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2"/>
  </p:normalViewPr>
  <p:slideViewPr>
    <p:cSldViewPr snapToGrid="0">
      <p:cViewPr>
        <p:scale>
          <a:sx n="78" d="100"/>
          <a:sy n="78" d="100"/>
        </p:scale>
        <p:origin x="176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75DE-D7CA-73F5-D7BC-DA54E6439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CFE61-ADC8-5BEB-4858-0D1A0EA2C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FE198-DB08-E199-2E28-DE2D7016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DDC2-F6B4-5041-AA55-FEC8A8A3F10B}" type="datetimeFigureOut">
              <a:rPr lang="en-PT" smtClean="0"/>
              <a:t>12/09/2025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F9D6-8AE3-1FDC-9F2E-C98421CA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BB6F7-E160-AC35-D7DE-7DA9DAB6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94FD-1FA3-1A44-A770-C9A2A8D607B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2935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9BC0-D3D7-0479-A74B-592A759D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472ED-C9CF-B6D8-DB1A-97D6E8886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F9A53-7D4C-16B8-7845-60DA4CB0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DDC2-F6B4-5041-AA55-FEC8A8A3F10B}" type="datetimeFigureOut">
              <a:rPr lang="en-PT" smtClean="0"/>
              <a:t>12/09/2025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93FD6-8A02-3D00-B99E-017284CF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F8E9F-4E4E-4D07-E608-4E7FB18C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94FD-1FA3-1A44-A770-C9A2A8D607B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6997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3EB9E-C190-38CF-E87D-20A9BE57A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2F12D-8DD2-9863-0B19-39F5032A9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97DB2-43F4-B093-966C-E432733B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DDC2-F6B4-5041-AA55-FEC8A8A3F10B}" type="datetimeFigureOut">
              <a:rPr lang="en-PT" smtClean="0"/>
              <a:t>12/09/2025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F48D7-F7FB-B807-47E5-A889105B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65F53-BC79-7F22-DFA3-5A626232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94FD-1FA3-1A44-A770-C9A2A8D607B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0905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A5D5-1299-65E6-1D53-2693DEA6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D3E3-9DCD-4792-AC6B-0BFE55717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D714B-643D-5A26-BA5E-19EFD654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DDC2-F6B4-5041-AA55-FEC8A8A3F10B}" type="datetimeFigureOut">
              <a:rPr lang="en-PT" smtClean="0"/>
              <a:t>12/09/2025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3820-1DA3-D601-B79C-74A4FECF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C1623-7057-228B-6F94-6D4BB526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94FD-1FA3-1A44-A770-C9A2A8D607B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8578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45F7-83A9-EF4C-AA48-43266111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2BBB9-D557-19A1-47B3-4C3D88D19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4B7A-730C-5900-ED1C-63EC9EBA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DDC2-F6B4-5041-AA55-FEC8A8A3F10B}" type="datetimeFigureOut">
              <a:rPr lang="en-PT" smtClean="0"/>
              <a:t>12/09/2025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903FD-8090-6527-4E81-3459BBE5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2895C-7BA4-34FF-DF18-305CFCAA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94FD-1FA3-1A44-A770-C9A2A8D607B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3333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B551-55BA-C258-98C7-5C77FDB2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8F36-BCE7-2DCD-BAD9-58F47F424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9BACD-DDB7-0461-3F24-543C1C5A4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A45A7-123C-CD49-6B2D-75B63940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DDC2-F6B4-5041-AA55-FEC8A8A3F10B}" type="datetimeFigureOut">
              <a:rPr lang="en-PT" smtClean="0"/>
              <a:t>12/09/2025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B29DE-18E7-49B4-A846-86E3E4C8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6BA8C-8220-B2D9-CB7E-AC8D97E8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94FD-1FA3-1A44-A770-C9A2A8D607B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9949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9241-985B-C53C-A5F1-B1E98B1E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9BAB1-A679-09A7-C074-642486AA7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908CF-FBB2-FEB0-84B8-0BF81B6C1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C223D-96DD-2316-3700-50560DAD5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075F9-38E3-735A-9E2D-C932BEED2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FFE0A-FF27-5859-8D05-3AA83D62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DDC2-F6B4-5041-AA55-FEC8A8A3F10B}" type="datetimeFigureOut">
              <a:rPr lang="en-PT" smtClean="0"/>
              <a:t>12/09/2025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AD3B1-5342-9606-1F0F-4BBE5977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2072D-887D-74EC-6693-D9B0D5DC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94FD-1FA3-1A44-A770-C9A2A8D607B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1047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7222-829F-DAF1-AE21-B7570500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16910-6EAA-95EB-9B91-3B8DEF96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DDC2-F6B4-5041-AA55-FEC8A8A3F10B}" type="datetimeFigureOut">
              <a:rPr lang="en-PT" smtClean="0"/>
              <a:t>12/09/2025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EB3B2-43B7-0D65-0B79-E01E40F8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B5A21-7D83-473B-C5CF-47F9B0CB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94FD-1FA3-1A44-A770-C9A2A8D607B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8315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E4909-618D-ED27-1AE1-48A60061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DDC2-F6B4-5041-AA55-FEC8A8A3F10B}" type="datetimeFigureOut">
              <a:rPr lang="en-PT" smtClean="0"/>
              <a:t>12/09/2025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5C6AC-7FF2-6C48-33B5-B12D29BA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39C67-558B-8FDD-64CA-FC87CEAF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94FD-1FA3-1A44-A770-C9A2A8D607B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2737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A863-9220-572C-72AC-00401D0A3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5E46-D114-13AD-229D-1EEC5880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CB23F-6188-9ECB-CF7A-735DE04AD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D5D6A-9D39-AC8D-5CD2-2D263241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DDC2-F6B4-5041-AA55-FEC8A8A3F10B}" type="datetimeFigureOut">
              <a:rPr lang="en-PT" smtClean="0"/>
              <a:t>12/09/2025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CDF02-5A64-65A0-3746-408E2A5E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09B9A-7BEF-37AD-FFB6-E0F016C7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94FD-1FA3-1A44-A770-C9A2A8D607B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2023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0D55-6763-BC75-E6FC-DD801F09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7F3AF-6F26-DD74-6A21-48E6B0774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048E1-9DDF-4C8F-2414-1C7B1E6CD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4678E-BA3E-CC77-3F2C-B9480E92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5DDC2-F6B4-5041-AA55-FEC8A8A3F10B}" type="datetimeFigureOut">
              <a:rPr lang="en-PT" smtClean="0"/>
              <a:t>12/09/2025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9DCB0-0A7D-9625-20A5-ADE24CD9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C2F1A-9090-2479-A05B-9646690B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94FD-1FA3-1A44-A770-C9A2A8D607B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6283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7D838-21A2-C295-001F-C185CBF4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DA98F-1B47-ECDF-4428-0E8F688BB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5995B-693E-3C7E-60DD-FB27DA398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55DDC2-F6B4-5041-AA55-FEC8A8A3F10B}" type="datetimeFigureOut">
              <a:rPr lang="en-PT" smtClean="0"/>
              <a:t>12/09/2025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0D32C-1D0A-C882-DE52-AAFAF5164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51F48-CA10-E093-FBAE-2E218197A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394FD-1FA3-1A44-A770-C9A2A8D607B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9182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80B39396-8036-2B75-D599-B3077C730724}"/>
              </a:ext>
            </a:extLst>
          </p:cNvPr>
          <p:cNvSpPr/>
          <p:nvPr/>
        </p:nvSpPr>
        <p:spPr>
          <a:xfrm>
            <a:off x="4422284" y="1891747"/>
            <a:ext cx="4171912" cy="3074505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5554E06-541F-1E0E-812A-E568A61813BD}"/>
              </a:ext>
            </a:extLst>
          </p:cNvPr>
          <p:cNvSpPr/>
          <p:nvPr/>
        </p:nvSpPr>
        <p:spPr>
          <a:xfrm>
            <a:off x="908958" y="1891747"/>
            <a:ext cx="4965149" cy="3074505"/>
          </a:xfrm>
          <a:prstGeom prst="parallelogram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98F211B-35C3-B646-D200-B9C0F9B98B15}"/>
              </a:ext>
            </a:extLst>
          </p:cNvPr>
          <p:cNvSpPr/>
          <p:nvPr/>
        </p:nvSpPr>
        <p:spPr>
          <a:xfrm>
            <a:off x="7035013" y="1891747"/>
            <a:ext cx="4280687" cy="3074505"/>
          </a:xfrm>
          <a:prstGeom prst="parallelogram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16943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Daniel Pereira da Costa</dc:creator>
  <cp:lastModifiedBy>Ricardo Daniel Pereira da Costa</cp:lastModifiedBy>
  <cp:revision>1</cp:revision>
  <dcterms:created xsi:type="dcterms:W3CDTF">2025-09-12T15:47:10Z</dcterms:created>
  <dcterms:modified xsi:type="dcterms:W3CDTF">2025-09-12T16:02:30Z</dcterms:modified>
</cp:coreProperties>
</file>