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Economica"/>
      <p:regular r:id="rId25"/>
      <p:bold r:id="rId26"/>
      <p:italic r:id="rId27"/>
      <p:boldItalic r:id="rId28"/>
    </p:embeddedFont>
    <p:embeddedFont>
      <p:font typeface="Roboto"/>
      <p:regular r:id="rId29"/>
      <p:bold r:id="rId30"/>
      <p:italic r:id="rId31"/>
      <p:boldItalic r:id="rId32"/>
    </p:embeddedFont>
    <p:embeddedFont>
      <p:font typeface="Roboto Light"/>
      <p:regular r:id="rId33"/>
      <p:bold r:id="rId34"/>
      <p:italic r:id="rId35"/>
      <p:boldItalic r:id="rId36"/>
    </p:embeddedFont>
    <p:embeddedFont>
      <p:font typeface="Open Sans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BC232A9-3454-4124-AC0A-210542B6F124}">
  <a:tblStyle styleId="{6BC232A9-3454-4124-AC0A-210542B6F1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Economica-bold.fntdata"/><Relationship Id="rId25" Type="http://schemas.openxmlformats.org/officeDocument/2006/relationships/font" Target="fonts/Economica-regular.fntdata"/><Relationship Id="rId28" Type="http://schemas.openxmlformats.org/officeDocument/2006/relationships/font" Target="fonts/Economica-boldItalic.fntdata"/><Relationship Id="rId27" Type="http://schemas.openxmlformats.org/officeDocument/2006/relationships/font" Target="fonts/Economica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5.xml"/><Relationship Id="rId33" Type="http://schemas.openxmlformats.org/officeDocument/2006/relationships/font" Target="fonts/RobotoLight-regular.fntdata"/><Relationship Id="rId10" Type="http://schemas.openxmlformats.org/officeDocument/2006/relationships/slide" Target="slides/slide4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7.xml"/><Relationship Id="rId35" Type="http://schemas.openxmlformats.org/officeDocument/2006/relationships/font" Target="fonts/RobotoLight-italic.fntdata"/><Relationship Id="rId12" Type="http://schemas.openxmlformats.org/officeDocument/2006/relationships/slide" Target="slides/slide6.xml"/><Relationship Id="rId34" Type="http://schemas.openxmlformats.org/officeDocument/2006/relationships/font" Target="fonts/RobotoLight-bold.fntdata"/><Relationship Id="rId15" Type="http://schemas.openxmlformats.org/officeDocument/2006/relationships/slide" Target="slides/slide9.xml"/><Relationship Id="rId37" Type="http://schemas.openxmlformats.org/officeDocument/2006/relationships/font" Target="fonts/OpenSans-regular.fntdata"/><Relationship Id="rId14" Type="http://schemas.openxmlformats.org/officeDocument/2006/relationships/slide" Target="slides/slide8.xml"/><Relationship Id="rId36" Type="http://schemas.openxmlformats.org/officeDocument/2006/relationships/font" Target="fonts/RobotoLight-boldItalic.fntdata"/><Relationship Id="rId17" Type="http://schemas.openxmlformats.org/officeDocument/2006/relationships/slide" Target="slides/slide11.xml"/><Relationship Id="rId39" Type="http://schemas.openxmlformats.org/officeDocument/2006/relationships/font" Target="fonts/OpenSans-italic.fntdata"/><Relationship Id="rId16" Type="http://schemas.openxmlformats.org/officeDocument/2006/relationships/slide" Target="slides/slide10.xml"/><Relationship Id="rId38" Type="http://schemas.openxmlformats.org/officeDocument/2006/relationships/font" Target="fonts/OpenSans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f840469435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f840469435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f840469435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f840469435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f840469435_1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f840469435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f840469435_1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f840469435_1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f840469435_1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f840469435_1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f840469435_1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f840469435_1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f840469435_1_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f840469435_1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f840469435_1_5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f840469435_1_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f840469435_1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f840469435_1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d50ac64d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fd50ac64d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fb92b3fdfc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fb92b3fdf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d50ac64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fd50ac64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fb92b3fdfc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fb92b3fdfc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b92b3fdf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fb92b3fdf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fcf30fc54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fcf30fc54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f84046943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f84046943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f840469435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f84046943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5" Type="http://schemas.openxmlformats.org/officeDocument/2006/relationships/image" Target="../media/image10.png"/><Relationship Id="rId6" Type="http://schemas.openxmlformats.org/officeDocument/2006/relationships/image" Target="../media/image6.png"/><Relationship Id="rId7" Type="http://schemas.openxmlformats.org/officeDocument/2006/relationships/image" Target="../media/image5.png"/><Relationship Id="rId8" Type="http://schemas.openxmlformats.org/officeDocument/2006/relationships/image" Target="../media/image7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dex">
  <p:cSld name="BLANK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0" y="0"/>
            <a:ext cx="9144000" cy="432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4288" rotWithShape="0" algn="bl" dir="5400000" dist="9525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601425" y="31350"/>
            <a:ext cx="151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My Cloud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625" y="100084"/>
            <a:ext cx="289800" cy="231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 rotWithShape="1">
          <a:blip r:embed="rId3">
            <a:alphaModFix/>
          </a:blip>
          <a:srcRect b="15283" l="3712" r="3703" t="15276"/>
          <a:stretch/>
        </p:blipFill>
        <p:spPr>
          <a:xfrm>
            <a:off x="8724639" y="71100"/>
            <a:ext cx="289800" cy="289800"/>
          </a:xfrm>
          <a:prstGeom prst="ellipse">
            <a:avLst/>
          </a:prstGeom>
          <a:noFill/>
          <a:ln>
            <a:noFill/>
          </a:ln>
          <a:effectLst>
            <a:outerShdw blurRad="42863" rotWithShape="0" algn="bl" dir="5400000" dist="19050">
              <a:srgbClr val="000000">
                <a:alpha val="21000"/>
              </a:srgbClr>
            </a:outerShdw>
          </a:effectLst>
        </p:spPr>
      </p:pic>
      <p:sp>
        <p:nvSpPr>
          <p:cNvPr id="63" name="Google Shape;63;p13"/>
          <p:cNvSpPr/>
          <p:nvPr/>
        </p:nvSpPr>
        <p:spPr>
          <a:xfrm>
            <a:off x="0" y="431550"/>
            <a:ext cx="2160000" cy="4711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798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2160000" y="432000"/>
            <a:ext cx="6984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2995125" y="478650"/>
            <a:ext cx="633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Nome</a:t>
            </a:r>
            <a:endParaRPr sz="10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8161200" y="478650"/>
            <a:ext cx="906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Tamanho</a:t>
            </a:r>
            <a:endParaRPr sz="10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2376200" y="563400"/>
            <a:ext cx="168600" cy="169200"/>
          </a:xfrm>
          <a:prstGeom prst="rect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" name="Google Shape;68;p13"/>
          <p:cNvGrpSpPr/>
          <p:nvPr/>
        </p:nvGrpSpPr>
        <p:grpSpPr>
          <a:xfrm>
            <a:off x="2160000" y="864000"/>
            <a:ext cx="6984000" cy="432000"/>
            <a:chOff x="2160000" y="864000"/>
            <a:chExt cx="6984000" cy="432000"/>
          </a:xfrm>
        </p:grpSpPr>
        <p:grpSp>
          <p:nvGrpSpPr>
            <p:cNvPr id="69" name="Google Shape;69;p13"/>
            <p:cNvGrpSpPr/>
            <p:nvPr/>
          </p:nvGrpSpPr>
          <p:grpSpPr>
            <a:xfrm>
              <a:off x="2160000" y="864000"/>
              <a:ext cx="6984000" cy="432000"/>
              <a:chOff x="2160000" y="864000"/>
              <a:chExt cx="6984000" cy="432000"/>
            </a:xfrm>
          </p:grpSpPr>
          <p:sp>
            <p:nvSpPr>
              <p:cNvPr id="70" name="Google Shape;70;p13"/>
              <p:cNvSpPr/>
              <p:nvPr/>
            </p:nvSpPr>
            <p:spPr>
              <a:xfrm>
                <a:off x="2160000" y="864000"/>
                <a:ext cx="6984000" cy="432000"/>
              </a:xfrm>
              <a:prstGeom prst="rect">
                <a:avLst/>
              </a:prstGeom>
              <a:noFill/>
              <a:ln cap="flat" cmpd="sng" w="9525">
                <a:solidFill>
                  <a:srgbClr val="EFEFE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13"/>
              <p:cNvSpPr txBox="1"/>
              <p:nvPr/>
            </p:nvSpPr>
            <p:spPr>
              <a:xfrm>
                <a:off x="2995125" y="910650"/>
                <a:ext cx="51660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000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Apontamentos de SIE</a:t>
                </a:r>
                <a:r>
                  <a:rPr lang="en-GB" sz="100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.docx</a:t>
                </a:r>
                <a:endParaRPr sz="10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72" name="Google Shape;72;p13"/>
              <p:cNvSpPr txBox="1"/>
              <p:nvPr/>
            </p:nvSpPr>
            <p:spPr>
              <a:xfrm>
                <a:off x="8161200" y="910650"/>
                <a:ext cx="9066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000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350 KB</a:t>
                </a:r>
                <a:endParaRPr sz="100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pic>
            <p:nvPicPr>
              <p:cNvPr id="73" name="Google Shape;73;p13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711463" y="960750"/>
                <a:ext cx="180000" cy="2385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4" name="Google Shape;74;p13"/>
              <p:cNvSpPr/>
              <p:nvPr/>
            </p:nvSpPr>
            <p:spPr>
              <a:xfrm>
                <a:off x="2376200" y="995400"/>
                <a:ext cx="168600" cy="169200"/>
              </a:xfrm>
              <a:prstGeom prst="rect">
                <a:avLst/>
              </a:prstGeom>
              <a:noFill/>
              <a:ln cap="flat" cmpd="sng" w="9525">
                <a:solidFill>
                  <a:srgbClr val="BDBDB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BDBDBD"/>
                  </a:solidFill>
                </a:endParaRPr>
              </a:p>
            </p:txBody>
          </p:sp>
        </p:grpSp>
        <p:pic>
          <p:nvPicPr>
            <p:cNvPr id="75" name="Google Shape;75;p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017200" y="1008000"/>
              <a:ext cx="144000" cy="14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6" name="Google Shape;76;p13"/>
          <p:cNvGrpSpPr/>
          <p:nvPr/>
        </p:nvGrpSpPr>
        <p:grpSpPr>
          <a:xfrm>
            <a:off x="2160000" y="1296000"/>
            <a:ext cx="6984000" cy="432000"/>
            <a:chOff x="2160000" y="1296000"/>
            <a:chExt cx="6984000" cy="432000"/>
          </a:xfrm>
        </p:grpSpPr>
        <p:grpSp>
          <p:nvGrpSpPr>
            <p:cNvPr id="77" name="Google Shape;77;p13"/>
            <p:cNvGrpSpPr/>
            <p:nvPr/>
          </p:nvGrpSpPr>
          <p:grpSpPr>
            <a:xfrm>
              <a:off x="2160000" y="1296000"/>
              <a:ext cx="6984000" cy="432000"/>
              <a:chOff x="2160000" y="1296000"/>
              <a:chExt cx="6984000" cy="432000"/>
            </a:xfrm>
          </p:grpSpPr>
          <p:sp>
            <p:nvSpPr>
              <p:cNvPr id="78" name="Google Shape;78;p13"/>
              <p:cNvSpPr/>
              <p:nvPr/>
            </p:nvSpPr>
            <p:spPr>
              <a:xfrm>
                <a:off x="2160000" y="1296000"/>
                <a:ext cx="6984000" cy="432000"/>
              </a:xfrm>
              <a:prstGeom prst="rect">
                <a:avLst/>
              </a:prstGeom>
              <a:noFill/>
              <a:ln cap="flat" cmpd="sng" w="9525">
                <a:solidFill>
                  <a:srgbClr val="EFEFE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13"/>
              <p:cNvSpPr txBox="1"/>
              <p:nvPr/>
            </p:nvSpPr>
            <p:spPr>
              <a:xfrm>
                <a:off x="2995125" y="1342650"/>
                <a:ext cx="51660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000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Relatório SIE</a:t>
                </a:r>
                <a:r>
                  <a:rPr lang="en-GB" sz="100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.pdf</a:t>
                </a:r>
                <a:endParaRPr sz="10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0" name="Google Shape;80;p13"/>
              <p:cNvSpPr txBox="1"/>
              <p:nvPr/>
            </p:nvSpPr>
            <p:spPr>
              <a:xfrm>
                <a:off x="8161200" y="1342650"/>
                <a:ext cx="9066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000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2.3 MB</a:t>
                </a:r>
                <a:endParaRPr sz="100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pic>
            <p:nvPicPr>
              <p:cNvPr id="81" name="Google Shape;81;p13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2711463" y="1392075"/>
                <a:ext cx="180000" cy="23984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2" name="Google Shape;82;p13"/>
              <p:cNvSpPr/>
              <p:nvPr/>
            </p:nvSpPr>
            <p:spPr>
              <a:xfrm>
                <a:off x="2376200" y="1427400"/>
                <a:ext cx="168600" cy="169200"/>
              </a:xfrm>
              <a:prstGeom prst="rect">
                <a:avLst/>
              </a:prstGeom>
              <a:solidFill>
                <a:srgbClr val="B2DFDB"/>
              </a:solidFill>
              <a:ln cap="flat" cmpd="sng" w="9525">
                <a:solidFill>
                  <a:srgbClr val="BDBDB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BDBDBD"/>
                  </a:solidFill>
                </a:endParaRPr>
              </a:p>
            </p:txBody>
          </p:sp>
          <p:sp>
            <p:nvSpPr>
              <p:cNvPr id="83" name="Google Shape;83;p13"/>
              <p:cNvSpPr/>
              <p:nvPr/>
            </p:nvSpPr>
            <p:spPr>
              <a:xfrm>
                <a:off x="2388500" y="1440000"/>
                <a:ext cx="144000" cy="144000"/>
              </a:xfrm>
              <a:prstGeom prst="mathMultiply">
                <a:avLst>
                  <a:gd fmla="val 23520" name="adj1"/>
                </a:avLst>
              </a:prstGeom>
              <a:solidFill>
                <a:schemeClr val="lt1"/>
              </a:solidFill>
              <a:ln cap="flat" cmpd="sng" w="9525">
                <a:solidFill>
                  <a:srgbClr val="BDBDB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84" name="Google Shape;84;p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017200" y="1440000"/>
              <a:ext cx="144000" cy="144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5" name="Google Shape;85;p13"/>
          <p:cNvSpPr/>
          <p:nvPr/>
        </p:nvSpPr>
        <p:spPr>
          <a:xfrm>
            <a:off x="8440200" y="4451100"/>
            <a:ext cx="468000" cy="468000"/>
          </a:xfrm>
          <a:prstGeom prst="ellipse">
            <a:avLst/>
          </a:prstGeom>
          <a:solidFill>
            <a:srgbClr val="795548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+</a:t>
            </a:r>
            <a:endParaRPr sz="20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86" name="Google Shape;86;p13"/>
          <p:cNvGrpSpPr/>
          <p:nvPr/>
        </p:nvGrpSpPr>
        <p:grpSpPr>
          <a:xfrm>
            <a:off x="0" y="432000"/>
            <a:ext cx="2160000" cy="432000"/>
            <a:chOff x="0" y="432000"/>
            <a:chExt cx="2160000" cy="432000"/>
          </a:xfrm>
        </p:grpSpPr>
        <p:grpSp>
          <p:nvGrpSpPr>
            <p:cNvPr id="87" name="Google Shape;87;p13"/>
            <p:cNvGrpSpPr/>
            <p:nvPr/>
          </p:nvGrpSpPr>
          <p:grpSpPr>
            <a:xfrm>
              <a:off x="0" y="432000"/>
              <a:ext cx="2160000" cy="432000"/>
              <a:chOff x="0" y="432000"/>
              <a:chExt cx="2160000" cy="432000"/>
            </a:xfrm>
          </p:grpSpPr>
          <p:sp>
            <p:nvSpPr>
              <p:cNvPr id="88" name="Google Shape;88;p13"/>
              <p:cNvSpPr/>
              <p:nvPr/>
            </p:nvSpPr>
            <p:spPr>
              <a:xfrm>
                <a:off x="0" y="432000"/>
                <a:ext cx="2160000" cy="4320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100">
                    <a:latin typeface="Roboto"/>
                    <a:ea typeface="Roboto"/>
                    <a:cs typeface="Roboto"/>
                    <a:sym typeface="Roboto"/>
                  </a:rPr>
                  <a:t>          </a:t>
                </a:r>
                <a:r>
                  <a:rPr lang="en-GB" sz="10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Ficheiros</a:t>
                </a:r>
                <a:endParaRPr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pic>
            <p:nvPicPr>
              <p:cNvPr id="89" name="Google Shape;89;p13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167950" y="563738"/>
                <a:ext cx="168525" cy="1685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90" name="Google Shape;90;p13"/>
            <p:cNvSpPr/>
            <p:nvPr/>
          </p:nvSpPr>
          <p:spPr>
            <a:xfrm>
              <a:off x="1887975" y="558000"/>
              <a:ext cx="180000" cy="1800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8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1" name="Google Shape;91;p13"/>
          <p:cNvGrpSpPr/>
          <p:nvPr/>
        </p:nvGrpSpPr>
        <p:grpSpPr>
          <a:xfrm>
            <a:off x="0" y="864000"/>
            <a:ext cx="2160000" cy="432000"/>
            <a:chOff x="0" y="864000"/>
            <a:chExt cx="2160000" cy="432000"/>
          </a:xfrm>
        </p:grpSpPr>
        <p:grpSp>
          <p:nvGrpSpPr>
            <p:cNvPr id="92" name="Google Shape;92;p13"/>
            <p:cNvGrpSpPr/>
            <p:nvPr/>
          </p:nvGrpSpPr>
          <p:grpSpPr>
            <a:xfrm>
              <a:off x="0" y="864000"/>
              <a:ext cx="2160000" cy="432000"/>
              <a:chOff x="0" y="864000"/>
              <a:chExt cx="2160000" cy="432000"/>
            </a:xfrm>
          </p:grpSpPr>
          <p:sp>
            <p:nvSpPr>
              <p:cNvPr id="93" name="Google Shape;93;p13"/>
              <p:cNvSpPr/>
              <p:nvPr/>
            </p:nvSpPr>
            <p:spPr>
              <a:xfrm>
                <a:off x="0" y="864000"/>
                <a:ext cx="2160000" cy="43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100">
                    <a:latin typeface="Roboto"/>
                    <a:ea typeface="Roboto"/>
                    <a:cs typeface="Roboto"/>
                    <a:sym typeface="Roboto"/>
                  </a:rPr>
                  <a:t>          </a:t>
                </a:r>
                <a:r>
                  <a:rPr lang="en-GB" sz="10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Favoritos</a:t>
                </a:r>
                <a:endParaRPr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pic>
            <p:nvPicPr>
              <p:cNvPr id="94" name="Google Shape;94;p13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167613" y="995391"/>
                <a:ext cx="169200" cy="1691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95" name="Google Shape;95;p13"/>
            <p:cNvSpPr/>
            <p:nvPr/>
          </p:nvSpPr>
          <p:spPr>
            <a:xfrm>
              <a:off x="1862650" y="990000"/>
              <a:ext cx="227400" cy="1800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800">
                  <a:latin typeface="Roboto"/>
                  <a:ea typeface="Roboto"/>
                  <a:cs typeface="Roboto"/>
                  <a:sym typeface="Roboto"/>
                </a:rPr>
                <a:t>24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6" name="Google Shape;96;p13"/>
          <p:cNvGrpSpPr/>
          <p:nvPr/>
        </p:nvGrpSpPr>
        <p:grpSpPr>
          <a:xfrm>
            <a:off x="0" y="4388250"/>
            <a:ext cx="2160000" cy="432000"/>
            <a:chOff x="0" y="4711500"/>
            <a:chExt cx="2160000" cy="432000"/>
          </a:xfrm>
        </p:grpSpPr>
        <p:sp>
          <p:nvSpPr>
            <p:cNvPr id="97" name="Google Shape;97;p13"/>
            <p:cNvSpPr/>
            <p:nvPr/>
          </p:nvSpPr>
          <p:spPr>
            <a:xfrm>
              <a:off x="0" y="4711500"/>
              <a:ext cx="21600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          </a:t>
              </a:r>
              <a:r>
                <a:rPr lang="en-GB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Reciclagem</a:t>
              </a:r>
              <a:endPara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98" name="Google Shape;98;p13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167625" y="4842900"/>
              <a:ext cx="144000" cy="1691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Google Shape;99;p13"/>
            <p:cNvSpPr/>
            <p:nvPr/>
          </p:nvSpPr>
          <p:spPr>
            <a:xfrm>
              <a:off x="1868450" y="4837500"/>
              <a:ext cx="227400" cy="1800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800">
                  <a:latin typeface="Roboto"/>
                  <a:ea typeface="Roboto"/>
                  <a:cs typeface="Roboto"/>
                  <a:sym typeface="Roboto"/>
                </a:rPr>
                <a:t>99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00" name="Google Shape;100;p13"/>
          <p:cNvSpPr txBox="1"/>
          <p:nvPr/>
        </p:nvSpPr>
        <p:spPr>
          <a:xfrm>
            <a:off x="0" y="4820250"/>
            <a:ext cx="216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2.4/15.0 GB utilizados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ttings">
  <p:cSld name="BLANK_1_1"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/>
          <p:nvPr/>
        </p:nvSpPr>
        <p:spPr>
          <a:xfrm>
            <a:off x="0" y="0"/>
            <a:ext cx="9144000" cy="432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4288" rotWithShape="0" algn="bl" dir="5400000" dist="9525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4"/>
          <p:cNvSpPr txBox="1"/>
          <p:nvPr/>
        </p:nvSpPr>
        <p:spPr>
          <a:xfrm>
            <a:off x="601425" y="31350"/>
            <a:ext cx="151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My Cloud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4" name="Google Shape;104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625" y="100084"/>
            <a:ext cx="289800" cy="231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4"/>
          <p:cNvPicPr preferRelativeResize="0"/>
          <p:nvPr/>
        </p:nvPicPr>
        <p:blipFill rotWithShape="1">
          <a:blip r:embed="rId3">
            <a:alphaModFix/>
          </a:blip>
          <a:srcRect b="15283" l="3712" r="3703" t="15276"/>
          <a:stretch/>
        </p:blipFill>
        <p:spPr>
          <a:xfrm>
            <a:off x="8724639" y="71100"/>
            <a:ext cx="289800" cy="289800"/>
          </a:xfrm>
          <a:prstGeom prst="ellipse">
            <a:avLst/>
          </a:prstGeom>
          <a:noFill/>
          <a:ln>
            <a:noFill/>
          </a:ln>
          <a:effectLst>
            <a:outerShdw blurRad="42863" rotWithShape="0" algn="bl" dir="5400000" dist="19050">
              <a:srgbClr val="000000">
                <a:alpha val="21000"/>
              </a:srgbClr>
            </a:outerShdw>
          </a:effectLst>
        </p:spPr>
      </p:pic>
      <p:sp>
        <p:nvSpPr>
          <p:cNvPr id="106" name="Google Shape;106;p14"/>
          <p:cNvSpPr/>
          <p:nvPr/>
        </p:nvSpPr>
        <p:spPr>
          <a:xfrm>
            <a:off x="0" y="432000"/>
            <a:ext cx="2160000" cy="4711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798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0" y="432000"/>
            <a:ext cx="2160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"/>
                <a:ea typeface="Roboto"/>
                <a:cs typeface="Roboto"/>
                <a:sym typeface="Roboto"/>
              </a:rPr>
              <a:t>          </a:t>
            </a:r>
            <a:r>
              <a:rPr b="1" lang="en-GB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Definições</a:t>
            </a:r>
            <a:endParaRPr b="1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in">
  <p:cSld name="CUSTOM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5"/>
          <p:cNvGrpSpPr/>
          <p:nvPr/>
        </p:nvGrpSpPr>
        <p:grpSpPr>
          <a:xfrm>
            <a:off x="3131550" y="927750"/>
            <a:ext cx="2880900" cy="3288000"/>
            <a:chOff x="3131550" y="927750"/>
            <a:chExt cx="2880900" cy="3288000"/>
          </a:xfrm>
        </p:grpSpPr>
        <p:sp>
          <p:nvSpPr>
            <p:cNvPr id="110" name="Google Shape;110;p15"/>
            <p:cNvSpPr/>
            <p:nvPr/>
          </p:nvSpPr>
          <p:spPr>
            <a:xfrm>
              <a:off x="3131550" y="927750"/>
              <a:ext cx="2880900" cy="3288000"/>
            </a:xfrm>
            <a:prstGeom prst="roundRect">
              <a:avLst>
                <a:gd fmla="val 353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4288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5"/>
            <p:cNvSpPr txBox="1"/>
            <p:nvPr/>
          </p:nvSpPr>
          <p:spPr>
            <a:xfrm>
              <a:off x="4242551" y="1194375"/>
              <a:ext cx="11046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My Cloud</a:t>
              </a:r>
              <a:endPara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12" name="Google Shape;112;p1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3841075" y="1265000"/>
              <a:ext cx="362325" cy="289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3" name="Google Shape;113;p15"/>
            <p:cNvSpPr/>
            <p:nvPr/>
          </p:nvSpPr>
          <p:spPr>
            <a:xfrm>
              <a:off x="3581750" y="3625250"/>
              <a:ext cx="1965000" cy="289800"/>
            </a:xfrm>
            <a:prstGeom prst="roundRect">
              <a:avLst>
                <a:gd fmla="val 17529" name="adj"/>
              </a:avLst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16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0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LOGIN</a:t>
              </a:r>
              <a:endParaRPr b="1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Relationship Id="rId5" Type="http://schemas.openxmlformats.org/officeDocument/2006/relationships/image" Target="../media/image19.png"/><Relationship Id="rId6" Type="http://schemas.openxmlformats.org/officeDocument/2006/relationships/image" Target="../media/image2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png"/><Relationship Id="rId4" Type="http://schemas.openxmlformats.org/officeDocument/2006/relationships/image" Target="../media/image24.png"/><Relationship Id="rId5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0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png"/><Relationship Id="rId4" Type="http://schemas.openxmlformats.org/officeDocument/2006/relationships/image" Target="../media/image24.png"/><Relationship Id="rId9" Type="http://schemas.openxmlformats.org/officeDocument/2006/relationships/image" Target="../media/image27.png"/><Relationship Id="rId5" Type="http://schemas.openxmlformats.org/officeDocument/2006/relationships/image" Target="../media/image21.png"/><Relationship Id="rId6" Type="http://schemas.openxmlformats.org/officeDocument/2006/relationships/image" Target="../media/image2.jpg"/><Relationship Id="rId7" Type="http://schemas.openxmlformats.org/officeDocument/2006/relationships/image" Target="../media/image23.png"/><Relationship Id="rId8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Sistemas de Informação Industriais</a:t>
            </a:r>
            <a:endParaRPr/>
          </a:p>
        </p:txBody>
      </p:sp>
      <p:sp>
        <p:nvSpPr>
          <p:cNvPr id="119" name="Google Shape;119;p16"/>
          <p:cNvSpPr txBox="1"/>
          <p:nvPr>
            <p:ph idx="1" type="subTitle"/>
          </p:nvPr>
        </p:nvSpPr>
        <p:spPr>
          <a:xfrm>
            <a:off x="3044700" y="3116572"/>
            <a:ext cx="3054600" cy="11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Relatório de projeto - </a:t>
            </a:r>
            <a:r>
              <a:rPr i="1" lang="en-GB"/>
              <a:t>My Cloud</a:t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Ricardo Falcão - 04/11/21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600"/>
              <a:t>up201704220@edu.fe.up.pt</a:t>
            </a:r>
            <a:endParaRPr i="1"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Menus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26"/>
          <p:cNvGrpSpPr/>
          <p:nvPr/>
        </p:nvGrpSpPr>
        <p:grpSpPr>
          <a:xfrm>
            <a:off x="6485875" y="1236925"/>
            <a:ext cx="1710900" cy="1354800"/>
            <a:chOff x="6485875" y="1236925"/>
            <a:chExt cx="1710900" cy="1354800"/>
          </a:xfrm>
        </p:grpSpPr>
        <p:sp>
          <p:nvSpPr>
            <p:cNvPr id="195" name="Google Shape;195;p26"/>
            <p:cNvSpPr/>
            <p:nvPr/>
          </p:nvSpPr>
          <p:spPr>
            <a:xfrm>
              <a:off x="6485875" y="1236925"/>
              <a:ext cx="1710900" cy="1354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42863" rotWithShape="0" algn="bl">
                <a:schemeClr val="dk1">
                  <a:alpha val="3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6"/>
            <p:cNvSpPr/>
            <p:nvPr/>
          </p:nvSpPr>
          <p:spPr>
            <a:xfrm>
              <a:off x="6485875" y="1914325"/>
              <a:ext cx="1710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latin typeface="Roboto"/>
                  <a:ea typeface="Roboto"/>
                  <a:cs typeface="Roboto"/>
                  <a:sym typeface="Roboto"/>
                </a:rPr>
                <a:t>        </a:t>
              </a:r>
              <a:r>
                <a:rPr lang="en-GB" sz="9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Transferir</a:t>
              </a:r>
              <a:endParaRPr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97" name="Google Shape;197;p26"/>
            <p:cNvGrpSpPr/>
            <p:nvPr/>
          </p:nvGrpSpPr>
          <p:grpSpPr>
            <a:xfrm>
              <a:off x="6485875" y="1236925"/>
              <a:ext cx="1710900" cy="338700"/>
              <a:chOff x="6485875" y="1236925"/>
              <a:chExt cx="1710900" cy="338700"/>
            </a:xfrm>
          </p:grpSpPr>
          <p:sp>
            <p:nvSpPr>
              <p:cNvPr id="198" name="Google Shape;198;p26"/>
              <p:cNvSpPr/>
              <p:nvPr/>
            </p:nvSpPr>
            <p:spPr>
              <a:xfrm>
                <a:off x="6485875" y="1236925"/>
                <a:ext cx="17109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100">
                    <a:latin typeface="Roboto"/>
                    <a:ea typeface="Roboto"/>
                    <a:cs typeface="Roboto"/>
                    <a:sym typeface="Roboto"/>
                  </a:rPr>
                  <a:t>        </a:t>
                </a:r>
                <a:r>
                  <a:rPr lang="en-GB" sz="9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Adicionar aos favoritos</a:t>
                </a:r>
                <a:endParaRPr sz="9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pic>
            <p:nvPicPr>
              <p:cNvPr id="199" name="Google Shape;199;p2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610825" y="1314225"/>
                <a:ext cx="168600" cy="14986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00" name="Google Shape;200;p26"/>
            <p:cNvGrpSpPr/>
            <p:nvPr/>
          </p:nvGrpSpPr>
          <p:grpSpPr>
            <a:xfrm>
              <a:off x="6485875" y="2253025"/>
              <a:ext cx="1710900" cy="338700"/>
              <a:chOff x="6485875" y="1914325"/>
              <a:chExt cx="1710900" cy="338700"/>
            </a:xfrm>
          </p:grpSpPr>
          <p:sp>
            <p:nvSpPr>
              <p:cNvPr id="201" name="Google Shape;201;p26"/>
              <p:cNvSpPr/>
              <p:nvPr/>
            </p:nvSpPr>
            <p:spPr>
              <a:xfrm>
                <a:off x="6485875" y="1914325"/>
                <a:ext cx="17109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100">
                    <a:latin typeface="Roboto"/>
                    <a:ea typeface="Roboto"/>
                    <a:cs typeface="Roboto"/>
                    <a:sym typeface="Roboto"/>
                  </a:rPr>
                  <a:t>        </a:t>
                </a:r>
                <a:r>
                  <a:rPr lang="en-GB" sz="9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Eliminar</a:t>
                </a:r>
                <a:endParaRPr sz="9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pic>
            <p:nvPicPr>
              <p:cNvPr id="202" name="Google Shape;202;p26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6632938" y="2012600"/>
                <a:ext cx="124374" cy="14214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03" name="Google Shape;203;p2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623123" y="2011675"/>
              <a:ext cx="144000" cy="144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4" name="Google Shape;204;p26"/>
            <p:cNvGrpSpPr/>
            <p:nvPr/>
          </p:nvGrpSpPr>
          <p:grpSpPr>
            <a:xfrm>
              <a:off x="6485875" y="1575625"/>
              <a:ext cx="1530000" cy="338700"/>
              <a:chOff x="6485875" y="1575625"/>
              <a:chExt cx="1530000" cy="338700"/>
            </a:xfrm>
          </p:grpSpPr>
          <p:sp>
            <p:nvSpPr>
              <p:cNvPr id="205" name="Google Shape;205;p26"/>
              <p:cNvSpPr/>
              <p:nvPr/>
            </p:nvSpPr>
            <p:spPr>
              <a:xfrm>
                <a:off x="6485875" y="1575625"/>
                <a:ext cx="15300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100">
                    <a:latin typeface="Roboto"/>
                    <a:ea typeface="Roboto"/>
                    <a:cs typeface="Roboto"/>
                    <a:sym typeface="Roboto"/>
                  </a:rPr>
                  <a:t>        </a:t>
                </a:r>
                <a:r>
                  <a:rPr lang="en-GB" sz="9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Renomear</a:t>
                </a:r>
                <a:endParaRPr sz="9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pic>
            <p:nvPicPr>
              <p:cNvPr id="206" name="Google Shape;206;p26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6623126" y="1672976"/>
                <a:ext cx="144000" cy="14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oogle Shape;211;p27"/>
          <p:cNvGrpSpPr/>
          <p:nvPr/>
        </p:nvGrpSpPr>
        <p:grpSpPr>
          <a:xfrm>
            <a:off x="7433100" y="380625"/>
            <a:ext cx="1710900" cy="1067475"/>
            <a:chOff x="7433100" y="380625"/>
            <a:chExt cx="1710900" cy="1067475"/>
          </a:xfrm>
        </p:grpSpPr>
        <p:sp>
          <p:nvSpPr>
            <p:cNvPr id="212" name="Google Shape;212;p27"/>
            <p:cNvSpPr txBox="1"/>
            <p:nvPr/>
          </p:nvSpPr>
          <p:spPr>
            <a:xfrm>
              <a:off x="8161200" y="478650"/>
              <a:ext cx="9066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Tamanho</a:t>
              </a:r>
              <a:endParaRPr sz="10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7433100" y="432000"/>
              <a:ext cx="1710900" cy="101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42863" rotWithShape="0" algn="bl">
                <a:schemeClr val="dk1">
                  <a:alpha val="41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7"/>
            <p:cNvSpPr/>
            <p:nvPr/>
          </p:nvSpPr>
          <p:spPr>
            <a:xfrm>
              <a:off x="7433100" y="432000"/>
              <a:ext cx="1219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Ricardo Falcão</a:t>
              </a:r>
              <a:endParaRPr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215" name="Google Shape;215;p27"/>
            <p:cNvGrpSpPr/>
            <p:nvPr/>
          </p:nvGrpSpPr>
          <p:grpSpPr>
            <a:xfrm>
              <a:off x="7433100" y="770700"/>
              <a:ext cx="1710900" cy="338700"/>
              <a:chOff x="6485875" y="1575625"/>
              <a:chExt cx="1710900" cy="338700"/>
            </a:xfrm>
          </p:grpSpPr>
          <p:pic>
            <p:nvPicPr>
              <p:cNvPr id="216" name="Google Shape;216;p27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623125" y="1687375"/>
                <a:ext cx="144000" cy="11520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17" name="Google Shape;217;p27"/>
              <p:cNvSpPr/>
              <p:nvPr/>
            </p:nvSpPr>
            <p:spPr>
              <a:xfrm>
                <a:off x="6485875" y="1575625"/>
                <a:ext cx="17109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100">
                    <a:latin typeface="Roboto"/>
                    <a:ea typeface="Roboto"/>
                    <a:cs typeface="Roboto"/>
                    <a:sym typeface="Roboto"/>
                  </a:rPr>
                  <a:t>        </a:t>
                </a:r>
                <a:r>
                  <a:rPr lang="en-GB" sz="9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Definições</a:t>
                </a:r>
                <a:endParaRPr sz="9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18" name="Google Shape;218;p27"/>
            <p:cNvSpPr/>
            <p:nvPr/>
          </p:nvSpPr>
          <p:spPr>
            <a:xfrm>
              <a:off x="8799525" y="380625"/>
              <a:ext cx="120600" cy="777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9" name="Google Shape;219;p27"/>
            <p:cNvGrpSpPr/>
            <p:nvPr/>
          </p:nvGrpSpPr>
          <p:grpSpPr>
            <a:xfrm>
              <a:off x="7433100" y="1109400"/>
              <a:ext cx="1710900" cy="338700"/>
              <a:chOff x="6485875" y="1914325"/>
              <a:chExt cx="1710900" cy="338700"/>
            </a:xfrm>
          </p:grpSpPr>
          <p:sp>
            <p:nvSpPr>
              <p:cNvPr id="220" name="Google Shape;220;p27"/>
              <p:cNvSpPr/>
              <p:nvPr/>
            </p:nvSpPr>
            <p:spPr>
              <a:xfrm>
                <a:off x="6485875" y="1914325"/>
                <a:ext cx="17109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100">
                    <a:latin typeface="Roboto"/>
                    <a:ea typeface="Roboto"/>
                    <a:cs typeface="Roboto"/>
                    <a:sym typeface="Roboto"/>
                  </a:rPr>
                  <a:t>        </a:t>
                </a:r>
                <a:r>
                  <a:rPr lang="en-GB" sz="9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Sair</a:t>
                </a:r>
                <a:endParaRPr sz="9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pic>
            <p:nvPicPr>
              <p:cNvPr id="221" name="Google Shape;221;p27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6619025" y="2011675"/>
                <a:ext cx="144000" cy="144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Notificações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/>
          <p:nvPr/>
        </p:nvSpPr>
        <p:spPr>
          <a:xfrm>
            <a:off x="6332100" y="4535050"/>
            <a:ext cx="1910400" cy="311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" rotWithShape="0" algn="bl">
              <a:schemeClr val="dk1">
                <a:alpha val="41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2"/>
                </a:solidFill>
              </a:rPr>
              <a:t>Enviando ‘TODO.txt’...</a:t>
            </a:r>
            <a:endParaRPr sz="900">
              <a:solidFill>
                <a:schemeClr val="dk2"/>
              </a:solidFill>
            </a:endParaRPr>
          </a:p>
        </p:txBody>
      </p:sp>
      <p:pic>
        <p:nvPicPr>
          <p:cNvPr id="232" name="Google Shape;23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8850" y="4619850"/>
            <a:ext cx="141500" cy="14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0"/>
          <p:cNvSpPr/>
          <p:nvPr/>
        </p:nvSpPr>
        <p:spPr>
          <a:xfrm>
            <a:off x="6332100" y="4535050"/>
            <a:ext cx="1910400" cy="311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" rotWithShape="0" algn="bl">
              <a:schemeClr val="dk1">
                <a:alpha val="41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2"/>
                </a:solidFill>
              </a:rPr>
              <a:t>Enviado</a:t>
            </a:r>
            <a:r>
              <a:rPr lang="en-GB" sz="900">
                <a:solidFill>
                  <a:schemeClr val="dk2"/>
                </a:solidFill>
              </a:rPr>
              <a:t> ‘TODO.txt’</a:t>
            </a:r>
            <a:endParaRPr sz="900">
              <a:solidFill>
                <a:schemeClr val="dk2"/>
              </a:solidFill>
            </a:endParaRPr>
          </a:p>
        </p:txBody>
      </p:sp>
      <p:pic>
        <p:nvPicPr>
          <p:cNvPr id="238" name="Google Shape;23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0075" y="4623386"/>
            <a:ext cx="134426" cy="134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1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Definições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" name="Google Shape;248;p32"/>
          <p:cNvGrpSpPr/>
          <p:nvPr/>
        </p:nvGrpSpPr>
        <p:grpSpPr>
          <a:xfrm>
            <a:off x="0" y="864000"/>
            <a:ext cx="2160000" cy="432000"/>
            <a:chOff x="0" y="864000"/>
            <a:chExt cx="2160000" cy="432000"/>
          </a:xfrm>
        </p:grpSpPr>
        <p:sp>
          <p:nvSpPr>
            <p:cNvPr id="249" name="Google Shape;249;p32"/>
            <p:cNvSpPr/>
            <p:nvPr/>
          </p:nvSpPr>
          <p:spPr>
            <a:xfrm>
              <a:off x="0" y="864000"/>
              <a:ext cx="2160000" cy="4320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latin typeface="Roboto"/>
                  <a:ea typeface="Roboto"/>
                  <a:cs typeface="Roboto"/>
                  <a:sym typeface="Roboto"/>
                </a:rPr>
                <a:t>          </a:t>
              </a:r>
              <a:r>
                <a:rPr lang="en-GB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Geral</a:t>
              </a:r>
              <a:endPara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50" name="Google Shape;250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8600" y="1003498"/>
              <a:ext cx="153025" cy="15300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1" name="Google Shape;251;p32"/>
          <p:cNvGrpSpPr/>
          <p:nvPr/>
        </p:nvGrpSpPr>
        <p:grpSpPr>
          <a:xfrm>
            <a:off x="0" y="1296000"/>
            <a:ext cx="2160000" cy="432000"/>
            <a:chOff x="0" y="1296000"/>
            <a:chExt cx="2160000" cy="432000"/>
          </a:xfrm>
        </p:grpSpPr>
        <p:pic>
          <p:nvPicPr>
            <p:cNvPr id="252" name="Google Shape;252;p3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62250" y="1436388"/>
              <a:ext cx="189026" cy="1512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3" name="Google Shape;253;p32"/>
            <p:cNvSpPr/>
            <p:nvPr/>
          </p:nvSpPr>
          <p:spPr>
            <a:xfrm>
              <a:off x="0" y="1296000"/>
              <a:ext cx="21600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latin typeface="Roboto"/>
                  <a:ea typeface="Roboto"/>
                  <a:cs typeface="Roboto"/>
                  <a:sym typeface="Roboto"/>
                </a:rPr>
                <a:t>          </a:t>
              </a:r>
              <a:r>
                <a:rPr lang="en-GB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Utilizadores</a:t>
              </a:r>
              <a:endPara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4" name="Google Shape;254;p32"/>
          <p:cNvGrpSpPr/>
          <p:nvPr/>
        </p:nvGrpSpPr>
        <p:grpSpPr>
          <a:xfrm>
            <a:off x="2535325" y="673400"/>
            <a:ext cx="1965000" cy="1514025"/>
            <a:chOff x="2542400" y="574350"/>
            <a:chExt cx="1965000" cy="1514025"/>
          </a:xfrm>
        </p:grpSpPr>
        <p:grpSp>
          <p:nvGrpSpPr>
            <p:cNvPr id="255" name="Google Shape;255;p32"/>
            <p:cNvGrpSpPr/>
            <p:nvPr/>
          </p:nvGrpSpPr>
          <p:grpSpPr>
            <a:xfrm>
              <a:off x="2542400" y="972063"/>
              <a:ext cx="1965000" cy="482813"/>
              <a:chOff x="3589500" y="2691263"/>
              <a:chExt cx="1965000" cy="482813"/>
            </a:xfrm>
          </p:grpSpPr>
          <p:sp>
            <p:nvSpPr>
              <p:cNvPr id="256" name="Google Shape;256;p32"/>
              <p:cNvSpPr txBox="1"/>
              <p:nvPr/>
            </p:nvSpPr>
            <p:spPr>
              <a:xfrm>
                <a:off x="3589500" y="2817175"/>
                <a:ext cx="1965000" cy="35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100">
                    <a:solidFill>
                      <a:schemeClr val="dk2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       </a:t>
                </a:r>
                <a:r>
                  <a:rPr lang="en-GB" sz="100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**********</a:t>
                </a:r>
                <a:endParaRPr sz="10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cxnSp>
            <p:nvCxnSpPr>
              <p:cNvPr id="257" name="Google Shape;257;p32"/>
              <p:cNvCxnSpPr/>
              <p:nvPr/>
            </p:nvCxnSpPr>
            <p:spPr>
              <a:xfrm>
                <a:off x="3593450" y="3174075"/>
                <a:ext cx="1941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pic>
            <p:nvPicPr>
              <p:cNvPr id="258" name="Google Shape;258;p32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3692900" y="2920375"/>
                <a:ext cx="147599" cy="1475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59" name="Google Shape;259;p32"/>
              <p:cNvSpPr txBox="1"/>
              <p:nvPr/>
            </p:nvSpPr>
            <p:spPr>
              <a:xfrm>
                <a:off x="3593450" y="2691263"/>
                <a:ext cx="716400" cy="12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 sz="8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Nova password</a:t>
                </a:r>
                <a:endParaRPr b="1" sz="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260" name="Google Shape;260;p32"/>
            <p:cNvGrpSpPr/>
            <p:nvPr/>
          </p:nvGrpSpPr>
          <p:grpSpPr>
            <a:xfrm>
              <a:off x="2542400" y="1605575"/>
              <a:ext cx="1965000" cy="482800"/>
              <a:chOff x="3589500" y="2691275"/>
              <a:chExt cx="1965000" cy="482800"/>
            </a:xfrm>
          </p:grpSpPr>
          <p:sp>
            <p:nvSpPr>
              <p:cNvPr id="261" name="Google Shape;261;p32"/>
              <p:cNvSpPr txBox="1"/>
              <p:nvPr/>
            </p:nvSpPr>
            <p:spPr>
              <a:xfrm>
                <a:off x="3589500" y="2817175"/>
                <a:ext cx="1965000" cy="35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100">
                    <a:solidFill>
                      <a:schemeClr val="dk2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       </a:t>
                </a:r>
                <a:r>
                  <a:rPr lang="en-GB" sz="100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**********</a:t>
                </a:r>
                <a:endParaRPr sz="10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cxnSp>
            <p:nvCxnSpPr>
              <p:cNvPr id="262" name="Google Shape;262;p32"/>
              <p:cNvCxnSpPr/>
              <p:nvPr/>
            </p:nvCxnSpPr>
            <p:spPr>
              <a:xfrm>
                <a:off x="3593450" y="3174075"/>
                <a:ext cx="1941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pic>
            <p:nvPicPr>
              <p:cNvPr id="263" name="Google Shape;263;p32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3692900" y="2920375"/>
                <a:ext cx="147599" cy="1475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64" name="Google Shape;264;p32"/>
              <p:cNvSpPr txBox="1"/>
              <p:nvPr/>
            </p:nvSpPr>
            <p:spPr>
              <a:xfrm>
                <a:off x="3593450" y="2691275"/>
                <a:ext cx="1047600" cy="12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 sz="8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Confirmar password</a:t>
                </a:r>
                <a:endParaRPr b="1" sz="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65" name="Google Shape;265;p32"/>
            <p:cNvSpPr txBox="1"/>
            <p:nvPr/>
          </p:nvSpPr>
          <p:spPr>
            <a:xfrm>
              <a:off x="2542400" y="574350"/>
              <a:ext cx="1323000" cy="18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latin typeface="Roboto"/>
                  <a:ea typeface="Roboto"/>
                  <a:cs typeface="Roboto"/>
                  <a:sym typeface="Roboto"/>
                </a:rPr>
                <a:t>Alterar password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66" name="Google Shape;266;p32"/>
          <p:cNvSpPr/>
          <p:nvPr/>
        </p:nvSpPr>
        <p:spPr>
          <a:xfrm>
            <a:off x="2535325" y="2421150"/>
            <a:ext cx="1965000" cy="30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SUBMETER</a:t>
            </a:r>
            <a:endParaRPr b="1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Google Shape;271;p33"/>
          <p:cNvGrpSpPr/>
          <p:nvPr/>
        </p:nvGrpSpPr>
        <p:grpSpPr>
          <a:xfrm>
            <a:off x="0" y="864000"/>
            <a:ext cx="2160000" cy="432000"/>
            <a:chOff x="0" y="864000"/>
            <a:chExt cx="2160000" cy="432000"/>
          </a:xfrm>
        </p:grpSpPr>
        <p:sp>
          <p:nvSpPr>
            <p:cNvPr id="272" name="Google Shape;272;p33"/>
            <p:cNvSpPr/>
            <p:nvPr/>
          </p:nvSpPr>
          <p:spPr>
            <a:xfrm>
              <a:off x="0" y="864000"/>
              <a:ext cx="2160000" cy="432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latin typeface="Roboto"/>
                  <a:ea typeface="Roboto"/>
                  <a:cs typeface="Roboto"/>
                  <a:sym typeface="Roboto"/>
                </a:rPr>
                <a:t>          </a:t>
              </a:r>
              <a:r>
                <a:rPr lang="en-GB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Geral</a:t>
              </a:r>
              <a:endPara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73" name="Google Shape;273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8600" y="1003498"/>
              <a:ext cx="153025" cy="15300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4" name="Google Shape;274;p33"/>
          <p:cNvGrpSpPr/>
          <p:nvPr/>
        </p:nvGrpSpPr>
        <p:grpSpPr>
          <a:xfrm>
            <a:off x="0" y="1296000"/>
            <a:ext cx="2160000" cy="432000"/>
            <a:chOff x="0" y="1296000"/>
            <a:chExt cx="2160000" cy="432000"/>
          </a:xfrm>
        </p:grpSpPr>
        <p:sp>
          <p:nvSpPr>
            <p:cNvPr id="275" name="Google Shape;275;p33"/>
            <p:cNvSpPr/>
            <p:nvPr/>
          </p:nvSpPr>
          <p:spPr>
            <a:xfrm>
              <a:off x="0" y="1296000"/>
              <a:ext cx="2160000" cy="4320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latin typeface="Roboto"/>
                  <a:ea typeface="Roboto"/>
                  <a:cs typeface="Roboto"/>
                  <a:sym typeface="Roboto"/>
                </a:rPr>
                <a:t>     </a:t>
              </a:r>
              <a:r>
                <a:rPr lang="en-GB" sz="1100">
                  <a:latin typeface="Roboto"/>
                  <a:ea typeface="Roboto"/>
                  <a:cs typeface="Roboto"/>
                  <a:sym typeface="Roboto"/>
                </a:rPr>
                <a:t>  </a:t>
              </a:r>
              <a:r>
                <a:rPr lang="en-GB" sz="1100">
                  <a:latin typeface="Roboto"/>
                  <a:ea typeface="Roboto"/>
                  <a:cs typeface="Roboto"/>
                  <a:sym typeface="Roboto"/>
                </a:rPr>
                <a:t>   </a:t>
              </a:r>
              <a:r>
                <a:rPr lang="en-GB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Utilizadores</a:t>
              </a:r>
              <a:endPara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76" name="Google Shape;276;p3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62250" y="1436388"/>
              <a:ext cx="189026" cy="15121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7" name="Google Shape;277;p33"/>
          <p:cNvSpPr/>
          <p:nvPr/>
        </p:nvSpPr>
        <p:spPr>
          <a:xfrm>
            <a:off x="8440200" y="4451100"/>
            <a:ext cx="468000" cy="468000"/>
          </a:xfrm>
          <a:prstGeom prst="ellipse">
            <a:avLst/>
          </a:prstGeom>
          <a:solidFill>
            <a:srgbClr val="795548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+</a:t>
            </a:r>
            <a:endParaRPr sz="20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78" name="Google Shape;278;p33"/>
          <p:cNvSpPr/>
          <p:nvPr/>
        </p:nvSpPr>
        <p:spPr>
          <a:xfrm>
            <a:off x="2160000" y="432000"/>
            <a:ext cx="6984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3"/>
          <p:cNvSpPr txBox="1"/>
          <p:nvPr/>
        </p:nvSpPr>
        <p:spPr>
          <a:xfrm>
            <a:off x="2690325" y="478650"/>
            <a:ext cx="1021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Username</a:t>
            </a:r>
            <a:endParaRPr sz="10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0" name="Google Shape;280;p33"/>
          <p:cNvSpPr txBox="1"/>
          <p:nvPr/>
        </p:nvSpPr>
        <p:spPr>
          <a:xfrm>
            <a:off x="8161200" y="478650"/>
            <a:ext cx="906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Ações</a:t>
            </a:r>
            <a:endParaRPr sz="10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1" name="Google Shape;281;p33"/>
          <p:cNvSpPr txBox="1"/>
          <p:nvPr/>
        </p:nvSpPr>
        <p:spPr>
          <a:xfrm>
            <a:off x="4450375" y="478650"/>
            <a:ext cx="1423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Nome completo</a:t>
            </a:r>
            <a:endParaRPr sz="10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82" name="Google Shape;282;p33"/>
          <p:cNvGrpSpPr/>
          <p:nvPr/>
        </p:nvGrpSpPr>
        <p:grpSpPr>
          <a:xfrm>
            <a:off x="2160000" y="864000"/>
            <a:ext cx="6984000" cy="432000"/>
            <a:chOff x="2160000" y="864000"/>
            <a:chExt cx="6984000" cy="432000"/>
          </a:xfrm>
        </p:grpSpPr>
        <p:grpSp>
          <p:nvGrpSpPr>
            <p:cNvPr id="283" name="Google Shape;283;p33"/>
            <p:cNvGrpSpPr/>
            <p:nvPr/>
          </p:nvGrpSpPr>
          <p:grpSpPr>
            <a:xfrm>
              <a:off x="2160000" y="864000"/>
              <a:ext cx="6984000" cy="432000"/>
              <a:chOff x="2160000" y="864000"/>
              <a:chExt cx="6984000" cy="432000"/>
            </a:xfrm>
          </p:grpSpPr>
          <p:grpSp>
            <p:nvGrpSpPr>
              <p:cNvPr id="284" name="Google Shape;284;p33"/>
              <p:cNvGrpSpPr/>
              <p:nvPr/>
            </p:nvGrpSpPr>
            <p:grpSpPr>
              <a:xfrm>
                <a:off x="2160000" y="864000"/>
                <a:ext cx="6984000" cy="432000"/>
                <a:chOff x="2160000" y="864000"/>
                <a:chExt cx="6984000" cy="432000"/>
              </a:xfrm>
            </p:grpSpPr>
            <p:sp>
              <p:nvSpPr>
                <p:cNvPr id="285" name="Google Shape;285;p33"/>
                <p:cNvSpPr/>
                <p:nvPr/>
              </p:nvSpPr>
              <p:spPr>
                <a:xfrm>
                  <a:off x="2160000" y="864000"/>
                  <a:ext cx="6984000" cy="4320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EFEFE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6" name="Google Shape;286;p33"/>
                <p:cNvSpPr txBox="1"/>
                <p:nvPr/>
              </p:nvSpPr>
              <p:spPr>
                <a:xfrm>
                  <a:off x="2690325" y="910650"/>
                  <a:ext cx="1021500" cy="338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sz="1000">
                      <a:solidFill>
                        <a:srgbClr val="212121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ricardofalcao</a:t>
                  </a:r>
                  <a:endParaRPr sz="100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sp>
            <p:nvSpPr>
              <p:cNvPr id="287" name="Google Shape;287;p33"/>
              <p:cNvSpPr txBox="1"/>
              <p:nvPr/>
            </p:nvSpPr>
            <p:spPr>
              <a:xfrm>
                <a:off x="4450375" y="910650"/>
                <a:ext cx="20373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000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Ricardo Falcão</a:t>
                </a:r>
                <a:endParaRPr sz="10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pic>
            <p:nvPicPr>
              <p:cNvPr id="288" name="Google Shape;288;p33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8355525" y="999125"/>
                <a:ext cx="141500" cy="1617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89" name="Google Shape;289;p33"/>
            <p:cNvPicPr preferRelativeResize="0"/>
            <p:nvPr/>
          </p:nvPicPr>
          <p:blipFill rotWithShape="1">
            <a:blip r:embed="rId6">
              <a:alphaModFix/>
            </a:blip>
            <a:srcRect b="15283" l="3712" r="3703" t="15276"/>
            <a:stretch/>
          </p:blipFill>
          <p:spPr>
            <a:xfrm>
              <a:off x="2350323" y="963900"/>
              <a:ext cx="232200" cy="232200"/>
            </a:xfrm>
            <a:prstGeom prst="ellipse">
              <a:avLst/>
            </a:prstGeom>
            <a:noFill/>
            <a:ln>
              <a:noFill/>
            </a:ln>
            <a:effectLst>
              <a:outerShdw blurRad="42863" rotWithShape="0" algn="bl" dir="5400000" dist="19050">
                <a:srgbClr val="000000">
                  <a:alpha val="21000"/>
                </a:srgbClr>
              </a:outerShdw>
            </a:effectLst>
          </p:spPr>
        </p:pic>
      </p:grpSp>
      <p:grpSp>
        <p:nvGrpSpPr>
          <p:cNvPr id="290" name="Google Shape;290;p33"/>
          <p:cNvGrpSpPr/>
          <p:nvPr/>
        </p:nvGrpSpPr>
        <p:grpSpPr>
          <a:xfrm>
            <a:off x="2160000" y="1296000"/>
            <a:ext cx="6984000" cy="432000"/>
            <a:chOff x="2160000" y="1296000"/>
            <a:chExt cx="6984000" cy="432000"/>
          </a:xfrm>
        </p:grpSpPr>
        <p:grpSp>
          <p:nvGrpSpPr>
            <p:cNvPr id="291" name="Google Shape;291;p33"/>
            <p:cNvGrpSpPr/>
            <p:nvPr/>
          </p:nvGrpSpPr>
          <p:grpSpPr>
            <a:xfrm>
              <a:off x="2160000" y="1296000"/>
              <a:ext cx="6984000" cy="432000"/>
              <a:chOff x="2160000" y="864000"/>
              <a:chExt cx="6984000" cy="432000"/>
            </a:xfrm>
          </p:grpSpPr>
          <p:grpSp>
            <p:nvGrpSpPr>
              <p:cNvPr id="292" name="Google Shape;292;p33"/>
              <p:cNvGrpSpPr/>
              <p:nvPr/>
            </p:nvGrpSpPr>
            <p:grpSpPr>
              <a:xfrm>
                <a:off x="2160000" y="864000"/>
                <a:ext cx="6984000" cy="432000"/>
                <a:chOff x="2160000" y="864000"/>
                <a:chExt cx="6984000" cy="432000"/>
              </a:xfrm>
            </p:grpSpPr>
            <p:sp>
              <p:nvSpPr>
                <p:cNvPr id="293" name="Google Shape;293;p33"/>
                <p:cNvSpPr/>
                <p:nvPr/>
              </p:nvSpPr>
              <p:spPr>
                <a:xfrm>
                  <a:off x="2160000" y="864000"/>
                  <a:ext cx="6984000" cy="4320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EFEFE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4" name="Google Shape;294;p33"/>
                <p:cNvSpPr txBox="1"/>
                <p:nvPr/>
              </p:nvSpPr>
              <p:spPr>
                <a:xfrm>
                  <a:off x="2690325" y="910650"/>
                  <a:ext cx="1250700" cy="338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sz="1000">
                      <a:solidFill>
                        <a:srgbClr val="212121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cristianoronaldo</a:t>
                  </a:r>
                  <a:endParaRPr sz="100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sp>
            <p:nvSpPr>
              <p:cNvPr id="295" name="Google Shape;295;p33"/>
              <p:cNvSpPr txBox="1"/>
              <p:nvPr/>
            </p:nvSpPr>
            <p:spPr>
              <a:xfrm>
                <a:off x="4450375" y="910650"/>
                <a:ext cx="20373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000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Cristiano Ronaldo</a:t>
                </a:r>
                <a:endParaRPr sz="10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pic>
            <p:nvPicPr>
              <p:cNvPr id="296" name="Google Shape;296;p33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8355525" y="999125"/>
                <a:ext cx="141500" cy="1617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97" name="Google Shape;297;p33"/>
            <p:cNvPicPr preferRelativeResize="0"/>
            <p:nvPr/>
          </p:nvPicPr>
          <p:blipFill rotWithShape="1">
            <a:blip r:embed="rId7">
              <a:alphaModFix/>
            </a:blip>
            <a:srcRect b="24772" l="0" r="5970" t="0"/>
            <a:stretch/>
          </p:blipFill>
          <p:spPr>
            <a:xfrm>
              <a:off x="2350800" y="1396800"/>
              <a:ext cx="234000" cy="234000"/>
            </a:xfrm>
            <a:prstGeom prst="ellipse">
              <a:avLst/>
            </a:prstGeom>
            <a:noFill/>
            <a:ln>
              <a:noFill/>
            </a:ln>
          </p:spPr>
        </p:pic>
      </p:grpSp>
      <p:sp>
        <p:nvSpPr>
          <p:cNvPr id="298" name="Google Shape;298;p33"/>
          <p:cNvSpPr txBox="1"/>
          <p:nvPr/>
        </p:nvSpPr>
        <p:spPr>
          <a:xfrm>
            <a:off x="2535325" y="2045000"/>
            <a:ext cx="1733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latin typeface="Roboto"/>
                <a:ea typeface="Roboto"/>
                <a:cs typeface="Roboto"/>
                <a:sym typeface="Roboto"/>
              </a:rPr>
              <a:t>Adicionar utilizador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99" name="Google Shape;299;p33"/>
          <p:cNvGrpSpPr/>
          <p:nvPr/>
        </p:nvGrpSpPr>
        <p:grpSpPr>
          <a:xfrm>
            <a:off x="2535325" y="3076225"/>
            <a:ext cx="1965000" cy="482800"/>
            <a:chOff x="3589500" y="2691275"/>
            <a:chExt cx="1965000" cy="482800"/>
          </a:xfrm>
        </p:grpSpPr>
        <p:sp>
          <p:nvSpPr>
            <p:cNvPr id="300" name="Google Shape;300;p33"/>
            <p:cNvSpPr txBox="1"/>
            <p:nvPr/>
          </p:nvSpPr>
          <p:spPr>
            <a:xfrm>
              <a:off x="3589500" y="2817175"/>
              <a:ext cx="1965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       </a:t>
              </a:r>
              <a:r>
                <a:rPr lang="en-GB" sz="10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**********</a:t>
              </a:r>
              <a:endPara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01" name="Google Shape;301;p33"/>
            <p:cNvCxnSpPr/>
            <p:nvPr/>
          </p:nvCxnSpPr>
          <p:spPr>
            <a:xfrm>
              <a:off x="3593450" y="3174075"/>
              <a:ext cx="1941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302" name="Google Shape;302;p33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3692900" y="2920375"/>
              <a:ext cx="147599" cy="1475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3" name="Google Shape;303;p33"/>
            <p:cNvSpPr txBox="1"/>
            <p:nvPr/>
          </p:nvSpPr>
          <p:spPr>
            <a:xfrm>
              <a:off x="3593450" y="2691275"/>
              <a:ext cx="1047600" cy="12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Password</a:t>
              </a:r>
              <a:endParaRPr b="1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04" name="Google Shape;304;p33"/>
          <p:cNvSpPr/>
          <p:nvPr/>
        </p:nvSpPr>
        <p:spPr>
          <a:xfrm>
            <a:off x="2535325" y="3792750"/>
            <a:ext cx="1965000" cy="30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SUBMETER</a:t>
            </a:r>
            <a:endParaRPr b="1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05" name="Google Shape;305;p33"/>
          <p:cNvGrpSpPr/>
          <p:nvPr/>
        </p:nvGrpSpPr>
        <p:grpSpPr>
          <a:xfrm>
            <a:off x="4897525" y="3076225"/>
            <a:ext cx="1965000" cy="482800"/>
            <a:chOff x="3589500" y="2691275"/>
            <a:chExt cx="1965000" cy="482800"/>
          </a:xfrm>
        </p:grpSpPr>
        <p:sp>
          <p:nvSpPr>
            <p:cNvPr id="306" name="Google Shape;306;p33"/>
            <p:cNvSpPr txBox="1"/>
            <p:nvPr/>
          </p:nvSpPr>
          <p:spPr>
            <a:xfrm>
              <a:off x="3589500" y="2817175"/>
              <a:ext cx="1965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       </a:t>
              </a:r>
              <a:r>
                <a:rPr lang="en-GB" sz="10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**********</a:t>
              </a:r>
              <a:endPara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07" name="Google Shape;307;p33"/>
            <p:cNvCxnSpPr/>
            <p:nvPr/>
          </p:nvCxnSpPr>
          <p:spPr>
            <a:xfrm>
              <a:off x="3593450" y="3174075"/>
              <a:ext cx="1941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308" name="Google Shape;308;p33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3692900" y="2920375"/>
              <a:ext cx="147599" cy="1475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9" name="Google Shape;309;p33"/>
            <p:cNvSpPr txBox="1"/>
            <p:nvPr/>
          </p:nvSpPr>
          <p:spPr>
            <a:xfrm>
              <a:off x="3593450" y="2691275"/>
              <a:ext cx="1047600" cy="12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Confirmar p</a:t>
              </a:r>
              <a:r>
                <a:rPr b="1" lang="en-GB" sz="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assword</a:t>
              </a:r>
              <a:endParaRPr b="1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10" name="Google Shape;310;p33"/>
          <p:cNvGrpSpPr/>
          <p:nvPr/>
        </p:nvGrpSpPr>
        <p:grpSpPr>
          <a:xfrm>
            <a:off x="2535325" y="2442713"/>
            <a:ext cx="1965000" cy="482813"/>
            <a:chOff x="2535325" y="2442713"/>
            <a:chExt cx="1965000" cy="482813"/>
          </a:xfrm>
        </p:grpSpPr>
        <p:grpSp>
          <p:nvGrpSpPr>
            <p:cNvPr id="311" name="Google Shape;311;p33"/>
            <p:cNvGrpSpPr/>
            <p:nvPr/>
          </p:nvGrpSpPr>
          <p:grpSpPr>
            <a:xfrm>
              <a:off x="2535325" y="2442713"/>
              <a:ext cx="1965000" cy="482813"/>
              <a:chOff x="3589500" y="2691263"/>
              <a:chExt cx="1965000" cy="482813"/>
            </a:xfrm>
          </p:grpSpPr>
          <p:sp>
            <p:nvSpPr>
              <p:cNvPr id="312" name="Google Shape;312;p33"/>
              <p:cNvSpPr txBox="1"/>
              <p:nvPr/>
            </p:nvSpPr>
            <p:spPr>
              <a:xfrm>
                <a:off x="3589500" y="2817175"/>
                <a:ext cx="1965000" cy="35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100">
                    <a:solidFill>
                      <a:schemeClr val="dk2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       </a:t>
                </a:r>
                <a:r>
                  <a:rPr lang="en-GB" sz="100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joaoexemplo</a:t>
                </a:r>
                <a:endParaRPr sz="10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cxnSp>
            <p:nvCxnSpPr>
              <p:cNvPr id="313" name="Google Shape;313;p33"/>
              <p:cNvCxnSpPr/>
              <p:nvPr/>
            </p:nvCxnSpPr>
            <p:spPr>
              <a:xfrm>
                <a:off x="3593450" y="3174075"/>
                <a:ext cx="1941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14" name="Google Shape;314;p33"/>
              <p:cNvSpPr txBox="1"/>
              <p:nvPr/>
            </p:nvSpPr>
            <p:spPr>
              <a:xfrm>
                <a:off x="3593450" y="2691263"/>
                <a:ext cx="716400" cy="12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 sz="8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Username</a:t>
                </a:r>
                <a:endParaRPr b="1" sz="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pic>
          <p:nvPicPr>
            <p:cNvPr id="315" name="Google Shape;315;p33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634450" y="2675313"/>
              <a:ext cx="147600" cy="17011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6" name="Google Shape;316;p33"/>
          <p:cNvGrpSpPr/>
          <p:nvPr/>
        </p:nvGrpSpPr>
        <p:grpSpPr>
          <a:xfrm>
            <a:off x="4897525" y="2442725"/>
            <a:ext cx="1965000" cy="482800"/>
            <a:chOff x="4897525" y="2442725"/>
            <a:chExt cx="1965000" cy="482800"/>
          </a:xfrm>
        </p:grpSpPr>
        <p:grpSp>
          <p:nvGrpSpPr>
            <p:cNvPr id="317" name="Google Shape;317;p33"/>
            <p:cNvGrpSpPr/>
            <p:nvPr/>
          </p:nvGrpSpPr>
          <p:grpSpPr>
            <a:xfrm>
              <a:off x="4897525" y="2442725"/>
              <a:ext cx="1965000" cy="482800"/>
              <a:chOff x="3589500" y="2691275"/>
              <a:chExt cx="1965000" cy="482800"/>
            </a:xfrm>
          </p:grpSpPr>
          <p:sp>
            <p:nvSpPr>
              <p:cNvPr id="318" name="Google Shape;318;p33"/>
              <p:cNvSpPr txBox="1"/>
              <p:nvPr/>
            </p:nvSpPr>
            <p:spPr>
              <a:xfrm>
                <a:off x="3589500" y="2817175"/>
                <a:ext cx="1965000" cy="35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100">
                    <a:solidFill>
                      <a:schemeClr val="dk2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       </a:t>
                </a:r>
                <a:r>
                  <a:rPr lang="en-GB" sz="100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João Exemplo</a:t>
                </a:r>
                <a:endParaRPr sz="10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cxnSp>
            <p:nvCxnSpPr>
              <p:cNvPr id="319" name="Google Shape;319;p33"/>
              <p:cNvCxnSpPr/>
              <p:nvPr/>
            </p:nvCxnSpPr>
            <p:spPr>
              <a:xfrm>
                <a:off x="3593450" y="3174075"/>
                <a:ext cx="1941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20" name="Google Shape;320;p33"/>
              <p:cNvSpPr txBox="1"/>
              <p:nvPr/>
            </p:nvSpPr>
            <p:spPr>
              <a:xfrm>
                <a:off x="3593450" y="2691275"/>
                <a:ext cx="1187100" cy="12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 sz="8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Nome completo</a:t>
                </a:r>
                <a:endParaRPr b="1" sz="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pic>
          <p:nvPicPr>
            <p:cNvPr id="321" name="Google Shape;321;p33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4985975" y="2675625"/>
              <a:ext cx="147600" cy="16950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/>
              <a:t>My Cloud</a:t>
            </a:r>
            <a:endParaRPr i="1"/>
          </a:p>
        </p:txBody>
      </p:sp>
      <p:sp>
        <p:nvSpPr>
          <p:cNvPr id="125" name="Google Shape;125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Plataforma de armazenamento de ficheiros (fotos, documentos, etc.) num “disco” privado para cada utilizador.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Inspirado</a:t>
            </a:r>
            <a:r>
              <a:rPr lang="en-GB"/>
              <a:t> nas ferramentas </a:t>
            </a:r>
            <a:r>
              <a:rPr i="1" lang="en-GB"/>
              <a:t>Google DriveⓇ</a:t>
            </a:r>
            <a:r>
              <a:rPr lang="en-GB"/>
              <a:t> e </a:t>
            </a:r>
            <a:r>
              <a:rPr i="1" lang="en-GB"/>
              <a:t>Nextcloud</a:t>
            </a:r>
            <a:r>
              <a:rPr lang="en-GB"/>
              <a:t>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Paleta de cores</a:t>
            </a:r>
            <a:endParaRPr/>
          </a:p>
        </p:txBody>
      </p:sp>
      <p:graphicFrame>
        <p:nvGraphicFramePr>
          <p:cNvPr id="131" name="Google Shape;131;p18"/>
          <p:cNvGraphicFramePr/>
          <p:nvPr/>
        </p:nvGraphicFramePr>
        <p:xfrm>
          <a:off x="1828800" y="12001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{6BC232A9-3454-4124-AC0A-210542B6F124}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13716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lt1"/>
                          </a:solidFill>
                        </a:rPr>
                        <a:t>Primário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b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Primário (Claro)</a:t>
                      </a:r>
                      <a:endParaRPr sz="1100"/>
                    </a:p>
                  </a:txBody>
                  <a:tcPr marT="91425" marB="91425" marR="91425" marL="91425" anchor="b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lt1"/>
                          </a:solidFill>
                        </a:rPr>
                        <a:t>Primário (Escuro)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b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lt1"/>
                          </a:solidFill>
                        </a:rPr>
                        <a:t>Secundário</a:t>
                      </a:r>
                      <a:endParaRPr sz="1100"/>
                    </a:p>
                  </a:txBody>
                  <a:tcPr marT="91425" marB="91425" marR="91425" marL="91425" anchor="b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13716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lt1"/>
                          </a:solidFill>
                        </a:rPr>
                        <a:t>Primário (Texto)</a:t>
                      </a:r>
                      <a:endParaRPr sz="1100"/>
                    </a:p>
                  </a:txBody>
                  <a:tcPr marT="91425" marB="91425" marR="91425" marL="91425" anchor="b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Secundário (Texto)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b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Terciário (Texto)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b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 anchor="b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32" name="Google Shape;132;p18"/>
          <p:cNvSpPr txBox="1"/>
          <p:nvPr>
            <p:ph idx="1" type="body"/>
          </p:nvPr>
        </p:nvSpPr>
        <p:spPr>
          <a:xfrm>
            <a:off x="311700" y="4253425"/>
            <a:ext cx="8520600" cy="3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*  Embora esteja definida uma paleta de cores padrão, o site deve ser desenhado de forma a ser facilmente alterável tais cores.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Fonte</a:t>
            </a:r>
            <a:r>
              <a:rPr lang="en-GB"/>
              <a:t>s</a:t>
            </a:r>
            <a:endParaRPr/>
          </a:p>
        </p:txBody>
      </p:sp>
      <p:sp>
        <p:nvSpPr>
          <p:cNvPr id="138" name="Google Shape;138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800">
                <a:latin typeface="Roboto Light"/>
                <a:ea typeface="Roboto Light"/>
                <a:cs typeface="Roboto Light"/>
                <a:sym typeface="Roboto Light"/>
              </a:rPr>
              <a:t>Lorem ipsum dolor sit amet 	- Roboto Light</a:t>
            </a:r>
            <a:endParaRPr sz="28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800">
                <a:latin typeface="Roboto"/>
                <a:ea typeface="Roboto"/>
                <a:cs typeface="Roboto"/>
                <a:sym typeface="Roboto"/>
              </a:rPr>
              <a:t>Lorem ipsum dolor sit amet 	- Roboto Regular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2800">
                <a:latin typeface="Roboto"/>
                <a:ea typeface="Roboto"/>
                <a:cs typeface="Roboto"/>
                <a:sym typeface="Roboto"/>
              </a:rPr>
              <a:t>Lorem ipsum dolor sit amet 	- Roboto Bold</a:t>
            </a:r>
            <a:endParaRPr b="1" sz="2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Login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21"/>
          <p:cNvGrpSpPr/>
          <p:nvPr/>
        </p:nvGrpSpPr>
        <p:grpSpPr>
          <a:xfrm>
            <a:off x="3589500" y="1944913"/>
            <a:ext cx="1965000" cy="510188"/>
            <a:chOff x="3589500" y="1944913"/>
            <a:chExt cx="1965000" cy="510188"/>
          </a:xfrm>
        </p:grpSpPr>
        <p:sp>
          <p:nvSpPr>
            <p:cNvPr id="149" name="Google Shape;149;p21"/>
            <p:cNvSpPr txBox="1"/>
            <p:nvPr/>
          </p:nvSpPr>
          <p:spPr>
            <a:xfrm>
              <a:off x="3589500" y="2101100"/>
              <a:ext cx="1965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       </a:t>
              </a:r>
              <a:r>
                <a:rPr lang="en-GB" sz="10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Digite o username</a:t>
              </a:r>
              <a:endPara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0" name="Google Shape;150;p21"/>
            <p:cNvSpPr txBox="1"/>
            <p:nvPr/>
          </p:nvSpPr>
          <p:spPr>
            <a:xfrm>
              <a:off x="3593450" y="1944913"/>
              <a:ext cx="716400" cy="12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Username</a:t>
              </a:r>
              <a:endParaRPr b="1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1" name="Google Shape;151;p21"/>
          <p:cNvGrpSpPr/>
          <p:nvPr/>
        </p:nvGrpSpPr>
        <p:grpSpPr>
          <a:xfrm>
            <a:off x="3593450" y="2193100"/>
            <a:ext cx="1941600" cy="264900"/>
            <a:chOff x="3593450" y="2193100"/>
            <a:chExt cx="1941600" cy="264900"/>
          </a:xfrm>
        </p:grpSpPr>
        <p:cxnSp>
          <p:nvCxnSpPr>
            <p:cNvPr id="152" name="Google Shape;152;p21"/>
            <p:cNvCxnSpPr/>
            <p:nvPr/>
          </p:nvCxnSpPr>
          <p:spPr>
            <a:xfrm>
              <a:off x="3593450" y="2458000"/>
              <a:ext cx="1941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153" name="Google Shape;153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692325" y="2193100"/>
              <a:ext cx="148751" cy="1699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4" name="Google Shape;154;p21"/>
          <p:cNvGrpSpPr/>
          <p:nvPr/>
        </p:nvGrpSpPr>
        <p:grpSpPr>
          <a:xfrm>
            <a:off x="3589500" y="2691263"/>
            <a:ext cx="1965000" cy="479913"/>
            <a:chOff x="3589500" y="2691263"/>
            <a:chExt cx="1965000" cy="479913"/>
          </a:xfrm>
        </p:grpSpPr>
        <p:sp>
          <p:nvSpPr>
            <p:cNvPr id="155" name="Google Shape;155;p21"/>
            <p:cNvSpPr txBox="1"/>
            <p:nvPr/>
          </p:nvSpPr>
          <p:spPr>
            <a:xfrm>
              <a:off x="3593450" y="2691263"/>
              <a:ext cx="716400" cy="12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Password</a:t>
              </a:r>
              <a:endParaRPr b="1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6" name="Google Shape;156;p21"/>
            <p:cNvSpPr txBox="1"/>
            <p:nvPr/>
          </p:nvSpPr>
          <p:spPr>
            <a:xfrm>
              <a:off x="3589500" y="2817175"/>
              <a:ext cx="1965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       </a:t>
              </a:r>
              <a:r>
                <a:rPr lang="en-GB" sz="10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**********</a:t>
              </a:r>
              <a:endPara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7" name="Google Shape;157;p21"/>
          <p:cNvGrpSpPr/>
          <p:nvPr/>
        </p:nvGrpSpPr>
        <p:grpSpPr>
          <a:xfrm>
            <a:off x="3593450" y="2920375"/>
            <a:ext cx="1941600" cy="253700"/>
            <a:chOff x="3593450" y="2920375"/>
            <a:chExt cx="1941600" cy="253700"/>
          </a:xfrm>
        </p:grpSpPr>
        <p:cxnSp>
          <p:nvCxnSpPr>
            <p:cNvPr id="158" name="Google Shape;158;p21"/>
            <p:cNvCxnSpPr/>
            <p:nvPr/>
          </p:nvCxnSpPr>
          <p:spPr>
            <a:xfrm>
              <a:off x="3593450" y="3174075"/>
              <a:ext cx="1941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159" name="Google Shape;159;p2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692900" y="2920375"/>
              <a:ext cx="147599" cy="14759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/>
        </p:nvSpPr>
        <p:spPr>
          <a:xfrm>
            <a:off x="3604350" y="3253275"/>
            <a:ext cx="19353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DD7E6B"/>
                </a:solidFill>
                <a:latin typeface="Roboto"/>
                <a:ea typeface="Roboto"/>
                <a:cs typeface="Roboto"/>
                <a:sym typeface="Roboto"/>
              </a:rPr>
              <a:t>Username ou password inválidos</a:t>
            </a:r>
            <a:endParaRPr sz="900">
              <a:solidFill>
                <a:srgbClr val="DD7E6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65" name="Google Shape;165;p22"/>
          <p:cNvGrpSpPr/>
          <p:nvPr/>
        </p:nvGrpSpPr>
        <p:grpSpPr>
          <a:xfrm>
            <a:off x="3589500" y="1944913"/>
            <a:ext cx="1965000" cy="510188"/>
            <a:chOff x="3589500" y="1944913"/>
            <a:chExt cx="1965000" cy="510188"/>
          </a:xfrm>
        </p:grpSpPr>
        <p:sp>
          <p:nvSpPr>
            <p:cNvPr id="166" name="Google Shape;166;p22"/>
            <p:cNvSpPr txBox="1"/>
            <p:nvPr/>
          </p:nvSpPr>
          <p:spPr>
            <a:xfrm>
              <a:off x="3589500" y="2101100"/>
              <a:ext cx="1965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rgbClr val="DD7E6B"/>
                  </a:solidFill>
                  <a:latin typeface="Roboto"/>
                  <a:ea typeface="Roboto"/>
                  <a:cs typeface="Roboto"/>
                  <a:sym typeface="Roboto"/>
                </a:rPr>
                <a:t>       </a:t>
              </a:r>
              <a:r>
                <a:rPr lang="en-GB" sz="1000">
                  <a:solidFill>
                    <a:srgbClr val="DD7E6B"/>
                  </a:solidFill>
                  <a:latin typeface="Roboto"/>
                  <a:ea typeface="Roboto"/>
                  <a:cs typeface="Roboto"/>
                  <a:sym typeface="Roboto"/>
                </a:rPr>
                <a:t>Digite o username</a:t>
              </a:r>
              <a:endParaRPr sz="1000">
                <a:solidFill>
                  <a:srgbClr val="DD7E6B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7" name="Google Shape;167;p22"/>
            <p:cNvSpPr txBox="1"/>
            <p:nvPr/>
          </p:nvSpPr>
          <p:spPr>
            <a:xfrm>
              <a:off x="3593450" y="1944913"/>
              <a:ext cx="716400" cy="12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Username</a:t>
              </a:r>
              <a:endParaRPr b="1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68" name="Google Shape;168;p22"/>
          <p:cNvCxnSpPr/>
          <p:nvPr/>
        </p:nvCxnSpPr>
        <p:spPr>
          <a:xfrm>
            <a:off x="3593450" y="2458000"/>
            <a:ext cx="1941600" cy="0"/>
          </a:xfrm>
          <a:prstGeom prst="straightConnector1">
            <a:avLst/>
          </a:prstGeom>
          <a:noFill/>
          <a:ln cap="flat" cmpd="sng" w="9525">
            <a:solidFill>
              <a:srgbClr val="DD7E6B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69" name="Google Shape;169;p22"/>
          <p:cNvGrpSpPr/>
          <p:nvPr/>
        </p:nvGrpSpPr>
        <p:grpSpPr>
          <a:xfrm>
            <a:off x="3589500" y="2691263"/>
            <a:ext cx="1965000" cy="479913"/>
            <a:chOff x="3589500" y="2691263"/>
            <a:chExt cx="1965000" cy="479913"/>
          </a:xfrm>
        </p:grpSpPr>
        <p:sp>
          <p:nvSpPr>
            <p:cNvPr id="170" name="Google Shape;170;p22"/>
            <p:cNvSpPr txBox="1"/>
            <p:nvPr/>
          </p:nvSpPr>
          <p:spPr>
            <a:xfrm>
              <a:off x="3593450" y="2691263"/>
              <a:ext cx="716400" cy="12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Password</a:t>
              </a:r>
              <a:endParaRPr b="1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1" name="Google Shape;171;p22"/>
            <p:cNvSpPr txBox="1"/>
            <p:nvPr/>
          </p:nvSpPr>
          <p:spPr>
            <a:xfrm>
              <a:off x="3589500" y="2817175"/>
              <a:ext cx="1965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       </a:t>
              </a:r>
              <a:r>
                <a:rPr lang="en-GB" sz="1000">
                  <a:solidFill>
                    <a:srgbClr val="DD7E6B"/>
                  </a:solidFill>
                  <a:latin typeface="Roboto"/>
                  <a:ea typeface="Roboto"/>
                  <a:cs typeface="Roboto"/>
                  <a:sym typeface="Roboto"/>
                </a:rPr>
                <a:t>**********</a:t>
              </a:r>
              <a:endParaRPr sz="1000">
                <a:solidFill>
                  <a:srgbClr val="DD7E6B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72" name="Google Shape;172;p22"/>
          <p:cNvCxnSpPr/>
          <p:nvPr/>
        </p:nvCxnSpPr>
        <p:spPr>
          <a:xfrm>
            <a:off x="3593450" y="3174075"/>
            <a:ext cx="1941600" cy="0"/>
          </a:xfrm>
          <a:prstGeom prst="straightConnector1">
            <a:avLst/>
          </a:prstGeom>
          <a:noFill/>
          <a:ln cap="flat" cmpd="sng" w="9525">
            <a:solidFill>
              <a:srgbClr val="DD7E6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22"/>
          <p:cNvCxnSpPr/>
          <p:nvPr/>
        </p:nvCxnSpPr>
        <p:spPr>
          <a:xfrm>
            <a:off x="3593450" y="3174075"/>
            <a:ext cx="1941600" cy="0"/>
          </a:xfrm>
          <a:prstGeom prst="straightConnector1">
            <a:avLst/>
          </a:prstGeom>
          <a:noFill/>
          <a:ln cap="flat" cmpd="sng" w="9525">
            <a:solidFill>
              <a:srgbClr val="DD7E6B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4" name="Google Shape;17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3600" y="2192400"/>
            <a:ext cx="148751" cy="169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93600" y="2919600"/>
            <a:ext cx="148750" cy="14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Página inicial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212121"/>
      </a:dk1>
      <a:lt1>
        <a:srgbClr val="FFFFFF"/>
      </a:lt1>
      <a:dk2>
        <a:srgbClr val="BDBDBD"/>
      </a:dk2>
      <a:lt2>
        <a:srgbClr val="795548"/>
      </a:lt2>
      <a:accent1>
        <a:srgbClr val="009688"/>
      </a:accent1>
      <a:accent2>
        <a:srgbClr val="00796B"/>
      </a:accent2>
      <a:accent3>
        <a:srgbClr val="B2DFDB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