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6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ommons.wikimedia.org/wiki/file:aws_simple_icons_aws_cloud.svg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w.tnode.com/docker/kera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kton.cloud/identity-and-access-management-and-security-on-aws/" TargetMode="External"/><Relationship Id="rId7" Type="http://schemas.openxmlformats.org/officeDocument/2006/relationships/hyperlink" Target="https://www.charlesdaoud.com/netflix-chaos-monkey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g"/><Relationship Id="rId5" Type="http://schemas.openxmlformats.org/officeDocument/2006/relationships/hyperlink" Target="https://earlruby.org/2021/08/allow-ping-from-specific-subnets-to-aws-ec2-instances-using-terraform/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B1F21A-025D-DCDB-15A5-8D5599ED282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210478" y="4873752"/>
            <a:ext cx="3771043" cy="10241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/>
              <a:t>Localstack: A AWS no Seu Quintal (Sem Precisar de Foguete!)</a:t>
            </a:r>
            <a:endParaRPr lang="pt-BR" sz="2800" dirty="0">
              <a:latin typeface="+mj-lt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4C7890F-B62A-4E6D-BC72-6D5BE39DACA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510" t="-12618" r="-6510" b="-12618"/>
          <a:stretch/>
        </p:blipFill>
        <p:spPr>
          <a:xfrm>
            <a:off x="1755648" y="456438"/>
            <a:ext cx="8462963" cy="2028825"/>
          </a:xfrm>
          <a:effectLst/>
        </p:spPr>
      </p:pic>
      <p:pic>
        <p:nvPicPr>
          <p:cNvPr id="17" name="Picture Placeholder 10">
            <a:extLst>
              <a:ext uri="{FF2B5EF4-FFF2-40B4-BE49-F238E27FC236}">
                <a16:creationId xmlns:a16="http://schemas.microsoft.com/office/drawing/2014/main" id="{4231B269-2520-35FC-5907-05ACEB88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-75" b="4328"/>
          <a:stretch/>
        </p:blipFill>
        <p:spPr>
          <a:xfrm>
            <a:off x="4870703" y="2596300"/>
            <a:ext cx="2450591" cy="14642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514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0CA3-73CB-1946-B60F-5AD554DB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48" y="3003289"/>
            <a:ext cx="6931153" cy="819355"/>
          </a:xfrm>
        </p:spPr>
        <p:txBody>
          <a:bodyPr/>
          <a:lstStyle/>
          <a:p>
            <a:r>
              <a:rPr lang="pt-BR" dirty="0"/>
              <a:t>Pré-requisitos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806D0C2-3BCF-C16E-0F6C-0B526DBCAFF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60" b="860"/>
          <a:stretch>
            <a:fillRect/>
          </a:stretch>
        </p:blipFill>
        <p:spPr>
          <a:xfrm>
            <a:off x="3199605" y="716154"/>
            <a:ext cx="5579429" cy="1857367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BB0F4-0CCD-A57F-6F2C-02BAE3763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9857" y="3822645"/>
            <a:ext cx="6867144" cy="68247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Docker</a:t>
            </a:r>
          </a:p>
          <a:p>
            <a:r>
              <a:rPr lang="pt-BR" dirty="0"/>
              <a:t>Localstack CLI ou AWS CLI</a:t>
            </a:r>
          </a:p>
        </p:txBody>
      </p:sp>
    </p:spTree>
    <p:extLst>
      <p:ext uri="{BB962C8B-B14F-4D97-AF65-F5344CB8AC3E}">
        <p14:creationId xmlns:p14="http://schemas.microsoft.com/office/powerpoint/2010/main" val="174619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48E2-8434-525C-AED3-72037BDA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velocidade no desenvolvimento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4F79A-486F-13A5-3F17-6E50DA2E5CE3}"/>
              </a:ext>
            </a:extLst>
          </p:cNvPr>
          <p:cNvSpPr txBox="1"/>
          <p:nvPr/>
        </p:nvSpPr>
        <p:spPr>
          <a:xfrm>
            <a:off x="1141413" y="1773922"/>
            <a:ext cx="626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Teste sua aplicação rápido sem precisar de um longo tempo esperando as esteiras CI/CD publicarem a infra e sua aplicação</a:t>
            </a:r>
          </a:p>
        </p:txBody>
      </p:sp>
    </p:spTree>
    <p:extLst>
      <p:ext uri="{BB962C8B-B14F-4D97-AF65-F5344CB8AC3E}">
        <p14:creationId xmlns:p14="http://schemas.microsoft.com/office/powerpoint/2010/main" val="394448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7E93-BEE0-DC6C-3B66-6410480F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Beneícios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86EE6-1F41-5FEB-CABC-BF16C772B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Teste IAM Roles e Policies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E8BB865-E582-3279-027C-5BCBF3CDE7BC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609" b="7609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AE769-6A86-2C68-A9F1-C99D9D9BDDE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sem complicações suas permissões sem risco de expor sua aplicação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99B52E-9E21-C7FC-B417-388E7F90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Valide seus scripts	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0108BF2-FCA9-9D13-629B-F00351AFBA89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7282" t="-572" r="6425" b="572"/>
          <a:stretch/>
        </p:blipFill>
        <p:spPr>
          <a:xfrm>
            <a:off x="4495800" y="2666998"/>
            <a:ext cx="3200400" cy="1524000"/>
          </a:xfrm>
          <a:solidFill>
            <a:schemeClr val="tx1"/>
          </a:solidFill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4F8121-898C-F22E-9D0D-A69554F25DEC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Não tenha custos desnecessários provisionando recursos caros e esquecendo de descomissioná-los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2A8BD2-9E2E-036A-4502-022989F428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Engenharia do Caos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ACE1F85-5C18-2AF4-42C3-F2FB0CF18F25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4232" b="14232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1193886-9F87-AEF8-B0E2-F432F21F0B35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rmAutofit/>
          </a:bodyPr>
          <a:lstStyle/>
          <a:p>
            <a:r>
              <a:rPr lang="pt-BR" dirty="0"/>
              <a:t>Valide a resiliência, defina a elasticidade de suas aplicações</a:t>
            </a:r>
          </a:p>
        </p:txBody>
      </p:sp>
    </p:spTree>
    <p:extLst>
      <p:ext uri="{BB962C8B-B14F-4D97-AF65-F5344CB8AC3E}">
        <p14:creationId xmlns:p14="http://schemas.microsoft.com/office/powerpoint/2010/main" val="106819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EF5C-8BE3-0CDA-68C5-74763AA7D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2AA7-B467-BB78-AE26-0569F9FD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disponíveis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4A67C-F12C-52CE-E442-7DFC812BB149}"/>
              </a:ext>
            </a:extLst>
          </p:cNvPr>
          <p:cNvSpPr txBox="1"/>
          <p:nvPr/>
        </p:nvSpPr>
        <p:spPr>
          <a:xfrm>
            <a:off x="1141413" y="1773922"/>
            <a:ext cx="626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a licença gratuita temos alguns dos principais recursos utilizados no nosso dia-a-dia</a:t>
            </a:r>
          </a:p>
        </p:txBody>
      </p:sp>
    </p:spTree>
    <p:extLst>
      <p:ext uri="{BB962C8B-B14F-4D97-AF65-F5344CB8AC3E}">
        <p14:creationId xmlns:p14="http://schemas.microsoft.com/office/powerpoint/2010/main" val="2239802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107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PowerPoint Presentation</vt:lpstr>
      <vt:lpstr>Pré-requisitos</vt:lpstr>
      <vt:lpstr>Mais velocidade no desenvolvimento</vt:lpstr>
      <vt:lpstr>Outras Beneícios</vt:lpstr>
      <vt:lpstr>Recursos disponíveis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</dc:creator>
  <cp:lastModifiedBy>Ricardo</cp:lastModifiedBy>
  <cp:revision>4</cp:revision>
  <dcterms:created xsi:type="dcterms:W3CDTF">2025-04-27T22:18:26Z</dcterms:created>
  <dcterms:modified xsi:type="dcterms:W3CDTF">2025-04-27T23:07:24Z</dcterms:modified>
</cp:coreProperties>
</file>