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306" r:id="rId4"/>
    <p:sldId id="308" r:id="rId5"/>
    <p:sldId id="262" r:id="rId6"/>
    <p:sldId id="310" r:id="rId7"/>
    <p:sldId id="270" r:id="rId8"/>
    <p:sldId id="313" r:id="rId9"/>
    <p:sldId id="323" r:id="rId10"/>
    <p:sldId id="318" r:id="rId11"/>
    <p:sldId id="324" r:id="rId12"/>
    <p:sldId id="319" r:id="rId13"/>
    <p:sldId id="311" r:id="rId14"/>
    <p:sldId id="277" r:id="rId15"/>
    <p:sldId id="271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Fjalla One" panose="02000506040000020004" pitchFamily="2" charset="0"/>
      <p:regular r:id="rId30"/>
    </p:embeddedFont>
    <p:embeddedFont>
      <p:font typeface="Zen Dot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Santos" initials="PS" lastIdx="1" clrIdx="0">
    <p:extLst>
      <p:ext uri="{19B8F6BF-5375-455C-9EA6-DF929625EA0E}">
        <p15:presenceInfo xmlns:p15="http://schemas.microsoft.com/office/powerpoint/2012/main" userId="9f6401f1b3e055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A2AA38-7C08-412E-9DE1-36120F73D31D}">
  <a:tblStyle styleId="{A6A2AA38-7C08-412E-9DE1-36120F73D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1162" autoAdjust="0"/>
  </p:normalViewPr>
  <p:slideViewPr>
    <p:cSldViewPr snapToGrid="0">
      <p:cViewPr>
        <p:scale>
          <a:sx n="130" d="100"/>
          <a:sy n="130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1: Title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⁠Customization of Bioinformatics Workflows for (Meta)genomics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⁠Ricardo Oliveira1 and Pedro Santos2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⁠1 School of Engineering, Minho University, Campus de </a:t>
            </a:r>
            <a:r>
              <a:rPr lang="en-US" dirty="0" err="1"/>
              <a:t>Azurém</a:t>
            </a:r>
            <a:r>
              <a:rPr lang="en-US" dirty="0"/>
              <a:t>, </a:t>
            </a:r>
            <a:r>
              <a:rPr lang="en-US" dirty="0" err="1"/>
              <a:t>Guimarães</a:t>
            </a:r>
            <a:r>
              <a:rPr lang="en-US" dirty="0"/>
              <a:t>, Portugal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⁠2 Biology Department, Minho University, Campus de </a:t>
            </a:r>
            <a:r>
              <a:rPr lang="en-US" dirty="0" err="1"/>
              <a:t>Gualtar</a:t>
            </a:r>
            <a:r>
              <a:rPr lang="en-US" dirty="0"/>
              <a:t>, Braga, Portugal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Observed: </a:t>
            </a:r>
            <a:r>
              <a:rPr lang="en-US" dirty="0"/>
              <a:t> It simply counts the number of observed OTUs in your sample. It's a good starting point but can underestimate the true richness, especially in low-sampled datasets.</a:t>
            </a:r>
          </a:p>
          <a:p>
            <a:endParaRPr lang="en-US" b="1" dirty="0"/>
          </a:p>
          <a:p>
            <a:r>
              <a:rPr lang="en-US" b="1" dirty="0"/>
              <a:t>2. Chao1: </a:t>
            </a:r>
            <a:r>
              <a:rPr lang="en-US" dirty="0"/>
              <a:t>This is a non-parametric richness estimator that attempts to account for the number of unobserved ASVs in your sample.</a:t>
            </a:r>
          </a:p>
          <a:p>
            <a:endParaRPr lang="en-US" dirty="0"/>
          </a:p>
          <a:p>
            <a:r>
              <a:rPr lang="en-US" b="1" dirty="0"/>
              <a:t>3. Shannon: </a:t>
            </a:r>
            <a:r>
              <a:rPr lang="en-US" dirty="0"/>
              <a:t>This is a widely used diversity index that considers both the richness and the evenness (abundance distribution) of your microbial community. Higher Shannon values indicate greater diversity, with more evenly distributed abundances.</a:t>
            </a:r>
            <a:endParaRPr lang="en-US" b="1" dirty="0"/>
          </a:p>
          <a:p>
            <a:pPr marL="158750" indent="0">
              <a:buNone/>
            </a:pPr>
            <a:endParaRPr lang="en-US" b="1" dirty="0"/>
          </a:p>
          <a:p>
            <a:r>
              <a:rPr lang="en-US" b="1" dirty="0"/>
              <a:t>4. </a:t>
            </a:r>
            <a:r>
              <a:rPr lang="en-US" b="1" dirty="0" err="1"/>
              <a:t>InvSimpson</a:t>
            </a:r>
            <a:r>
              <a:rPr lang="en-US" b="1" dirty="0"/>
              <a:t> (1/Simpson): </a:t>
            </a:r>
            <a:r>
              <a:rPr lang="en-US" dirty="0"/>
              <a:t>Simpson index is a diversity measure that incorporates richness and evenness. However, it emphasizes dominance by giving more weight to abundant OTUs. Higher values indicate higher diversity.</a:t>
            </a:r>
          </a:p>
          <a:p>
            <a:endParaRPr lang="en-US" b="1" dirty="0"/>
          </a:p>
          <a:p>
            <a:r>
              <a:rPr lang="en-US" b="1" dirty="0"/>
              <a:t>5. Fisher: </a:t>
            </a:r>
            <a:r>
              <a:rPr lang="en-US" dirty="0"/>
              <a:t>The Fisher alpha diversity index is another estimator that takes into account the number of singletons and doubletons to estimate richness. It can be a good alternative to Chao1 in some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ATCC  – from the 20 organisms only 4 were not detected</a:t>
            </a:r>
          </a:p>
          <a:p>
            <a:r>
              <a:rPr lang="en-US" dirty="0" err="1"/>
              <a:t>Zymo</a:t>
            </a:r>
            <a:r>
              <a:rPr lang="en-US" dirty="0"/>
              <a:t> – from 8 organisms only 3 were not detected</a:t>
            </a:r>
          </a:p>
        </p:txBody>
      </p:sp>
    </p:spTree>
    <p:extLst>
      <p:ext uri="{BB962C8B-B14F-4D97-AF65-F5344CB8AC3E}">
        <p14:creationId xmlns:p14="http://schemas.microsoft.com/office/powerpoint/2010/main" val="7318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6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8" name="Google Shape;3188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9" name="Google Shape;3189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13: Project Workflow Part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⁠Application of developed scripts to real case study.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⁠Example case study: Microbes composition of marine sediments.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⁠Testing and validation of the developed workflow.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4: Background Part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⁠Importance of identifying and characterizing microorganisms in microbiology.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⁠Shift from traditional physical and biochemical methods to DNA-based approaches.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⁠Advances in high-throughput sequencing technologies and their impact on metagenomics.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3: Background Part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⁠Importance of identifying and characterizing microorganisms in microbiology.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⁠Shift from traditional physical and biochemical methods to DNA-based approaches.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⁠Advances in high-throughput sequencing technologies and their impact on metagenomics.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Part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⁠Explosion in bioinformatics tools for metabarcoding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⁠Key software: QIIME, USEARCH, DADA2.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</a:t>
            </a:r>
            <a:r>
              <a:rPr lang="en-US" sz="1600" b="1" dirty="0"/>
              <a:t>⁠  ⁠Challenges: Choosing the right tools and dealing with different datasets.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3: Keywords and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⁠Keywords: Metabarcoding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⁠Objective: Evaluate performance of metabarcoding analysis tools using different sequencing platforms (Illumina, PacBio, Oxford Nanopore).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⁠Assess each workflow step using tools like DADA2, USEARCH/VSEARCH.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⁠Develop customizable scripts for each analysis phase.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⁠  ⁠Evaluate each workflow phase and develop adaptable scripts.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⁠Apply scripts to a real-world case study.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⁠Address complexity in selecting suitable algorithms and ensure robustness through benchmark studies.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77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3: Keywords and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⁠Keywords: Metabarcoding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⁠Objective: Evaluate performance of metabarcoding analysis tools using different sequencing platforms (Illumina, PacBio, Oxford Nanopore).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⁠Assess each workflow step using tools like DADA2, USEARCH/VSEARCH.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⁠Develop customizable scripts for each analysis phase.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⁠Apply scripts to a real-world case study.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⁠Address complexity in selecting suitable algorithms and ensure robustness through benchmark studies.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6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11: Project Workflow Part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⁠Mock communities used: </a:t>
            </a:r>
            <a:r>
              <a:rPr lang="en-US" dirty="0" err="1"/>
              <a:t>Zymo</a:t>
            </a:r>
            <a:r>
              <a:rPr lang="en-US" dirty="0"/>
              <a:t> Research (D6300, D6305), ATCC, customized mock communities.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⁠Performance analysis tools: DADA2, USEARCH/VSEARCH.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12: Project Workflow Part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⁠Classification algorithms: RDP classifier, SINTAX.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⁠Metrics: Ability to identify organisms, quantify proportions.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•⁠  ⁠Development of customizable scripts based on performance studies.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2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truncLen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=c</a:t>
            </a:r>
            <a:r>
              <a:rPr lang="en-US" b="0" dirty="0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E1E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240</a:t>
            </a:r>
            <a:r>
              <a:rPr lang="en-US" b="0" dirty="0">
                <a:solidFill>
                  <a:srgbClr val="E1E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   </a:t>
            </a: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minLen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  </a:t>
            </a: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trimLeft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  </a:t>
            </a: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truncQ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maxEE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=c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EFFFF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maxN</a:t>
            </a:r>
            <a:r>
              <a:rPr lang="en-US" b="0" dirty="0">
                <a:solidFill>
                  <a:srgbClr val="FF9D00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highlight>
                  <a:srgbClr val="191830"/>
                </a:highlight>
                <a:latin typeface="Consolas" panose="020B0609020204030204" pitchFamily="49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937626" y="2828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2"/>
          </p:nvPr>
        </p:nvSpPr>
        <p:spPr>
          <a:xfrm>
            <a:off x="3484350" y="2828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3"/>
          </p:nvPr>
        </p:nvSpPr>
        <p:spPr>
          <a:xfrm>
            <a:off x="6031074" y="28283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4"/>
          </p:nvPr>
        </p:nvSpPr>
        <p:spPr>
          <a:xfrm>
            <a:off x="937625" y="2373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5"/>
          </p:nvPr>
        </p:nvSpPr>
        <p:spPr>
          <a:xfrm>
            <a:off x="3484350" y="2373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6"/>
          </p:nvPr>
        </p:nvSpPr>
        <p:spPr>
          <a:xfrm>
            <a:off x="6031075" y="23737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25" name="Google Shape;225;p24"/>
          <p:cNvGrpSpPr/>
          <p:nvPr/>
        </p:nvGrpSpPr>
        <p:grpSpPr>
          <a:xfrm rot="10800000"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226" name="Google Shape;226;p24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227" name="Google Shape;227;p2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2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" name="Google Shape;229;p24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230" name="Google Shape;230;p2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735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40050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Customization of Bioinformatics Workflows for (Meta)genomics.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344750" y="3722806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Ricardo Oliveira; </a:t>
            </a:r>
            <a:r>
              <a:rPr lang="en-US" sz="1400" dirty="0" err="1"/>
              <a:t>Msc</a:t>
            </a:r>
            <a:r>
              <a:rPr lang="en-US" sz="1400" dirty="0"/>
              <a:t> Student.</a:t>
            </a:r>
            <a:br>
              <a:rPr lang="en-US" sz="1400" dirty="0"/>
            </a:br>
            <a:r>
              <a:rPr lang="en-US" sz="1400" dirty="0"/>
              <a:t>Pedro Santos; Supervisor.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062-FAFA-BA87-B581-3632D89D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 formation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E0FFE-A84A-0FB9-BCE6-8EAD8B177F71}"/>
              </a:ext>
            </a:extLst>
          </p:cNvPr>
          <p:cNvGrpSpPr/>
          <p:nvPr/>
        </p:nvGrpSpPr>
        <p:grpSpPr>
          <a:xfrm>
            <a:off x="1737142" y="1001961"/>
            <a:ext cx="5474901" cy="3311562"/>
            <a:chOff x="1737142" y="1001961"/>
            <a:chExt cx="5474901" cy="33115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229E8-CCDE-4C3B-F932-FDB33F47E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78"/>
            <a:stretch/>
          </p:blipFill>
          <p:spPr>
            <a:xfrm>
              <a:off x="1737142" y="1051737"/>
              <a:ext cx="2060568" cy="32255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FA7B48-591C-0739-56D4-61E19CA6D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5496" y="1001961"/>
              <a:ext cx="2436547" cy="331156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5596F1-424D-9F9D-AB21-4826D5711F22}"/>
              </a:ext>
            </a:extLst>
          </p:cNvPr>
          <p:cNvSpPr txBox="1"/>
          <p:nvPr/>
        </p:nvSpPr>
        <p:spPr>
          <a:xfrm>
            <a:off x="1250227" y="4535583"/>
            <a:ext cx="596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2: Results of the ASV formation using DADA2</a:t>
            </a:r>
          </a:p>
        </p:txBody>
      </p:sp>
    </p:spTree>
    <p:extLst>
      <p:ext uri="{BB962C8B-B14F-4D97-AF65-F5344CB8AC3E}">
        <p14:creationId xmlns:p14="http://schemas.microsoft.com/office/powerpoint/2010/main" val="3282497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F12D92A-ED6B-238F-8DD9-2E31C06B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338138"/>
            <a:ext cx="5495925" cy="573087"/>
          </a:xfrm>
        </p:spPr>
        <p:txBody>
          <a:bodyPr/>
          <a:lstStyle/>
          <a:p>
            <a:r>
              <a:rPr lang="en-US" dirty="0" err="1"/>
              <a:t>Phyloseq</a:t>
            </a:r>
            <a:r>
              <a:rPr lang="en-US" dirty="0"/>
              <a:t>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B526E-3D61-3FC8-0C66-C62C1EED08D5}"/>
              </a:ext>
            </a:extLst>
          </p:cNvPr>
          <p:cNvSpPr txBox="1"/>
          <p:nvPr/>
        </p:nvSpPr>
        <p:spPr>
          <a:xfrm>
            <a:off x="2446338" y="4101218"/>
            <a:ext cx="596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3: Biodiversity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F4126-C66C-C82B-BD63-5C684B987AA3}"/>
              </a:ext>
            </a:extLst>
          </p:cNvPr>
          <p:cNvGrpSpPr/>
          <p:nvPr/>
        </p:nvGrpSpPr>
        <p:grpSpPr>
          <a:xfrm>
            <a:off x="2313688" y="1249378"/>
            <a:ext cx="4562112" cy="2851840"/>
            <a:chOff x="2313688" y="1249378"/>
            <a:chExt cx="4562112" cy="2851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AE1B90-2658-3961-828B-CC91DFDC7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64" r="49827" b="6917"/>
            <a:stretch/>
          </p:blipFill>
          <p:spPr>
            <a:xfrm>
              <a:off x="2313688" y="1249378"/>
              <a:ext cx="2757958" cy="28019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DFF8FD-0EE1-0B65-6B0A-508973251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179" t="2464" b="5303"/>
            <a:stretch/>
          </p:blipFill>
          <p:spPr>
            <a:xfrm>
              <a:off x="5071646" y="1249378"/>
              <a:ext cx="1804154" cy="285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9702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062-FAFA-BA87-B581-3632D89D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Phyloseq</a:t>
            </a:r>
            <a:r>
              <a:rPr lang="en-US" dirty="0"/>
              <a:t>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97CEA-066C-778A-38BD-FA783CE77ACF}"/>
              </a:ext>
            </a:extLst>
          </p:cNvPr>
          <p:cNvSpPr txBox="1"/>
          <p:nvPr/>
        </p:nvSpPr>
        <p:spPr>
          <a:xfrm>
            <a:off x="1422614" y="4257656"/>
            <a:ext cx="596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4: Genus classification (left: RDP; right: SILVA; blue: ATCC; red: </a:t>
            </a:r>
            <a:r>
              <a:rPr lang="en-US" sz="1050" dirty="0" err="1"/>
              <a:t>Zymo</a:t>
            </a:r>
            <a:r>
              <a:rPr lang="en-US" sz="1050" dirty="0"/>
              <a:t>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0E29F5-28EC-D256-6898-A8996ACBFDC5}"/>
              </a:ext>
            </a:extLst>
          </p:cNvPr>
          <p:cNvGrpSpPr/>
          <p:nvPr/>
        </p:nvGrpSpPr>
        <p:grpSpPr>
          <a:xfrm>
            <a:off x="1283474" y="911028"/>
            <a:ext cx="6966791" cy="3355848"/>
            <a:chOff x="1224481" y="904102"/>
            <a:chExt cx="6966791" cy="33558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FCC90F-9F1A-74F0-642D-E79FD54FB547}"/>
                </a:ext>
              </a:extLst>
            </p:cNvPr>
            <p:cNvGrpSpPr/>
            <p:nvPr/>
          </p:nvGrpSpPr>
          <p:grpSpPr>
            <a:xfrm>
              <a:off x="1224481" y="904102"/>
              <a:ext cx="6966791" cy="3355848"/>
              <a:chOff x="1224951" y="911028"/>
              <a:chExt cx="6966791" cy="3355848"/>
            </a:xfrm>
          </p:grpSpPr>
          <p:pic>
            <p:nvPicPr>
              <p:cNvPr id="4" name="Picture 3" descr="A chart with different colored squares&#10;&#10;Description automatically generated">
                <a:extLst>
                  <a:ext uri="{FF2B5EF4-FFF2-40B4-BE49-F238E27FC236}">
                    <a16:creationId xmlns:a16="http://schemas.microsoft.com/office/drawing/2014/main" id="{8FAD6989-D8CE-D8F3-9F66-A143A340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951" y="911656"/>
                <a:ext cx="3482927" cy="3355220"/>
              </a:xfrm>
              <a:prstGeom prst="rect">
                <a:avLst/>
              </a:prstGeom>
            </p:spPr>
          </p:pic>
          <p:pic>
            <p:nvPicPr>
              <p:cNvPr id="6" name="Picture 5" descr="A chart of different colored squares&#10;&#10;Description automatically generated">
                <a:extLst>
                  <a:ext uri="{FF2B5EF4-FFF2-40B4-BE49-F238E27FC236}">
                    <a16:creationId xmlns:a16="http://schemas.microsoft.com/office/drawing/2014/main" id="{419FB457-52E9-5752-7579-92453F7E181E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878" y="911028"/>
                <a:ext cx="3483864" cy="3355848"/>
              </a:xfrm>
              <a:prstGeom prst="rect">
                <a:avLst/>
              </a:prstGeom>
            </p:spPr>
          </p:pic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70C2BD-3674-6EF4-C22D-9F77A580A383}"/>
                </a:ext>
              </a:extLst>
            </p:cNvPr>
            <p:cNvSpPr/>
            <p:nvPr/>
          </p:nvSpPr>
          <p:spPr>
            <a:xfrm>
              <a:off x="3099808" y="1588563"/>
              <a:ext cx="520686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42AC31-7917-3203-3EFB-11B5A29A727B}"/>
                </a:ext>
              </a:extLst>
            </p:cNvPr>
            <p:cNvSpPr/>
            <p:nvPr/>
          </p:nvSpPr>
          <p:spPr>
            <a:xfrm>
              <a:off x="3099808" y="1726675"/>
              <a:ext cx="303350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8B442E-D9AF-151B-6A61-C49053998E9A}"/>
                </a:ext>
              </a:extLst>
            </p:cNvPr>
            <p:cNvSpPr/>
            <p:nvPr/>
          </p:nvSpPr>
          <p:spPr>
            <a:xfrm>
              <a:off x="3099807" y="1982525"/>
              <a:ext cx="563094" cy="158486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2FEA92-102D-27B1-657E-45AB9EC386F7}"/>
                </a:ext>
              </a:extLst>
            </p:cNvPr>
            <p:cNvSpPr/>
            <p:nvPr/>
          </p:nvSpPr>
          <p:spPr>
            <a:xfrm>
              <a:off x="3099808" y="2258749"/>
              <a:ext cx="390816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3FED056-AFE0-96F0-A419-BA95AE0F032A}"/>
                </a:ext>
              </a:extLst>
            </p:cNvPr>
            <p:cNvSpPr/>
            <p:nvPr/>
          </p:nvSpPr>
          <p:spPr>
            <a:xfrm>
              <a:off x="3099807" y="2391698"/>
              <a:ext cx="454425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148D01-71E3-F033-4C2D-60ABAEF8B8DD}"/>
                </a:ext>
              </a:extLst>
            </p:cNvPr>
            <p:cNvSpPr/>
            <p:nvPr/>
          </p:nvSpPr>
          <p:spPr>
            <a:xfrm>
              <a:off x="3099806" y="2519225"/>
              <a:ext cx="454425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16BF71-156B-DD77-EAA6-7B05EB8D5363}"/>
                </a:ext>
              </a:extLst>
            </p:cNvPr>
            <p:cNvSpPr/>
            <p:nvPr/>
          </p:nvSpPr>
          <p:spPr>
            <a:xfrm>
              <a:off x="3099806" y="2933434"/>
              <a:ext cx="472980" cy="13811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60052B-8F75-8A50-C6A5-36EF1FBA1628}"/>
                </a:ext>
              </a:extLst>
            </p:cNvPr>
            <p:cNvSpPr/>
            <p:nvPr/>
          </p:nvSpPr>
          <p:spPr>
            <a:xfrm>
              <a:off x="4063117" y="2529810"/>
              <a:ext cx="578027" cy="127527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3F8C36-FA2E-A336-9A21-40E7B48BDE65}"/>
                </a:ext>
              </a:extLst>
            </p:cNvPr>
            <p:cNvSpPr/>
            <p:nvPr/>
          </p:nvSpPr>
          <p:spPr>
            <a:xfrm>
              <a:off x="4063117" y="2657337"/>
              <a:ext cx="578027" cy="13887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B2DC2C-D808-289A-EE5B-56FB546EE671}"/>
                </a:ext>
              </a:extLst>
            </p:cNvPr>
            <p:cNvSpPr/>
            <p:nvPr/>
          </p:nvSpPr>
          <p:spPr>
            <a:xfrm>
              <a:off x="4060350" y="2119877"/>
              <a:ext cx="540806" cy="13887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6BC7B9-98B0-2BAB-449B-E02654E0017D}"/>
                </a:ext>
              </a:extLst>
            </p:cNvPr>
            <p:cNvSpPr/>
            <p:nvPr/>
          </p:nvSpPr>
          <p:spPr>
            <a:xfrm>
              <a:off x="4057931" y="1992332"/>
              <a:ext cx="578027" cy="13887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1470D4-369F-2196-1AE4-9C4A32D6FBB8}"/>
                </a:ext>
              </a:extLst>
            </p:cNvPr>
            <p:cNvSpPr/>
            <p:nvPr/>
          </p:nvSpPr>
          <p:spPr>
            <a:xfrm>
              <a:off x="4055516" y="1859133"/>
              <a:ext cx="578027" cy="13887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BFB261-E551-E85C-C5C8-41A79760D4D5}"/>
                </a:ext>
              </a:extLst>
            </p:cNvPr>
            <p:cNvSpPr/>
            <p:nvPr/>
          </p:nvSpPr>
          <p:spPr>
            <a:xfrm>
              <a:off x="4063117" y="1585918"/>
              <a:ext cx="376012" cy="138872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4BB98A-66AE-355B-AD0E-24E85823AB9A}"/>
                </a:ext>
              </a:extLst>
            </p:cNvPr>
            <p:cNvSpPr/>
            <p:nvPr/>
          </p:nvSpPr>
          <p:spPr>
            <a:xfrm>
              <a:off x="4063117" y="2269084"/>
              <a:ext cx="383613" cy="127527"/>
            </a:xfrm>
            <a:prstGeom prst="ellipse">
              <a:avLst/>
            </a:prstGeom>
            <a:noFill/>
            <a:ln>
              <a:solidFill>
                <a:schemeClr val="accent3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0F08E80-96B8-7853-0DBB-3C8ECE65ED3B}"/>
                </a:ext>
              </a:extLst>
            </p:cNvPr>
            <p:cNvSpPr/>
            <p:nvPr/>
          </p:nvSpPr>
          <p:spPr>
            <a:xfrm>
              <a:off x="7428232" y="2391698"/>
              <a:ext cx="578027" cy="138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F4D897-3FE8-0653-CA7B-0D893008BBB4}"/>
                </a:ext>
              </a:extLst>
            </p:cNvPr>
            <p:cNvSpPr/>
            <p:nvPr/>
          </p:nvSpPr>
          <p:spPr>
            <a:xfrm>
              <a:off x="7428232" y="2257340"/>
              <a:ext cx="578027" cy="138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AA73E5-E882-1470-14AD-0B31EA7A36D9}"/>
                </a:ext>
              </a:extLst>
            </p:cNvPr>
            <p:cNvSpPr/>
            <p:nvPr/>
          </p:nvSpPr>
          <p:spPr>
            <a:xfrm>
              <a:off x="7428232" y="1720261"/>
              <a:ext cx="360118" cy="138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01BE76-6987-466E-3641-CE5F74BF822D}"/>
                </a:ext>
              </a:extLst>
            </p:cNvPr>
            <p:cNvSpPr/>
            <p:nvPr/>
          </p:nvSpPr>
          <p:spPr>
            <a:xfrm>
              <a:off x="6402675" y="2002139"/>
              <a:ext cx="360118" cy="1177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8C4E36-1DAA-B56A-3AEA-F86F8254BAF6}"/>
                </a:ext>
              </a:extLst>
            </p:cNvPr>
            <p:cNvSpPr/>
            <p:nvPr/>
          </p:nvSpPr>
          <p:spPr>
            <a:xfrm>
              <a:off x="6402675" y="3072729"/>
              <a:ext cx="489178" cy="1177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44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3504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Upcoming Goals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40506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54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56"/>
          <p:cNvSpPr txBox="1">
            <a:spLocks noGrp="1"/>
          </p:cNvSpPr>
          <p:nvPr>
            <p:ph type="title"/>
          </p:nvPr>
        </p:nvSpPr>
        <p:spPr>
          <a:xfrm>
            <a:off x="1823550" y="184955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Goals</a:t>
            </a:r>
            <a:endParaRPr dirty="0"/>
          </a:p>
        </p:txBody>
      </p:sp>
      <p:pic>
        <p:nvPicPr>
          <p:cNvPr id="3159" name="Google Shape;3513;p62">
            <a:extLst>
              <a:ext uri="{FF2B5EF4-FFF2-40B4-BE49-F238E27FC236}">
                <a16:creationId xmlns:a16="http://schemas.microsoft.com/office/drawing/2014/main" id="{6BAD776A-804D-034B-1F6E-97B056F4E8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4696641" y="1580762"/>
            <a:ext cx="2741302" cy="1589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0" name="Google Shape;3516;p62">
            <a:extLst>
              <a:ext uri="{FF2B5EF4-FFF2-40B4-BE49-F238E27FC236}">
                <a16:creationId xmlns:a16="http://schemas.microsoft.com/office/drawing/2014/main" id="{B7E5296E-42CF-A04E-E081-570C383C0B71}"/>
              </a:ext>
            </a:extLst>
          </p:cNvPr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161" name="Google Shape;3517;p62">
              <a:extLst>
                <a:ext uri="{FF2B5EF4-FFF2-40B4-BE49-F238E27FC236}">
                  <a16:creationId xmlns:a16="http://schemas.microsoft.com/office/drawing/2014/main" id="{6D50EE5F-BA29-7056-0391-3E651D3EC0AC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518;p62">
              <a:extLst>
                <a:ext uri="{FF2B5EF4-FFF2-40B4-BE49-F238E27FC236}">
                  <a16:creationId xmlns:a16="http://schemas.microsoft.com/office/drawing/2014/main" id="{2CD81C4C-11A1-ACB2-89C9-CA1044959C25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519;p62">
              <a:extLst>
                <a:ext uri="{FF2B5EF4-FFF2-40B4-BE49-F238E27FC236}">
                  <a16:creationId xmlns:a16="http://schemas.microsoft.com/office/drawing/2014/main" id="{A6C0F6A2-56F3-FE1C-5446-5DECD7C095AA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520;p62">
              <a:extLst>
                <a:ext uri="{FF2B5EF4-FFF2-40B4-BE49-F238E27FC236}">
                  <a16:creationId xmlns:a16="http://schemas.microsoft.com/office/drawing/2014/main" id="{17DE8D62-E8A4-C0A7-3006-724A24784FE0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521;p62">
              <a:extLst>
                <a:ext uri="{FF2B5EF4-FFF2-40B4-BE49-F238E27FC236}">
                  <a16:creationId xmlns:a16="http://schemas.microsoft.com/office/drawing/2014/main" id="{C7095045-3082-DD05-0940-4E6CE56403B3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522;p62">
              <a:extLst>
                <a:ext uri="{FF2B5EF4-FFF2-40B4-BE49-F238E27FC236}">
                  <a16:creationId xmlns:a16="http://schemas.microsoft.com/office/drawing/2014/main" id="{05E24373-7206-E1B9-109A-6A715AF624AF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523;p62">
              <a:extLst>
                <a:ext uri="{FF2B5EF4-FFF2-40B4-BE49-F238E27FC236}">
                  <a16:creationId xmlns:a16="http://schemas.microsoft.com/office/drawing/2014/main" id="{8EA7ED56-0932-456E-DA9F-02841C700B64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524;p62">
              <a:extLst>
                <a:ext uri="{FF2B5EF4-FFF2-40B4-BE49-F238E27FC236}">
                  <a16:creationId xmlns:a16="http://schemas.microsoft.com/office/drawing/2014/main" id="{AA76D760-A903-CBF6-3CF8-B80A8C16282B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525;p62">
              <a:extLst>
                <a:ext uri="{FF2B5EF4-FFF2-40B4-BE49-F238E27FC236}">
                  <a16:creationId xmlns:a16="http://schemas.microsoft.com/office/drawing/2014/main" id="{6DF269AA-F10E-1345-CAB6-AFA963CED9B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526;p62">
              <a:extLst>
                <a:ext uri="{FF2B5EF4-FFF2-40B4-BE49-F238E27FC236}">
                  <a16:creationId xmlns:a16="http://schemas.microsoft.com/office/drawing/2014/main" id="{13173BB0-1EDE-C394-838E-B3470BA56D92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527;p62">
              <a:extLst>
                <a:ext uri="{FF2B5EF4-FFF2-40B4-BE49-F238E27FC236}">
                  <a16:creationId xmlns:a16="http://schemas.microsoft.com/office/drawing/2014/main" id="{5A63E284-30B4-060C-AC17-A6C54D4ACE50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528;p62">
              <a:extLst>
                <a:ext uri="{FF2B5EF4-FFF2-40B4-BE49-F238E27FC236}">
                  <a16:creationId xmlns:a16="http://schemas.microsoft.com/office/drawing/2014/main" id="{A5E105D1-4258-B071-82E1-4B716AE7273E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529;p62">
              <a:extLst>
                <a:ext uri="{FF2B5EF4-FFF2-40B4-BE49-F238E27FC236}">
                  <a16:creationId xmlns:a16="http://schemas.microsoft.com/office/drawing/2014/main" id="{6F168773-BBAD-1A84-776A-E2B922E6285F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530;p62">
              <a:extLst>
                <a:ext uri="{FF2B5EF4-FFF2-40B4-BE49-F238E27FC236}">
                  <a16:creationId xmlns:a16="http://schemas.microsoft.com/office/drawing/2014/main" id="{15898205-8A3D-F1A0-96E6-5D5B717864AD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531;p62">
              <a:extLst>
                <a:ext uri="{FF2B5EF4-FFF2-40B4-BE49-F238E27FC236}">
                  <a16:creationId xmlns:a16="http://schemas.microsoft.com/office/drawing/2014/main" id="{B61C99EA-D197-5BFE-6668-A13D9CBA5F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532;p62">
              <a:extLst>
                <a:ext uri="{FF2B5EF4-FFF2-40B4-BE49-F238E27FC236}">
                  <a16:creationId xmlns:a16="http://schemas.microsoft.com/office/drawing/2014/main" id="{5C35DA5F-6B06-D7FF-6E59-8A942D951F26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533;p62">
              <a:extLst>
                <a:ext uri="{FF2B5EF4-FFF2-40B4-BE49-F238E27FC236}">
                  <a16:creationId xmlns:a16="http://schemas.microsoft.com/office/drawing/2014/main" id="{439FD817-5EE0-D936-F350-90E4F8C305E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534;p62">
              <a:extLst>
                <a:ext uri="{FF2B5EF4-FFF2-40B4-BE49-F238E27FC236}">
                  <a16:creationId xmlns:a16="http://schemas.microsoft.com/office/drawing/2014/main" id="{DA1DB6DB-CC7B-9704-86CE-9012DFD4FD56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535;p62">
              <a:extLst>
                <a:ext uri="{FF2B5EF4-FFF2-40B4-BE49-F238E27FC236}">
                  <a16:creationId xmlns:a16="http://schemas.microsoft.com/office/drawing/2014/main" id="{E2EB6AAA-2FDE-56FE-05F2-0AFC0C9A1E57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536;p62">
              <a:extLst>
                <a:ext uri="{FF2B5EF4-FFF2-40B4-BE49-F238E27FC236}">
                  <a16:creationId xmlns:a16="http://schemas.microsoft.com/office/drawing/2014/main" id="{69C84513-4937-B691-DBB7-552F7C07BE20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537;p62">
              <a:extLst>
                <a:ext uri="{FF2B5EF4-FFF2-40B4-BE49-F238E27FC236}">
                  <a16:creationId xmlns:a16="http://schemas.microsoft.com/office/drawing/2014/main" id="{B24E13E3-E15A-0514-798A-38C98489A690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538;p62">
              <a:extLst>
                <a:ext uri="{FF2B5EF4-FFF2-40B4-BE49-F238E27FC236}">
                  <a16:creationId xmlns:a16="http://schemas.microsoft.com/office/drawing/2014/main" id="{2207A3A4-74C9-BE4E-1F4A-AAA363D10798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539;p62">
              <a:extLst>
                <a:ext uri="{FF2B5EF4-FFF2-40B4-BE49-F238E27FC236}">
                  <a16:creationId xmlns:a16="http://schemas.microsoft.com/office/drawing/2014/main" id="{0C6A9B18-CFA2-634E-9FFB-587FA8142C98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540;p62">
              <a:extLst>
                <a:ext uri="{FF2B5EF4-FFF2-40B4-BE49-F238E27FC236}">
                  <a16:creationId xmlns:a16="http://schemas.microsoft.com/office/drawing/2014/main" id="{F214A55A-904D-7CBB-27C3-111FEBE792DA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541;p62">
              <a:extLst>
                <a:ext uri="{FF2B5EF4-FFF2-40B4-BE49-F238E27FC236}">
                  <a16:creationId xmlns:a16="http://schemas.microsoft.com/office/drawing/2014/main" id="{50174971-6952-32FC-F2E5-3183984DDD98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542;p62">
              <a:extLst>
                <a:ext uri="{FF2B5EF4-FFF2-40B4-BE49-F238E27FC236}">
                  <a16:creationId xmlns:a16="http://schemas.microsoft.com/office/drawing/2014/main" id="{001072CD-8250-1303-F79B-F3EE4EB5698D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543;p62">
              <a:extLst>
                <a:ext uri="{FF2B5EF4-FFF2-40B4-BE49-F238E27FC236}">
                  <a16:creationId xmlns:a16="http://schemas.microsoft.com/office/drawing/2014/main" id="{0506E0AC-E45D-06A6-8F80-EFF2C29512C4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544;p62">
              <a:extLst>
                <a:ext uri="{FF2B5EF4-FFF2-40B4-BE49-F238E27FC236}">
                  <a16:creationId xmlns:a16="http://schemas.microsoft.com/office/drawing/2014/main" id="{ABDED0A2-A32B-7DA8-7C93-FAEEE85873A9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545;p62">
              <a:extLst>
                <a:ext uri="{FF2B5EF4-FFF2-40B4-BE49-F238E27FC236}">
                  <a16:creationId xmlns:a16="http://schemas.microsoft.com/office/drawing/2014/main" id="{6C8C88BD-1D8C-BA69-BE34-B1E181DB1316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546;p62">
              <a:extLst>
                <a:ext uri="{FF2B5EF4-FFF2-40B4-BE49-F238E27FC236}">
                  <a16:creationId xmlns:a16="http://schemas.microsoft.com/office/drawing/2014/main" id="{873B8AE9-F4DC-125C-9CFD-2F063BBE996D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547;p62">
              <a:extLst>
                <a:ext uri="{FF2B5EF4-FFF2-40B4-BE49-F238E27FC236}">
                  <a16:creationId xmlns:a16="http://schemas.microsoft.com/office/drawing/2014/main" id="{1BD2A52D-03B2-950E-3AA1-A716074CCB2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548;p62">
              <a:extLst>
                <a:ext uri="{FF2B5EF4-FFF2-40B4-BE49-F238E27FC236}">
                  <a16:creationId xmlns:a16="http://schemas.microsoft.com/office/drawing/2014/main" id="{6295F49F-6B44-C2DB-1E6E-CF5C44F07F22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549;p62">
              <a:extLst>
                <a:ext uri="{FF2B5EF4-FFF2-40B4-BE49-F238E27FC236}">
                  <a16:creationId xmlns:a16="http://schemas.microsoft.com/office/drawing/2014/main" id="{D3F182DC-2DD1-111E-5E05-CEC5C48F51CA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550;p62">
              <a:extLst>
                <a:ext uri="{FF2B5EF4-FFF2-40B4-BE49-F238E27FC236}">
                  <a16:creationId xmlns:a16="http://schemas.microsoft.com/office/drawing/2014/main" id="{AC637314-4542-3E9C-C254-10E722712BCF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551;p62">
              <a:extLst>
                <a:ext uri="{FF2B5EF4-FFF2-40B4-BE49-F238E27FC236}">
                  <a16:creationId xmlns:a16="http://schemas.microsoft.com/office/drawing/2014/main" id="{1A7D6031-CF57-442A-2658-BBA33E27E9AD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552;p62">
              <a:extLst>
                <a:ext uri="{FF2B5EF4-FFF2-40B4-BE49-F238E27FC236}">
                  <a16:creationId xmlns:a16="http://schemas.microsoft.com/office/drawing/2014/main" id="{A8E42A32-F32E-5FE3-84AD-82EB3DAAAF20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553;p62">
              <a:extLst>
                <a:ext uri="{FF2B5EF4-FFF2-40B4-BE49-F238E27FC236}">
                  <a16:creationId xmlns:a16="http://schemas.microsoft.com/office/drawing/2014/main" id="{BC80576D-5113-4463-6A69-5D0CDD379A86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554;p62">
              <a:extLst>
                <a:ext uri="{FF2B5EF4-FFF2-40B4-BE49-F238E27FC236}">
                  <a16:creationId xmlns:a16="http://schemas.microsoft.com/office/drawing/2014/main" id="{C6D50B16-70F1-79E2-BA10-98C8A0F8F3D2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555;p62">
              <a:extLst>
                <a:ext uri="{FF2B5EF4-FFF2-40B4-BE49-F238E27FC236}">
                  <a16:creationId xmlns:a16="http://schemas.microsoft.com/office/drawing/2014/main" id="{B64234E1-6C01-A785-4652-4321DAA88421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556;p62">
              <a:extLst>
                <a:ext uri="{FF2B5EF4-FFF2-40B4-BE49-F238E27FC236}">
                  <a16:creationId xmlns:a16="http://schemas.microsoft.com/office/drawing/2014/main" id="{50ED7710-7688-5BD8-EC0D-72B007A0F6D5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557;p62">
              <a:extLst>
                <a:ext uri="{FF2B5EF4-FFF2-40B4-BE49-F238E27FC236}">
                  <a16:creationId xmlns:a16="http://schemas.microsoft.com/office/drawing/2014/main" id="{5D2444D3-C333-1022-9DB7-EAC60C39897D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558;p62">
              <a:extLst>
                <a:ext uri="{FF2B5EF4-FFF2-40B4-BE49-F238E27FC236}">
                  <a16:creationId xmlns:a16="http://schemas.microsoft.com/office/drawing/2014/main" id="{54BF4730-266A-91D6-CD91-E84AFA0754A6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559;p62">
              <a:extLst>
                <a:ext uri="{FF2B5EF4-FFF2-40B4-BE49-F238E27FC236}">
                  <a16:creationId xmlns:a16="http://schemas.microsoft.com/office/drawing/2014/main" id="{534D43A6-CB71-E3C7-4D1F-EFEF58CC56E8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560;p62">
              <a:extLst>
                <a:ext uri="{FF2B5EF4-FFF2-40B4-BE49-F238E27FC236}">
                  <a16:creationId xmlns:a16="http://schemas.microsoft.com/office/drawing/2014/main" id="{88E619B2-E142-40F2-8D84-FA3CCF1F45D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561;p62">
              <a:extLst>
                <a:ext uri="{FF2B5EF4-FFF2-40B4-BE49-F238E27FC236}">
                  <a16:creationId xmlns:a16="http://schemas.microsoft.com/office/drawing/2014/main" id="{072F886A-E0F6-8590-D46F-2B3A3996B7A4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562;p62">
              <a:extLst>
                <a:ext uri="{FF2B5EF4-FFF2-40B4-BE49-F238E27FC236}">
                  <a16:creationId xmlns:a16="http://schemas.microsoft.com/office/drawing/2014/main" id="{4EBF8AED-3A8C-ECA8-0A83-0296AF51E5DE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563;p62">
              <a:extLst>
                <a:ext uri="{FF2B5EF4-FFF2-40B4-BE49-F238E27FC236}">
                  <a16:creationId xmlns:a16="http://schemas.microsoft.com/office/drawing/2014/main" id="{E58EA572-2546-87FB-F672-623E106B58A0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564;p62">
              <a:extLst>
                <a:ext uri="{FF2B5EF4-FFF2-40B4-BE49-F238E27FC236}">
                  <a16:creationId xmlns:a16="http://schemas.microsoft.com/office/drawing/2014/main" id="{F533451A-0B3A-4CB7-288E-F837F49C10E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565;p62">
              <a:extLst>
                <a:ext uri="{FF2B5EF4-FFF2-40B4-BE49-F238E27FC236}">
                  <a16:creationId xmlns:a16="http://schemas.microsoft.com/office/drawing/2014/main" id="{4036E94E-C7DC-5967-794E-6EF0272AAAE2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566;p62">
              <a:extLst>
                <a:ext uri="{FF2B5EF4-FFF2-40B4-BE49-F238E27FC236}">
                  <a16:creationId xmlns:a16="http://schemas.microsoft.com/office/drawing/2014/main" id="{3A2B660B-3B0D-6136-2EE0-BE0B9CE7256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567;p62">
              <a:extLst>
                <a:ext uri="{FF2B5EF4-FFF2-40B4-BE49-F238E27FC236}">
                  <a16:creationId xmlns:a16="http://schemas.microsoft.com/office/drawing/2014/main" id="{F06E7E8B-B84C-1C07-8E63-6584DEEDE980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568;p62">
              <a:extLst>
                <a:ext uri="{FF2B5EF4-FFF2-40B4-BE49-F238E27FC236}">
                  <a16:creationId xmlns:a16="http://schemas.microsoft.com/office/drawing/2014/main" id="{ECE025E7-A5CB-48BD-594B-E03AC3770654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569;p62">
              <a:extLst>
                <a:ext uri="{FF2B5EF4-FFF2-40B4-BE49-F238E27FC236}">
                  <a16:creationId xmlns:a16="http://schemas.microsoft.com/office/drawing/2014/main" id="{B74D1179-2031-3755-33B4-587BA037427A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570;p62">
              <a:extLst>
                <a:ext uri="{FF2B5EF4-FFF2-40B4-BE49-F238E27FC236}">
                  <a16:creationId xmlns:a16="http://schemas.microsoft.com/office/drawing/2014/main" id="{BD414286-6FE9-0D91-42CA-F4961B8847F6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571;p62">
              <a:extLst>
                <a:ext uri="{FF2B5EF4-FFF2-40B4-BE49-F238E27FC236}">
                  <a16:creationId xmlns:a16="http://schemas.microsoft.com/office/drawing/2014/main" id="{1DAB1410-9555-8DFD-8C36-4F30478F04BA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572;p62">
              <a:extLst>
                <a:ext uri="{FF2B5EF4-FFF2-40B4-BE49-F238E27FC236}">
                  <a16:creationId xmlns:a16="http://schemas.microsoft.com/office/drawing/2014/main" id="{4269615A-4EA1-EAE5-640E-9BBDC42A801C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573;p62">
              <a:extLst>
                <a:ext uri="{FF2B5EF4-FFF2-40B4-BE49-F238E27FC236}">
                  <a16:creationId xmlns:a16="http://schemas.microsoft.com/office/drawing/2014/main" id="{059FBAFC-10BA-5589-763F-5340C35A6A8F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574;p62">
              <a:extLst>
                <a:ext uri="{FF2B5EF4-FFF2-40B4-BE49-F238E27FC236}">
                  <a16:creationId xmlns:a16="http://schemas.microsoft.com/office/drawing/2014/main" id="{E3896D3A-4C03-275D-A2DF-E07A1A0FAD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575;p62">
              <a:extLst>
                <a:ext uri="{FF2B5EF4-FFF2-40B4-BE49-F238E27FC236}">
                  <a16:creationId xmlns:a16="http://schemas.microsoft.com/office/drawing/2014/main" id="{CBCF356C-2630-0A38-C77B-809CF4F67C25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576;p62">
              <a:extLst>
                <a:ext uri="{FF2B5EF4-FFF2-40B4-BE49-F238E27FC236}">
                  <a16:creationId xmlns:a16="http://schemas.microsoft.com/office/drawing/2014/main" id="{F38FAF21-CFDD-A037-562A-7CD192086B5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577;p62">
              <a:extLst>
                <a:ext uri="{FF2B5EF4-FFF2-40B4-BE49-F238E27FC236}">
                  <a16:creationId xmlns:a16="http://schemas.microsoft.com/office/drawing/2014/main" id="{31F66408-1E71-0E72-1EDE-2AC5D2884DE0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578;p62">
              <a:extLst>
                <a:ext uri="{FF2B5EF4-FFF2-40B4-BE49-F238E27FC236}">
                  <a16:creationId xmlns:a16="http://schemas.microsoft.com/office/drawing/2014/main" id="{4F10E061-5D8D-4AD7-36CB-A7C0ED70F693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579;p62">
              <a:extLst>
                <a:ext uri="{FF2B5EF4-FFF2-40B4-BE49-F238E27FC236}">
                  <a16:creationId xmlns:a16="http://schemas.microsoft.com/office/drawing/2014/main" id="{D3DEF1DC-9023-E9ED-5C45-50FDEEDBD536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580;p62">
              <a:extLst>
                <a:ext uri="{FF2B5EF4-FFF2-40B4-BE49-F238E27FC236}">
                  <a16:creationId xmlns:a16="http://schemas.microsoft.com/office/drawing/2014/main" id="{117165C6-BBE8-4076-FDEC-1EFC4BBE8581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581;p62">
              <a:extLst>
                <a:ext uri="{FF2B5EF4-FFF2-40B4-BE49-F238E27FC236}">
                  <a16:creationId xmlns:a16="http://schemas.microsoft.com/office/drawing/2014/main" id="{4EF901CC-1C67-2526-D06B-11DE12FBDECE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582;p62">
              <a:extLst>
                <a:ext uri="{FF2B5EF4-FFF2-40B4-BE49-F238E27FC236}">
                  <a16:creationId xmlns:a16="http://schemas.microsoft.com/office/drawing/2014/main" id="{29476959-7320-0B1D-8EC0-9DFC5D84E1D4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583;p62">
              <a:extLst>
                <a:ext uri="{FF2B5EF4-FFF2-40B4-BE49-F238E27FC236}">
                  <a16:creationId xmlns:a16="http://schemas.microsoft.com/office/drawing/2014/main" id="{57A6CB9C-2104-58E6-FE02-763ACF18A0F7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584;p62">
              <a:extLst>
                <a:ext uri="{FF2B5EF4-FFF2-40B4-BE49-F238E27FC236}">
                  <a16:creationId xmlns:a16="http://schemas.microsoft.com/office/drawing/2014/main" id="{3263DCC4-4327-BBDD-AD20-B7D97A56B81E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585;p62">
              <a:extLst>
                <a:ext uri="{FF2B5EF4-FFF2-40B4-BE49-F238E27FC236}">
                  <a16:creationId xmlns:a16="http://schemas.microsoft.com/office/drawing/2014/main" id="{EF00F01F-0944-F661-FE3F-295D451E3374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586;p62">
              <a:extLst>
                <a:ext uri="{FF2B5EF4-FFF2-40B4-BE49-F238E27FC236}">
                  <a16:creationId xmlns:a16="http://schemas.microsoft.com/office/drawing/2014/main" id="{C17EF332-DA54-9E39-B7E9-D0AE733D6E15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587;p62">
              <a:extLst>
                <a:ext uri="{FF2B5EF4-FFF2-40B4-BE49-F238E27FC236}">
                  <a16:creationId xmlns:a16="http://schemas.microsoft.com/office/drawing/2014/main" id="{F92A79EE-02EF-5695-2E24-99CEBDE33192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588;p62">
              <a:extLst>
                <a:ext uri="{FF2B5EF4-FFF2-40B4-BE49-F238E27FC236}">
                  <a16:creationId xmlns:a16="http://schemas.microsoft.com/office/drawing/2014/main" id="{BDA8B8FC-6835-738D-1C49-CCC7C4A0065D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589;p62">
              <a:extLst>
                <a:ext uri="{FF2B5EF4-FFF2-40B4-BE49-F238E27FC236}">
                  <a16:creationId xmlns:a16="http://schemas.microsoft.com/office/drawing/2014/main" id="{B242FD76-727D-C5B5-F78C-46C606133DFF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590;p62">
              <a:extLst>
                <a:ext uri="{FF2B5EF4-FFF2-40B4-BE49-F238E27FC236}">
                  <a16:creationId xmlns:a16="http://schemas.microsoft.com/office/drawing/2014/main" id="{076C7D0C-CDFA-9FB2-3C46-51B8A3C54D63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591;p62">
              <a:extLst>
                <a:ext uri="{FF2B5EF4-FFF2-40B4-BE49-F238E27FC236}">
                  <a16:creationId xmlns:a16="http://schemas.microsoft.com/office/drawing/2014/main" id="{49B31B60-A1DA-ABBE-3EDD-1B13637031D4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592;p62">
              <a:extLst>
                <a:ext uri="{FF2B5EF4-FFF2-40B4-BE49-F238E27FC236}">
                  <a16:creationId xmlns:a16="http://schemas.microsoft.com/office/drawing/2014/main" id="{73218574-80D7-B2AB-CFE9-3179AA1F2B8E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593;p62">
              <a:extLst>
                <a:ext uri="{FF2B5EF4-FFF2-40B4-BE49-F238E27FC236}">
                  <a16:creationId xmlns:a16="http://schemas.microsoft.com/office/drawing/2014/main" id="{395B5B13-7A62-1EE9-EE6C-39BBA4281587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594;p62">
              <a:extLst>
                <a:ext uri="{FF2B5EF4-FFF2-40B4-BE49-F238E27FC236}">
                  <a16:creationId xmlns:a16="http://schemas.microsoft.com/office/drawing/2014/main" id="{7D222E0B-838A-0FBF-8A9E-D1E0E2D69A11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595;p62">
              <a:extLst>
                <a:ext uri="{FF2B5EF4-FFF2-40B4-BE49-F238E27FC236}">
                  <a16:creationId xmlns:a16="http://schemas.microsoft.com/office/drawing/2014/main" id="{55A707E4-01EA-8A0E-D995-0610A418DF9A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596;p62">
              <a:extLst>
                <a:ext uri="{FF2B5EF4-FFF2-40B4-BE49-F238E27FC236}">
                  <a16:creationId xmlns:a16="http://schemas.microsoft.com/office/drawing/2014/main" id="{8A100625-B11A-3AAA-21D9-4984CBF4F96B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597;p62">
              <a:extLst>
                <a:ext uri="{FF2B5EF4-FFF2-40B4-BE49-F238E27FC236}">
                  <a16:creationId xmlns:a16="http://schemas.microsoft.com/office/drawing/2014/main" id="{1CB2E162-EF2E-0F22-39FB-A0AB3922FE31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598;p62">
              <a:extLst>
                <a:ext uri="{FF2B5EF4-FFF2-40B4-BE49-F238E27FC236}">
                  <a16:creationId xmlns:a16="http://schemas.microsoft.com/office/drawing/2014/main" id="{007E24A3-F4DE-40E9-0DDC-FF1011AFE876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599;p62">
              <a:extLst>
                <a:ext uri="{FF2B5EF4-FFF2-40B4-BE49-F238E27FC236}">
                  <a16:creationId xmlns:a16="http://schemas.microsoft.com/office/drawing/2014/main" id="{31DE969D-53A3-8AB3-E252-B61B676CDC44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600;p62">
              <a:extLst>
                <a:ext uri="{FF2B5EF4-FFF2-40B4-BE49-F238E27FC236}">
                  <a16:creationId xmlns:a16="http://schemas.microsoft.com/office/drawing/2014/main" id="{70D0F013-DEE0-DE06-B4FE-9C3CDA8C4636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5" name="Google Shape;996;p48">
            <a:extLst>
              <a:ext uri="{FF2B5EF4-FFF2-40B4-BE49-F238E27FC236}">
                <a16:creationId xmlns:a16="http://schemas.microsoft.com/office/drawing/2014/main" id="{EBE1237F-5348-5671-3479-AF080AAE7D7E}"/>
              </a:ext>
            </a:extLst>
          </p:cNvPr>
          <p:cNvGrpSpPr/>
          <p:nvPr/>
        </p:nvGrpSpPr>
        <p:grpSpPr>
          <a:xfrm>
            <a:off x="949557" y="1091509"/>
            <a:ext cx="449582" cy="434869"/>
            <a:chOff x="3385878" y="1959033"/>
            <a:chExt cx="449582" cy="434869"/>
          </a:xfrm>
        </p:grpSpPr>
        <p:sp>
          <p:nvSpPr>
            <p:cNvPr id="3266" name="Google Shape;997;p48">
              <a:extLst>
                <a:ext uri="{FF2B5EF4-FFF2-40B4-BE49-F238E27FC236}">
                  <a16:creationId xmlns:a16="http://schemas.microsoft.com/office/drawing/2014/main" id="{23E8FE10-E621-4E20-7235-5BC10AE31963}"/>
                </a:ext>
              </a:extLst>
            </p:cNvPr>
            <p:cNvSpPr/>
            <p:nvPr/>
          </p:nvSpPr>
          <p:spPr>
            <a:xfrm>
              <a:off x="3640157" y="2169407"/>
              <a:ext cx="157061" cy="87588"/>
            </a:xfrm>
            <a:custGeom>
              <a:avLst/>
              <a:gdLst/>
              <a:ahLst/>
              <a:cxnLst/>
              <a:rect l="l" t="t" r="r" b="b"/>
              <a:pathLst>
                <a:path w="723" h="399" extrusionOk="0">
                  <a:moveTo>
                    <a:pt x="0" y="29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386"/>
                    <a:pt x="14" y="399"/>
                    <a:pt x="30" y="399"/>
                  </a:cubicBezTo>
                  <a:cubicBezTo>
                    <a:pt x="693" y="399"/>
                    <a:pt x="693" y="399"/>
                    <a:pt x="693" y="399"/>
                  </a:cubicBezTo>
                  <a:cubicBezTo>
                    <a:pt x="710" y="399"/>
                    <a:pt x="723" y="386"/>
                    <a:pt x="723" y="370"/>
                  </a:cubicBezTo>
                  <a:cubicBezTo>
                    <a:pt x="723" y="29"/>
                    <a:pt x="723" y="29"/>
                    <a:pt x="723" y="29"/>
                  </a:cubicBezTo>
                  <a:cubicBezTo>
                    <a:pt x="723" y="13"/>
                    <a:pt x="710" y="0"/>
                    <a:pt x="69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lose/>
                  <a:moveTo>
                    <a:pt x="60" y="59"/>
                  </a:moveTo>
                  <a:cubicBezTo>
                    <a:pt x="663" y="59"/>
                    <a:pt x="663" y="59"/>
                    <a:pt x="663" y="59"/>
                  </a:cubicBezTo>
                  <a:cubicBezTo>
                    <a:pt x="663" y="340"/>
                    <a:pt x="663" y="340"/>
                    <a:pt x="663" y="340"/>
                  </a:cubicBezTo>
                  <a:cubicBezTo>
                    <a:pt x="60" y="340"/>
                    <a:pt x="60" y="340"/>
                    <a:pt x="60" y="340"/>
                  </a:cubicBezTo>
                  <a:lnTo>
                    <a:pt x="60" y="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7" name="Google Shape;998;p48">
              <a:extLst>
                <a:ext uri="{FF2B5EF4-FFF2-40B4-BE49-F238E27FC236}">
                  <a16:creationId xmlns:a16="http://schemas.microsoft.com/office/drawing/2014/main" id="{F493FBEA-41BF-AD24-5575-8389C0405E09}"/>
                </a:ext>
              </a:extLst>
            </p:cNvPr>
            <p:cNvSpPr/>
            <p:nvPr/>
          </p:nvSpPr>
          <p:spPr>
            <a:xfrm>
              <a:off x="3385878" y="1959033"/>
              <a:ext cx="449582" cy="434869"/>
            </a:xfrm>
            <a:custGeom>
              <a:avLst/>
              <a:gdLst/>
              <a:ahLst/>
              <a:cxnLst/>
              <a:rect l="l" t="t" r="r" b="b"/>
              <a:pathLst>
                <a:path w="2048" h="1981" extrusionOk="0">
                  <a:moveTo>
                    <a:pt x="1954" y="0"/>
                  </a:moveTo>
                  <a:cubicBezTo>
                    <a:pt x="696" y="0"/>
                    <a:pt x="696" y="0"/>
                    <a:pt x="696" y="0"/>
                  </a:cubicBezTo>
                  <a:cubicBezTo>
                    <a:pt x="680" y="0"/>
                    <a:pt x="666" y="13"/>
                    <a:pt x="666" y="30"/>
                  </a:cubicBezTo>
                  <a:cubicBezTo>
                    <a:pt x="666" y="46"/>
                    <a:pt x="680" y="60"/>
                    <a:pt x="696" y="60"/>
                  </a:cubicBezTo>
                  <a:cubicBezTo>
                    <a:pt x="1954" y="60"/>
                    <a:pt x="1954" y="60"/>
                    <a:pt x="1954" y="60"/>
                  </a:cubicBezTo>
                  <a:cubicBezTo>
                    <a:pt x="1973" y="60"/>
                    <a:pt x="1988" y="75"/>
                    <a:pt x="1988" y="94"/>
                  </a:cubicBezTo>
                  <a:cubicBezTo>
                    <a:pt x="1988" y="231"/>
                    <a:pt x="1988" y="231"/>
                    <a:pt x="1988" y="231"/>
                  </a:cubicBezTo>
                  <a:cubicBezTo>
                    <a:pt x="264" y="231"/>
                    <a:pt x="264" y="231"/>
                    <a:pt x="264" y="231"/>
                  </a:cubicBezTo>
                  <a:cubicBezTo>
                    <a:pt x="264" y="94"/>
                    <a:pt x="264" y="94"/>
                    <a:pt x="264" y="94"/>
                  </a:cubicBezTo>
                  <a:cubicBezTo>
                    <a:pt x="264" y="75"/>
                    <a:pt x="279" y="60"/>
                    <a:pt x="298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74" y="60"/>
                    <a:pt x="587" y="46"/>
                    <a:pt x="587" y="30"/>
                  </a:cubicBezTo>
                  <a:cubicBezTo>
                    <a:pt x="587" y="13"/>
                    <a:pt x="574" y="0"/>
                    <a:pt x="55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46" y="0"/>
                    <a:pt x="204" y="42"/>
                    <a:pt x="204" y="94"/>
                  </a:cubicBezTo>
                  <a:cubicBezTo>
                    <a:pt x="204" y="348"/>
                    <a:pt x="204" y="348"/>
                    <a:pt x="204" y="348"/>
                  </a:cubicBezTo>
                  <a:cubicBezTo>
                    <a:pt x="93" y="348"/>
                    <a:pt x="93" y="348"/>
                    <a:pt x="93" y="348"/>
                  </a:cubicBezTo>
                  <a:cubicBezTo>
                    <a:pt x="42" y="348"/>
                    <a:pt x="0" y="390"/>
                    <a:pt x="0" y="44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39"/>
                    <a:pt x="41" y="1981"/>
                    <a:pt x="93" y="1981"/>
                  </a:cubicBezTo>
                  <a:cubicBezTo>
                    <a:pt x="1359" y="1981"/>
                    <a:pt x="1359" y="1981"/>
                    <a:pt x="1359" y="1981"/>
                  </a:cubicBezTo>
                  <a:cubicBezTo>
                    <a:pt x="1376" y="1981"/>
                    <a:pt x="1389" y="1968"/>
                    <a:pt x="1389" y="1952"/>
                  </a:cubicBezTo>
                  <a:cubicBezTo>
                    <a:pt x="1389" y="1935"/>
                    <a:pt x="1376" y="1922"/>
                    <a:pt x="1359" y="1922"/>
                  </a:cubicBezTo>
                  <a:cubicBezTo>
                    <a:pt x="93" y="1922"/>
                    <a:pt x="93" y="1922"/>
                    <a:pt x="93" y="1922"/>
                  </a:cubicBezTo>
                  <a:cubicBezTo>
                    <a:pt x="74" y="1922"/>
                    <a:pt x="59" y="1906"/>
                    <a:pt x="59" y="1888"/>
                  </a:cubicBezTo>
                  <a:cubicBezTo>
                    <a:pt x="59" y="639"/>
                    <a:pt x="59" y="639"/>
                    <a:pt x="59" y="639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4" y="1540"/>
                    <a:pt x="204" y="1540"/>
                    <a:pt x="204" y="1540"/>
                  </a:cubicBezTo>
                  <a:cubicBezTo>
                    <a:pt x="204" y="1591"/>
                    <a:pt x="246" y="1633"/>
                    <a:pt x="298" y="1633"/>
                  </a:cubicBezTo>
                  <a:cubicBezTo>
                    <a:pt x="1783" y="1633"/>
                    <a:pt x="1783" y="1633"/>
                    <a:pt x="1783" y="1633"/>
                  </a:cubicBezTo>
                  <a:cubicBezTo>
                    <a:pt x="1783" y="1888"/>
                    <a:pt x="1783" y="1888"/>
                    <a:pt x="1783" y="1888"/>
                  </a:cubicBezTo>
                  <a:cubicBezTo>
                    <a:pt x="1783" y="1906"/>
                    <a:pt x="1768" y="1922"/>
                    <a:pt x="1749" y="1922"/>
                  </a:cubicBezTo>
                  <a:cubicBezTo>
                    <a:pt x="1496" y="1922"/>
                    <a:pt x="1496" y="1922"/>
                    <a:pt x="1496" y="1922"/>
                  </a:cubicBezTo>
                  <a:cubicBezTo>
                    <a:pt x="1479" y="1922"/>
                    <a:pt x="1466" y="1935"/>
                    <a:pt x="1466" y="1952"/>
                  </a:cubicBezTo>
                  <a:cubicBezTo>
                    <a:pt x="1466" y="1968"/>
                    <a:pt x="1479" y="1981"/>
                    <a:pt x="1496" y="1981"/>
                  </a:cubicBezTo>
                  <a:cubicBezTo>
                    <a:pt x="1749" y="1981"/>
                    <a:pt x="1749" y="1981"/>
                    <a:pt x="1749" y="1981"/>
                  </a:cubicBezTo>
                  <a:cubicBezTo>
                    <a:pt x="1801" y="1981"/>
                    <a:pt x="1843" y="1939"/>
                    <a:pt x="1843" y="1888"/>
                  </a:cubicBezTo>
                  <a:cubicBezTo>
                    <a:pt x="1843" y="1633"/>
                    <a:pt x="1843" y="1633"/>
                    <a:pt x="1843" y="1633"/>
                  </a:cubicBezTo>
                  <a:cubicBezTo>
                    <a:pt x="1954" y="1633"/>
                    <a:pt x="1954" y="1633"/>
                    <a:pt x="1954" y="1633"/>
                  </a:cubicBezTo>
                  <a:cubicBezTo>
                    <a:pt x="2006" y="1633"/>
                    <a:pt x="2048" y="1591"/>
                    <a:pt x="2048" y="1540"/>
                  </a:cubicBezTo>
                  <a:cubicBezTo>
                    <a:pt x="2048" y="94"/>
                    <a:pt x="2048" y="94"/>
                    <a:pt x="2048" y="94"/>
                  </a:cubicBezTo>
                  <a:cubicBezTo>
                    <a:pt x="2048" y="42"/>
                    <a:pt x="2006" y="0"/>
                    <a:pt x="1954" y="0"/>
                  </a:cubicBezTo>
                  <a:close/>
                  <a:moveTo>
                    <a:pt x="204" y="579"/>
                  </a:moveTo>
                  <a:cubicBezTo>
                    <a:pt x="59" y="579"/>
                    <a:pt x="59" y="579"/>
                    <a:pt x="59" y="579"/>
                  </a:cubicBezTo>
                  <a:cubicBezTo>
                    <a:pt x="59" y="442"/>
                    <a:pt x="59" y="442"/>
                    <a:pt x="59" y="442"/>
                  </a:cubicBezTo>
                  <a:cubicBezTo>
                    <a:pt x="59" y="423"/>
                    <a:pt x="74" y="408"/>
                    <a:pt x="93" y="408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204" y="579"/>
                    <a:pt x="204" y="579"/>
                    <a:pt x="204" y="579"/>
                  </a:cubicBezTo>
                  <a:close/>
                  <a:moveTo>
                    <a:pt x="1988" y="1540"/>
                  </a:moveTo>
                  <a:cubicBezTo>
                    <a:pt x="1988" y="1558"/>
                    <a:pt x="1973" y="1573"/>
                    <a:pt x="1954" y="1573"/>
                  </a:cubicBezTo>
                  <a:cubicBezTo>
                    <a:pt x="298" y="1573"/>
                    <a:pt x="298" y="1573"/>
                    <a:pt x="298" y="1573"/>
                  </a:cubicBezTo>
                  <a:cubicBezTo>
                    <a:pt x="279" y="1573"/>
                    <a:pt x="264" y="1558"/>
                    <a:pt x="264" y="1540"/>
                  </a:cubicBezTo>
                  <a:cubicBezTo>
                    <a:pt x="264" y="290"/>
                    <a:pt x="264" y="290"/>
                    <a:pt x="264" y="290"/>
                  </a:cubicBezTo>
                  <a:cubicBezTo>
                    <a:pt x="1988" y="290"/>
                    <a:pt x="1988" y="290"/>
                    <a:pt x="1988" y="290"/>
                  </a:cubicBezTo>
                  <a:lnTo>
                    <a:pt x="1988" y="15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8" name="Google Shape;999;p48">
              <a:extLst>
                <a:ext uri="{FF2B5EF4-FFF2-40B4-BE49-F238E27FC236}">
                  <a16:creationId xmlns:a16="http://schemas.microsoft.com/office/drawing/2014/main" id="{1AA29334-A0B1-E810-80ED-949A579F14DE}"/>
                </a:ext>
              </a:extLst>
            </p:cNvPr>
            <p:cNvSpPr/>
            <p:nvPr/>
          </p:nvSpPr>
          <p:spPr>
            <a:xfrm>
              <a:off x="3495639" y="2068793"/>
              <a:ext cx="212021" cy="12760"/>
            </a:xfrm>
            <a:custGeom>
              <a:avLst/>
              <a:gdLst/>
              <a:ahLst/>
              <a:cxnLst/>
              <a:rect l="l" t="t" r="r" b="b"/>
              <a:pathLst>
                <a:path w="976" h="60" extrusionOk="0">
                  <a:moveTo>
                    <a:pt x="30" y="60"/>
                  </a:moveTo>
                  <a:cubicBezTo>
                    <a:pt x="946" y="60"/>
                    <a:pt x="946" y="60"/>
                    <a:pt x="946" y="60"/>
                  </a:cubicBezTo>
                  <a:cubicBezTo>
                    <a:pt x="962" y="60"/>
                    <a:pt x="976" y="47"/>
                    <a:pt x="976" y="30"/>
                  </a:cubicBezTo>
                  <a:cubicBezTo>
                    <a:pt x="976" y="14"/>
                    <a:pt x="962" y="0"/>
                    <a:pt x="94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9" name="Google Shape;1000;p48">
              <a:extLst>
                <a:ext uri="{FF2B5EF4-FFF2-40B4-BE49-F238E27FC236}">
                  <a16:creationId xmlns:a16="http://schemas.microsoft.com/office/drawing/2014/main" id="{B688211B-8179-8B41-5107-B6334FDC3E60}"/>
                </a:ext>
              </a:extLst>
            </p:cNvPr>
            <p:cNvSpPr/>
            <p:nvPr/>
          </p:nvSpPr>
          <p:spPr>
            <a:xfrm>
              <a:off x="3495639" y="2097148"/>
              <a:ext cx="271327" cy="13720"/>
            </a:xfrm>
            <a:custGeom>
              <a:avLst/>
              <a:gdLst/>
              <a:ahLst/>
              <a:cxnLst/>
              <a:rect l="l" t="t" r="r" b="b"/>
              <a:pathLst>
                <a:path w="1249" h="60" extrusionOk="0">
                  <a:moveTo>
                    <a:pt x="30" y="60"/>
                  </a:moveTo>
                  <a:cubicBezTo>
                    <a:pt x="1220" y="60"/>
                    <a:pt x="1220" y="60"/>
                    <a:pt x="1220" y="60"/>
                  </a:cubicBezTo>
                  <a:cubicBezTo>
                    <a:pt x="1236" y="60"/>
                    <a:pt x="1249" y="47"/>
                    <a:pt x="1249" y="30"/>
                  </a:cubicBezTo>
                  <a:cubicBezTo>
                    <a:pt x="1249" y="14"/>
                    <a:pt x="1236" y="0"/>
                    <a:pt x="122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0" name="Google Shape;1001;p48">
              <a:extLst>
                <a:ext uri="{FF2B5EF4-FFF2-40B4-BE49-F238E27FC236}">
                  <a16:creationId xmlns:a16="http://schemas.microsoft.com/office/drawing/2014/main" id="{0ABA1B02-6863-AE96-785B-CBE4396CD232}"/>
                </a:ext>
              </a:extLst>
            </p:cNvPr>
            <p:cNvSpPr/>
            <p:nvPr/>
          </p:nvSpPr>
          <p:spPr>
            <a:xfrm>
              <a:off x="3495639" y="2126417"/>
              <a:ext cx="271327" cy="12760"/>
            </a:xfrm>
            <a:custGeom>
              <a:avLst/>
              <a:gdLst/>
              <a:ahLst/>
              <a:cxnLst/>
              <a:rect l="l" t="t" r="r" b="b"/>
              <a:pathLst>
                <a:path w="1249" h="60" extrusionOk="0">
                  <a:moveTo>
                    <a:pt x="30" y="60"/>
                  </a:moveTo>
                  <a:cubicBezTo>
                    <a:pt x="1220" y="60"/>
                    <a:pt x="1220" y="60"/>
                    <a:pt x="1220" y="60"/>
                  </a:cubicBezTo>
                  <a:cubicBezTo>
                    <a:pt x="1236" y="60"/>
                    <a:pt x="1249" y="47"/>
                    <a:pt x="1249" y="30"/>
                  </a:cubicBezTo>
                  <a:cubicBezTo>
                    <a:pt x="1249" y="14"/>
                    <a:pt x="1236" y="0"/>
                    <a:pt x="122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1" name="Google Shape;1002;p48">
              <a:extLst>
                <a:ext uri="{FF2B5EF4-FFF2-40B4-BE49-F238E27FC236}">
                  <a16:creationId xmlns:a16="http://schemas.microsoft.com/office/drawing/2014/main" id="{4EBA2ED5-74D9-5F06-D71E-BB3E0B49977A}"/>
                </a:ext>
              </a:extLst>
            </p:cNvPr>
            <p:cNvSpPr/>
            <p:nvPr/>
          </p:nvSpPr>
          <p:spPr>
            <a:xfrm>
              <a:off x="3465455" y="2169407"/>
              <a:ext cx="156844" cy="87588"/>
            </a:xfrm>
            <a:custGeom>
              <a:avLst/>
              <a:gdLst/>
              <a:ahLst/>
              <a:cxnLst/>
              <a:rect l="l" t="t" r="r" b="b"/>
              <a:pathLst>
                <a:path w="722" h="399" extrusionOk="0">
                  <a:moveTo>
                    <a:pt x="29" y="399"/>
                  </a:moveTo>
                  <a:cubicBezTo>
                    <a:pt x="692" y="399"/>
                    <a:pt x="692" y="399"/>
                    <a:pt x="692" y="399"/>
                  </a:cubicBezTo>
                  <a:cubicBezTo>
                    <a:pt x="709" y="399"/>
                    <a:pt x="722" y="386"/>
                    <a:pt x="722" y="370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86"/>
                    <a:pt x="13" y="399"/>
                    <a:pt x="29" y="399"/>
                  </a:cubicBezTo>
                  <a:close/>
                  <a:moveTo>
                    <a:pt x="59" y="59"/>
                  </a:moveTo>
                  <a:cubicBezTo>
                    <a:pt x="662" y="59"/>
                    <a:pt x="662" y="59"/>
                    <a:pt x="662" y="59"/>
                  </a:cubicBezTo>
                  <a:cubicBezTo>
                    <a:pt x="662" y="340"/>
                    <a:pt x="662" y="340"/>
                    <a:pt x="662" y="340"/>
                  </a:cubicBezTo>
                  <a:cubicBezTo>
                    <a:pt x="59" y="340"/>
                    <a:pt x="59" y="340"/>
                    <a:pt x="59" y="340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2" name="Google Shape;1003;p48">
              <a:extLst>
                <a:ext uri="{FF2B5EF4-FFF2-40B4-BE49-F238E27FC236}">
                  <a16:creationId xmlns:a16="http://schemas.microsoft.com/office/drawing/2014/main" id="{DD6C41C8-691B-A8C2-3F1C-7A12EEB3FFD7}"/>
                </a:ext>
              </a:extLst>
            </p:cNvPr>
            <p:cNvSpPr/>
            <p:nvPr/>
          </p:nvSpPr>
          <p:spPr>
            <a:xfrm>
              <a:off x="3530396" y="2189529"/>
              <a:ext cx="27298" cy="47791"/>
            </a:xfrm>
            <a:custGeom>
              <a:avLst/>
              <a:gdLst/>
              <a:ahLst/>
              <a:cxnLst/>
              <a:rect l="l" t="t" r="r" b="b"/>
              <a:pathLst>
                <a:path w="127" h="220" extrusionOk="0">
                  <a:moveTo>
                    <a:pt x="98" y="60"/>
                  </a:moveTo>
                  <a:cubicBezTo>
                    <a:pt x="114" y="60"/>
                    <a:pt x="127" y="47"/>
                    <a:pt x="127" y="30"/>
                  </a:cubicBezTo>
                  <a:cubicBezTo>
                    <a:pt x="127" y="14"/>
                    <a:pt x="114" y="0"/>
                    <a:pt x="9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7"/>
                    <a:pt x="13" y="220"/>
                    <a:pt x="30" y="220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114" y="220"/>
                    <a:pt x="127" y="207"/>
                    <a:pt x="127" y="190"/>
                  </a:cubicBezTo>
                  <a:cubicBezTo>
                    <a:pt x="127" y="174"/>
                    <a:pt x="114" y="161"/>
                    <a:pt x="98" y="161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109" y="140"/>
                    <a:pt x="122" y="127"/>
                    <a:pt x="122" y="110"/>
                  </a:cubicBezTo>
                  <a:cubicBezTo>
                    <a:pt x="122" y="94"/>
                    <a:pt x="109" y="80"/>
                    <a:pt x="93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98" y="60"/>
                    <a:pt x="98" y="60"/>
                    <a:pt x="98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3" name="Google Shape;1004;p48">
              <a:extLst>
                <a:ext uri="{FF2B5EF4-FFF2-40B4-BE49-F238E27FC236}">
                  <a16:creationId xmlns:a16="http://schemas.microsoft.com/office/drawing/2014/main" id="{A66F82D0-9025-1711-95A6-063A64B76223}"/>
                </a:ext>
              </a:extLst>
            </p:cNvPr>
            <p:cNvSpPr/>
            <p:nvPr/>
          </p:nvSpPr>
          <p:spPr>
            <a:xfrm>
              <a:off x="3566069" y="2187700"/>
              <a:ext cx="37401" cy="49223"/>
            </a:xfrm>
            <a:custGeom>
              <a:avLst/>
              <a:gdLst/>
              <a:ahLst/>
              <a:cxnLst/>
              <a:rect l="l" t="t" r="r" b="b"/>
              <a:pathLst>
                <a:path w="174" h="229" extrusionOk="0">
                  <a:moveTo>
                    <a:pt x="114" y="92"/>
                  </a:moveTo>
                  <a:cubicBezTo>
                    <a:pt x="96" y="85"/>
                    <a:pt x="79" y="78"/>
                    <a:pt x="72" y="75"/>
                  </a:cubicBezTo>
                  <a:cubicBezTo>
                    <a:pt x="68" y="73"/>
                    <a:pt x="78" y="69"/>
                    <a:pt x="78" y="69"/>
                  </a:cubicBezTo>
                  <a:cubicBezTo>
                    <a:pt x="96" y="63"/>
                    <a:pt x="113" y="77"/>
                    <a:pt x="114" y="77"/>
                  </a:cubicBezTo>
                  <a:cubicBezTo>
                    <a:pt x="126" y="88"/>
                    <a:pt x="145" y="86"/>
                    <a:pt x="156" y="73"/>
                  </a:cubicBezTo>
                  <a:cubicBezTo>
                    <a:pt x="166" y="61"/>
                    <a:pt x="164" y="42"/>
                    <a:pt x="152" y="31"/>
                  </a:cubicBezTo>
                  <a:cubicBezTo>
                    <a:pt x="136" y="18"/>
                    <a:pt x="100" y="0"/>
                    <a:pt x="61" y="11"/>
                  </a:cubicBezTo>
                  <a:cubicBezTo>
                    <a:pt x="35" y="19"/>
                    <a:pt x="16" y="40"/>
                    <a:pt x="13" y="65"/>
                  </a:cubicBezTo>
                  <a:cubicBezTo>
                    <a:pt x="10" y="85"/>
                    <a:pt x="17" y="107"/>
                    <a:pt x="32" y="120"/>
                  </a:cubicBezTo>
                  <a:cubicBezTo>
                    <a:pt x="48" y="134"/>
                    <a:pt x="74" y="141"/>
                    <a:pt x="93" y="148"/>
                  </a:cubicBezTo>
                  <a:cubicBezTo>
                    <a:pt x="104" y="152"/>
                    <a:pt x="108" y="157"/>
                    <a:pt x="108" y="159"/>
                  </a:cubicBezTo>
                  <a:cubicBezTo>
                    <a:pt x="107" y="163"/>
                    <a:pt x="101" y="170"/>
                    <a:pt x="89" y="170"/>
                  </a:cubicBezTo>
                  <a:cubicBezTo>
                    <a:pt x="69" y="170"/>
                    <a:pt x="58" y="159"/>
                    <a:pt x="55" y="155"/>
                  </a:cubicBezTo>
                  <a:cubicBezTo>
                    <a:pt x="44" y="143"/>
                    <a:pt x="25" y="142"/>
                    <a:pt x="13" y="153"/>
                  </a:cubicBezTo>
                  <a:cubicBezTo>
                    <a:pt x="1" y="164"/>
                    <a:pt x="0" y="183"/>
                    <a:pt x="11" y="196"/>
                  </a:cubicBezTo>
                  <a:cubicBezTo>
                    <a:pt x="30" y="217"/>
                    <a:pt x="59" y="229"/>
                    <a:pt x="89" y="229"/>
                  </a:cubicBezTo>
                  <a:cubicBezTo>
                    <a:pt x="128" y="229"/>
                    <a:pt x="161" y="204"/>
                    <a:pt x="167" y="170"/>
                  </a:cubicBezTo>
                  <a:cubicBezTo>
                    <a:pt x="174" y="129"/>
                    <a:pt x="143" y="102"/>
                    <a:pt x="114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4" name="Google Shape;1005;p48">
              <a:extLst>
                <a:ext uri="{FF2B5EF4-FFF2-40B4-BE49-F238E27FC236}">
                  <a16:creationId xmlns:a16="http://schemas.microsoft.com/office/drawing/2014/main" id="{76E7F551-9039-A2B2-8F70-680E8AF2745D}"/>
                </a:ext>
              </a:extLst>
            </p:cNvPr>
            <p:cNvSpPr/>
            <p:nvPr/>
          </p:nvSpPr>
          <p:spPr>
            <a:xfrm>
              <a:off x="3485577" y="2188615"/>
              <a:ext cx="36756" cy="48363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53" y="9"/>
                  </a:moveTo>
                  <a:cubicBezTo>
                    <a:pt x="139" y="0"/>
                    <a:pt x="121" y="4"/>
                    <a:pt x="112" y="1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0" y="3"/>
                    <a:pt x="31" y="0"/>
                    <a:pt x="17" y="9"/>
                  </a:cubicBezTo>
                  <a:cubicBezTo>
                    <a:pt x="4" y="18"/>
                    <a:pt x="0" y="36"/>
                    <a:pt x="9" y="50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5" y="195"/>
                    <a:pt x="55" y="195"/>
                    <a:pt x="55" y="195"/>
                  </a:cubicBezTo>
                  <a:cubicBezTo>
                    <a:pt x="55" y="212"/>
                    <a:pt x="69" y="225"/>
                    <a:pt x="85" y="225"/>
                  </a:cubicBezTo>
                  <a:cubicBezTo>
                    <a:pt x="85" y="225"/>
                    <a:pt x="85" y="225"/>
                    <a:pt x="85" y="225"/>
                  </a:cubicBezTo>
                  <a:cubicBezTo>
                    <a:pt x="102" y="225"/>
                    <a:pt x="115" y="212"/>
                    <a:pt x="115" y="196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71" y="36"/>
                    <a:pt x="167" y="18"/>
                    <a:pt x="153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5" name="Google Shape;1006;p48">
              <a:extLst>
                <a:ext uri="{FF2B5EF4-FFF2-40B4-BE49-F238E27FC236}">
                  <a16:creationId xmlns:a16="http://schemas.microsoft.com/office/drawing/2014/main" id="{AA374BF1-D308-10A5-71C7-398E89CEC869}"/>
                </a:ext>
              </a:extLst>
            </p:cNvPr>
            <p:cNvSpPr/>
            <p:nvPr/>
          </p:nvSpPr>
          <p:spPr>
            <a:xfrm>
              <a:off x="3674000" y="2188615"/>
              <a:ext cx="37582" cy="49392"/>
            </a:xfrm>
            <a:custGeom>
              <a:avLst/>
              <a:gdLst/>
              <a:ahLst/>
              <a:cxnLst/>
              <a:rect l="l" t="t" r="r" b="b"/>
              <a:pathLst>
                <a:path w="173" h="225" extrusionOk="0">
                  <a:moveTo>
                    <a:pt x="143" y="3"/>
                  </a:moveTo>
                  <a:cubicBezTo>
                    <a:pt x="127" y="3"/>
                    <a:pt x="114" y="16"/>
                    <a:pt x="114" y="33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7" y="5"/>
                    <a:pt x="34" y="0"/>
                    <a:pt x="21" y="4"/>
                  </a:cubicBezTo>
                  <a:cubicBezTo>
                    <a:pt x="9" y="8"/>
                    <a:pt x="0" y="20"/>
                    <a:pt x="0" y="3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11"/>
                    <a:pt x="13" y="224"/>
                    <a:pt x="30" y="224"/>
                  </a:cubicBezTo>
                  <a:cubicBezTo>
                    <a:pt x="46" y="224"/>
                    <a:pt x="60" y="211"/>
                    <a:pt x="60" y="194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115" y="208"/>
                    <a:pt x="115" y="208"/>
                    <a:pt x="115" y="208"/>
                  </a:cubicBezTo>
                  <a:cubicBezTo>
                    <a:pt x="123" y="220"/>
                    <a:pt x="137" y="225"/>
                    <a:pt x="151" y="221"/>
                  </a:cubicBezTo>
                  <a:cubicBezTo>
                    <a:pt x="164" y="217"/>
                    <a:pt x="173" y="204"/>
                    <a:pt x="173" y="189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16"/>
                    <a:pt x="160" y="3"/>
                    <a:pt x="143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6" name="Google Shape;1007;p48">
              <a:extLst>
                <a:ext uri="{FF2B5EF4-FFF2-40B4-BE49-F238E27FC236}">
                  <a16:creationId xmlns:a16="http://schemas.microsoft.com/office/drawing/2014/main" id="{26A75915-C446-A726-7FCB-D11D1E17255D}"/>
                </a:ext>
              </a:extLst>
            </p:cNvPr>
            <p:cNvSpPr/>
            <p:nvPr/>
          </p:nvSpPr>
          <p:spPr>
            <a:xfrm>
              <a:off x="3720649" y="2189529"/>
              <a:ext cx="48514" cy="47503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10" y="0"/>
                  </a:moveTo>
                  <a:cubicBezTo>
                    <a:pt x="49" y="0"/>
                    <a:pt x="0" y="49"/>
                    <a:pt x="0" y="111"/>
                  </a:cubicBezTo>
                  <a:cubicBezTo>
                    <a:pt x="0" y="172"/>
                    <a:pt x="49" y="221"/>
                    <a:pt x="110" y="221"/>
                  </a:cubicBezTo>
                  <a:cubicBezTo>
                    <a:pt x="172" y="221"/>
                    <a:pt x="221" y="172"/>
                    <a:pt x="221" y="111"/>
                  </a:cubicBezTo>
                  <a:cubicBezTo>
                    <a:pt x="221" y="49"/>
                    <a:pt x="172" y="0"/>
                    <a:pt x="110" y="0"/>
                  </a:cubicBezTo>
                  <a:close/>
                  <a:moveTo>
                    <a:pt x="110" y="162"/>
                  </a:moveTo>
                  <a:cubicBezTo>
                    <a:pt x="82" y="162"/>
                    <a:pt x="59" y="139"/>
                    <a:pt x="59" y="111"/>
                  </a:cubicBezTo>
                  <a:cubicBezTo>
                    <a:pt x="59" y="82"/>
                    <a:pt x="82" y="59"/>
                    <a:pt x="110" y="59"/>
                  </a:cubicBezTo>
                  <a:cubicBezTo>
                    <a:pt x="139" y="59"/>
                    <a:pt x="162" y="82"/>
                    <a:pt x="162" y="111"/>
                  </a:cubicBezTo>
                  <a:cubicBezTo>
                    <a:pt x="162" y="139"/>
                    <a:pt x="139" y="162"/>
                    <a:pt x="110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7" name="Rectangle 3276">
            <a:extLst>
              <a:ext uri="{FF2B5EF4-FFF2-40B4-BE49-F238E27FC236}">
                <a16:creationId xmlns:a16="http://schemas.microsoft.com/office/drawing/2014/main" id="{7F93066B-95A6-A02B-AA8F-8B13EB26E6F1}"/>
              </a:ext>
            </a:extLst>
          </p:cNvPr>
          <p:cNvSpPr/>
          <p:nvPr/>
        </p:nvSpPr>
        <p:spPr>
          <a:xfrm>
            <a:off x="6397389" y="2161258"/>
            <a:ext cx="946758" cy="813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78" name="TextBox 3277">
            <a:extLst>
              <a:ext uri="{FF2B5EF4-FFF2-40B4-BE49-F238E27FC236}">
                <a16:creationId xmlns:a16="http://schemas.microsoft.com/office/drawing/2014/main" id="{018739A4-55CD-7385-04A2-99B94D3DA9C3}"/>
              </a:ext>
            </a:extLst>
          </p:cNvPr>
          <p:cNvSpPr txBox="1"/>
          <p:nvPr/>
        </p:nvSpPr>
        <p:spPr>
          <a:xfrm>
            <a:off x="6421215" y="2220902"/>
            <a:ext cx="89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err="1">
                <a:latin typeface=""/>
              </a:rPr>
              <a:t>Microbobes</a:t>
            </a:r>
            <a:r>
              <a:rPr lang="es-ES_tradnl" sz="900" dirty="0">
                <a:latin typeface=""/>
              </a:rPr>
              <a:t> </a:t>
            </a:r>
            <a:r>
              <a:rPr lang="es-ES_tradnl" sz="900" dirty="0" err="1">
                <a:latin typeface=""/>
              </a:rPr>
              <a:t>composition</a:t>
            </a:r>
            <a:r>
              <a:rPr lang="es-ES_tradnl" sz="900" dirty="0">
                <a:latin typeface=""/>
              </a:rPr>
              <a:t> </a:t>
            </a:r>
            <a:r>
              <a:rPr lang="es-ES_tradnl" sz="900" dirty="0" err="1">
                <a:latin typeface=""/>
              </a:rPr>
              <a:t>of</a:t>
            </a:r>
            <a:r>
              <a:rPr lang="es-ES_tradnl" sz="900" dirty="0">
                <a:latin typeface=""/>
              </a:rPr>
              <a:t> marine </a:t>
            </a:r>
            <a:r>
              <a:rPr lang="es-ES_tradnl" sz="900" dirty="0" err="1">
                <a:latin typeface=""/>
              </a:rPr>
              <a:t>sediments</a:t>
            </a:r>
            <a:r>
              <a:rPr lang="es-ES_tradnl" sz="900" dirty="0">
                <a:latin typeface=""/>
              </a:rPr>
              <a:t>.</a:t>
            </a:r>
          </a:p>
        </p:txBody>
      </p:sp>
      <p:grpSp>
        <p:nvGrpSpPr>
          <p:cNvPr id="3279" name="Google Shape;960;p48">
            <a:extLst>
              <a:ext uri="{FF2B5EF4-FFF2-40B4-BE49-F238E27FC236}">
                <a16:creationId xmlns:a16="http://schemas.microsoft.com/office/drawing/2014/main" id="{6966ED20-EE3F-6C8F-488C-BC1C1BE16131}"/>
              </a:ext>
            </a:extLst>
          </p:cNvPr>
          <p:cNvGrpSpPr/>
          <p:nvPr/>
        </p:nvGrpSpPr>
        <p:grpSpPr>
          <a:xfrm>
            <a:off x="976537" y="2294782"/>
            <a:ext cx="390750" cy="449577"/>
            <a:chOff x="992175" y="1951716"/>
            <a:chExt cx="390750" cy="449577"/>
          </a:xfrm>
        </p:grpSpPr>
        <p:sp>
          <p:nvSpPr>
            <p:cNvPr id="3280" name="Google Shape;961;p48">
              <a:extLst>
                <a:ext uri="{FF2B5EF4-FFF2-40B4-BE49-F238E27FC236}">
                  <a16:creationId xmlns:a16="http://schemas.microsoft.com/office/drawing/2014/main" id="{EFB638BA-2351-B560-B432-BE93DFF51AA5}"/>
                </a:ext>
              </a:extLst>
            </p:cNvPr>
            <p:cNvSpPr/>
            <p:nvPr/>
          </p:nvSpPr>
          <p:spPr>
            <a:xfrm>
              <a:off x="1026018" y="1980070"/>
              <a:ext cx="319553" cy="69213"/>
            </a:xfrm>
            <a:custGeom>
              <a:avLst/>
              <a:gdLst/>
              <a:ahLst/>
              <a:cxnLst/>
              <a:rect l="l" t="t" r="r" b="b"/>
              <a:pathLst>
                <a:path w="1471" h="322" extrusionOk="0">
                  <a:moveTo>
                    <a:pt x="1311" y="322"/>
                  </a:moveTo>
                  <a:cubicBezTo>
                    <a:pt x="1399" y="322"/>
                    <a:pt x="1471" y="250"/>
                    <a:pt x="1471" y="161"/>
                  </a:cubicBezTo>
                  <a:cubicBezTo>
                    <a:pt x="1471" y="73"/>
                    <a:pt x="1399" y="0"/>
                    <a:pt x="131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3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lnTo>
                    <a:pt x="1311" y="322"/>
                  </a:lnTo>
                  <a:close/>
                  <a:moveTo>
                    <a:pt x="60" y="161"/>
                  </a:moveTo>
                  <a:cubicBezTo>
                    <a:pt x="60" y="106"/>
                    <a:pt x="105" y="60"/>
                    <a:pt x="161" y="60"/>
                  </a:cubicBezTo>
                  <a:cubicBezTo>
                    <a:pt x="1311" y="60"/>
                    <a:pt x="1311" y="60"/>
                    <a:pt x="1311" y="60"/>
                  </a:cubicBezTo>
                  <a:cubicBezTo>
                    <a:pt x="1366" y="60"/>
                    <a:pt x="1412" y="106"/>
                    <a:pt x="1412" y="161"/>
                  </a:cubicBezTo>
                  <a:cubicBezTo>
                    <a:pt x="1412" y="217"/>
                    <a:pt x="1366" y="262"/>
                    <a:pt x="1311" y="262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05" y="262"/>
                    <a:pt x="60" y="217"/>
                    <a:pt x="60" y="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962;p48">
              <a:extLst>
                <a:ext uri="{FF2B5EF4-FFF2-40B4-BE49-F238E27FC236}">
                  <a16:creationId xmlns:a16="http://schemas.microsoft.com/office/drawing/2014/main" id="{BB9B1E6E-60DC-F2F1-58D2-33430FE5430D}"/>
                </a:ext>
              </a:extLst>
            </p:cNvPr>
            <p:cNvSpPr/>
            <p:nvPr/>
          </p:nvSpPr>
          <p:spPr>
            <a:xfrm>
              <a:off x="1061690" y="2004766"/>
              <a:ext cx="12760" cy="20196"/>
            </a:xfrm>
            <a:custGeom>
              <a:avLst/>
              <a:gdLst/>
              <a:ahLst/>
              <a:cxnLst/>
              <a:rect l="l" t="t" r="r" b="b"/>
              <a:pathLst>
                <a:path w="60" h="92" extrusionOk="0">
                  <a:moveTo>
                    <a:pt x="30" y="92"/>
                  </a:moveTo>
                  <a:cubicBezTo>
                    <a:pt x="47" y="92"/>
                    <a:pt x="60" y="78"/>
                    <a:pt x="60" y="6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8"/>
                    <a:pt x="14" y="92"/>
                    <a:pt x="30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963;p48">
              <a:extLst>
                <a:ext uri="{FF2B5EF4-FFF2-40B4-BE49-F238E27FC236}">
                  <a16:creationId xmlns:a16="http://schemas.microsoft.com/office/drawing/2014/main" id="{FE511219-06BF-F970-5E84-09EB3C88585D}"/>
                </a:ext>
              </a:extLst>
            </p:cNvPr>
            <p:cNvSpPr/>
            <p:nvPr/>
          </p:nvSpPr>
          <p:spPr>
            <a:xfrm>
              <a:off x="1090960" y="2004766"/>
              <a:ext cx="12817" cy="20196"/>
            </a:xfrm>
            <a:custGeom>
              <a:avLst/>
              <a:gdLst/>
              <a:ahLst/>
              <a:cxnLst/>
              <a:rect l="l" t="t" r="r" b="b"/>
              <a:pathLst>
                <a:path w="59" h="92" extrusionOk="0">
                  <a:moveTo>
                    <a:pt x="30" y="92"/>
                  </a:moveTo>
                  <a:cubicBezTo>
                    <a:pt x="46" y="92"/>
                    <a:pt x="59" y="78"/>
                    <a:pt x="59" y="62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4"/>
                    <a:pt x="46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8"/>
                    <a:pt x="13" y="92"/>
                    <a:pt x="30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964;p48">
              <a:extLst>
                <a:ext uri="{FF2B5EF4-FFF2-40B4-BE49-F238E27FC236}">
                  <a16:creationId xmlns:a16="http://schemas.microsoft.com/office/drawing/2014/main" id="{8D67A56F-4F7C-BD14-3C79-84AD3B057DC9}"/>
                </a:ext>
              </a:extLst>
            </p:cNvPr>
            <p:cNvSpPr/>
            <p:nvPr/>
          </p:nvSpPr>
          <p:spPr>
            <a:xfrm>
              <a:off x="1119315" y="2004766"/>
              <a:ext cx="12760" cy="20196"/>
            </a:xfrm>
            <a:custGeom>
              <a:avLst/>
              <a:gdLst/>
              <a:ahLst/>
              <a:cxnLst/>
              <a:rect l="l" t="t" r="r" b="b"/>
              <a:pathLst>
                <a:path w="60" h="92" extrusionOk="0">
                  <a:moveTo>
                    <a:pt x="30" y="92"/>
                  </a:moveTo>
                  <a:cubicBezTo>
                    <a:pt x="46" y="92"/>
                    <a:pt x="60" y="78"/>
                    <a:pt x="60" y="6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8"/>
                    <a:pt x="13" y="92"/>
                    <a:pt x="30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4" name="Google Shape;965;p48">
              <a:extLst>
                <a:ext uri="{FF2B5EF4-FFF2-40B4-BE49-F238E27FC236}">
                  <a16:creationId xmlns:a16="http://schemas.microsoft.com/office/drawing/2014/main" id="{F22B51F1-07B8-700B-86C6-B62D0EB43526}"/>
                </a:ext>
              </a:extLst>
            </p:cNvPr>
            <p:cNvSpPr/>
            <p:nvPr/>
          </p:nvSpPr>
          <p:spPr>
            <a:xfrm>
              <a:off x="992175" y="1951716"/>
              <a:ext cx="390750" cy="449577"/>
            </a:xfrm>
            <a:custGeom>
              <a:avLst/>
              <a:gdLst/>
              <a:ahLst/>
              <a:cxnLst/>
              <a:rect l="l" t="t" r="r" b="b"/>
              <a:pathLst>
                <a:path w="1780" h="2048" extrusionOk="0">
                  <a:moveTo>
                    <a:pt x="1780" y="804"/>
                  </a:moveTo>
                  <a:cubicBezTo>
                    <a:pt x="1780" y="691"/>
                    <a:pt x="1714" y="593"/>
                    <a:pt x="1619" y="546"/>
                  </a:cubicBezTo>
                  <a:cubicBezTo>
                    <a:pt x="1714" y="499"/>
                    <a:pt x="1780" y="401"/>
                    <a:pt x="1780" y="288"/>
                  </a:cubicBezTo>
                  <a:cubicBezTo>
                    <a:pt x="1780" y="129"/>
                    <a:pt x="1650" y="0"/>
                    <a:pt x="149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29" y="0"/>
                    <a:pt x="0" y="129"/>
                    <a:pt x="0" y="288"/>
                  </a:cubicBezTo>
                  <a:cubicBezTo>
                    <a:pt x="0" y="401"/>
                    <a:pt x="66" y="499"/>
                    <a:pt x="161" y="546"/>
                  </a:cubicBezTo>
                  <a:cubicBezTo>
                    <a:pt x="66" y="593"/>
                    <a:pt x="0" y="691"/>
                    <a:pt x="0" y="804"/>
                  </a:cubicBezTo>
                  <a:cubicBezTo>
                    <a:pt x="0" y="917"/>
                    <a:pt x="66" y="1015"/>
                    <a:pt x="161" y="1062"/>
                  </a:cubicBezTo>
                  <a:cubicBezTo>
                    <a:pt x="66" y="1109"/>
                    <a:pt x="0" y="1207"/>
                    <a:pt x="0" y="1320"/>
                  </a:cubicBezTo>
                  <a:cubicBezTo>
                    <a:pt x="0" y="1479"/>
                    <a:pt x="129" y="1608"/>
                    <a:pt x="288" y="1608"/>
                  </a:cubicBezTo>
                  <a:cubicBezTo>
                    <a:pt x="860" y="1608"/>
                    <a:pt x="860" y="1608"/>
                    <a:pt x="860" y="1608"/>
                  </a:cubicBezTo>
                  <a:cubicBezTo>
                    <a:pt x="860" y="1707"/>
                    <a:pt x="860" y="1707"/>
                    <a:pt x="860" y="1707"/>
                  </a:cubicBezTo>
                  <a:cubicBezTo>
                    <a:pt x="836" y="1707"/>
                    <a:pt x="836" y="1707"/>
                    <a:pt x="836" y="1707"/>
                  </a:cubicBezTo>
                  <a:cubicBezTo>
                    <a:pt x="820" y="1707"/>
                    <a:pt x="806" y="1721"/>
                    <a:pt x="806" y="1737"/>
                  </a:cubicBezTo>
                  <a:cubicBezTo>
                    <a:pt x="806" y="1881"/>
                    <a:pt x="806" y="1881"/>
                    <a:pt x="806" y="1881"/>
                  </a:cubicBezTo>
                  <a:cubicBezTo>
                    <a:pt x="663" y="1881"/>
                    <a:pt x="663" y="1881"/>
                    <a:pt x="663" y="1881"/>
                  </a:cubicBezTo>
                  <a:cubicBezTo>
                    <a:pt x="646" y="1881"/>
                    <a:pt x="633" y="1895"/>
                    <a:pt x="633" y="1911"/>
                  </a:cubicBezTo>
                  <a:cubicBezTo>
                    <a:pt x="633" y="1928"/>
                    <a:pt x="633" y="1928"/>
                    <a:pt x="633" y="1928"/>
                  </a:cubicBezTo>
                  <a:cubicBezTo>
                    <a:pt x="214" y="1928"/>
                    <a:pt x="214" y="1928"/>
                    <a:pt x="214" y="1928"/>
                  </a:cubicBezTo>
                  <a:cubicBezTo>
                    <a:pt x="198" y="1928"/>
                    <a:pt x="184" y="1941"/>
                    <a:pt x="184" y="1958"/>
                  </a:cubicBezTo>
                  <a:cubicBezTo>
                    <a:pt x="184" y="1974"/>
                    <a:pt x="198" y="1988"/>
                    <a:pt x="214" y="1988"/>
                  </a:cubicBezTo>
                  <a:cubicBezTo>
                    <a:pt x="633" y="1988"/>
                    <a:pt x="633" y="1988"/>
                    <a:pt x="633" y="1988"/>
                  </a:cubicBezTo>
                  <a:cubicBezTo>
                    <a:pt x="633" y="2018"/>
                    <a:pt x="633" y="2018"/>
                    <a:pt x="633" y="2018"/>
                  </a:cubicBezTo>
                  <a:cubicBezTo>
                    <a:pt x="633" y="2035"/>
                    <a:pt x="646" y="2048"/>
                    <a:pt x="663" y="2048"/>
                  </a:cubicBezTo>
                  <a:cubicBezTo>
                    <a:pt x="750" y="2048"/>
                    <a:pt x="750" y="2048"/>
                    <a:pt x="750" y="2048"/>
                  </a:cubicBezTo>
                  <a:cubicBezTo>
                    <a:pt x="767" y="2048"/>
                    <a:pt x="780" y="2035"/>
                    <a:pt x="780" y="2018"/>
                  </a:cubicBezTo>
                  <a:cubicBezTo>
                    <a:pt x="780" y="2002"/>
                    <a:pt x="767" y="1988"/>
                    <a:pt x="750" y="1988"/>
                  </a:cubicBezTo>
                  <a:cubicBezTo>
                    <a:pt x="693" y="1988"/>
                    <a:pt x="693" y="1988"/>
                    <a:pt x="693" y="1988"/>
                  </a:cubicBezTo>
                  <a:cubicBezTo>
                    <a:pt x="693" y="1941"/>
                    <a:pt x="693" y="1941"/>
                    <a:pt x="693" y="1941"/>
                  </a:cubicBezTo>
                  <a:cubicBezTo>
                    <a:pt x="836" y="1941"/>
                    <a:pt x="836" y="1941"/>
                    <a:pt x="836" y="1941"/>
                  </a:cubicBezTo>
                  <a:cubicBezTo>
                    <a:pt x="853" y="1941"/>
                    <a:pt x="866" y="1928"/>
                    <a:pt x="866" y="1911"/>
                  </a:cubicBezTo>
                  <a:cubicBezTo>
                    <a:pt x="866" y="1767"/>
                    <a:pt x="866" y="1767"/>
                    <a:pt x="866" y="1767"/>
                  </a:cubicBezTo>
                  <a:cubicBezTo>
                    <a:pt x="913" y="1767"/>
                    <a:pt x="913" y="1767"/>
                    <a:pt x="913" y="1767"/>
                  </a:cubicBezTo>
                  <a:cubicBezTo>
                    <a:pt x="913" y="1911"/>
                    <a:pt x="913" y="1911"/>
                    <a:pt x="913" y="1911"/>
                  </a:cubicBezTo>
                  <a:cubicBezTo>
                    <a:pt x="913" y="1928"/>
                    <a:pt x="927" y="1941"/>
                    <a:pt x="943" y="1941"/>
                  </a:cubicBezTo>
                  <a:cubicBezTo>
                    <a:pt x="1087" y="1941"/>
                    <a:pt x="1087" y="1941"/>
                    <a:pt x="1087" y="1941"/>
                  </a:cubicBezTo>
                  <a:cubicBezTo>
                    <a:pt x="1087" y="1988"/>
                    <a:pt x="1087" y="1988"/>
                    <a:pt x="1087" y="1988"/>
                  </a:cubicBezTo>
                  <a:cubicBezTo>
                    <a:pt x="890" y="1988"/>
                    <a:pt x="890" y="1988"/>
                    <a:pt x="890" y="1988"/>
                  </a:cubicBezTo>
                  <a:cubicBezTo>
                    <a:pt x="873" y="1988"/>
                    <a:pt x="860" y="2002"/>
                    <a:pt x="860" y="2018"/>
                  </a:cubicBezTo>
                  <a:cubicBezTo>
                    <a:pt x="860" y="2035"/>
                    <a:pt x="873" y="2048"/>
                    <a:pt x="890" y="2048"/>
                  </a:cubicBezTo>
                  <a:cubicBezTo>
                    <a:pt x="1117" y="2048"/>
                    <a:pt x="1117" y="2048"/>
                    <a:pt x="1117" y="2048"/>
                  </a:cubicBezTo>
                  <a:cubicBezTo>
                    <a:pt x="1134" y="2048"/>
                    <a:pt x="1147" y="2035"/>
                    <a:pt x="1147" y="2018"/>
                  </a:cubicBezTo>
                  <a:cubicBezTo>
                    <a:pt x="1147" y="1988"/>
                    <a:pt x="1147" y="1988"/>
                    <a:pt x="1147" y="1988"/>
                  </a:cubicBezTo>
                  <a:cubicBezTo>
                    <a:pt x="1566" y="1988"/>
                    <a:pt x="1566" y="1988"/>
                    <a:pt x="1566" y="1988"/>
                  </a:cubicBezTo>
                  <a:cubicBezTo>
                    <a:pt x="1582" y="1988"/>
                    <a:pt x="1596" y="1974"/>
                    <a:pt x="1596" y="1958"/>
                  </a:cubicBezTo>
                  <a:cubicBezTo>
                    <a:pt x="1596" y="1941"/>
                    <a:pt x="1582" y="1928"/>
                    <a:pt x="1566" y="1928"/>
                  </a:cubicBezTo>
                  <a:cubicBezTo>
                    <a:pt x="1147" y="1928"/>
                    <a:pt x="1147" y="1928"/>
                    <a:pt x="1147" y="1928"/>
                  </a:cubicBezTo>
                  <a:cubicBezTo>
                    <a:pt x="1147" y="1911"/>
                    <a:pt x="1147" y="1911"/>
                    <a:pt x="1147" y="1911"/>
                  </a:cubicBezTo>
                  <a:cubicBezTo>
                    <a:pt x="1147" y="1895"/>
                    <a:pt x="1134" y="1881"/>
                    <a:pt x="1117" y="1881"/>
                  </a:cubicBezTo>
                  <a:cubicBezTo>
                    <a:pt x="973" y="1881"/>
                    <a:pt x="973" y="1881"/>
                    <a:pt x="973" y="1881"/>
                  </a:cubicBezTo>
                  <a:cubicBezTo>
                    <a:pt x="973" y="1737"/>
                    <a:pt x="973" y="1737"/>
                    <a:pt x="973" y="1737"/>
                  </a:cubicBezTo>
                  <a:cubicBezTo>
                    <a:pt x="973" y="1721"/>
                    <a:pt x="960" y="1707"/>
                    <a:pt x="943" y="1707"/>
                  </a:cubicBezTo>
                  <a:cubicBezTo>
                    <a:pt x="920" y="1707"/>
                    <a:pt x="920" y="1707"/>
                    <a:pt x="920" y="1707"/>
                  </a:cubicBezTo>
                  <a:cubicBezTo>
                    <a:pt x="920" y="1608"/>
                    <a:pt x="920" y="1608"/>
                    <a:pt x="920" y="1608"/>
                  </a:cubicBezTo>
                  <a:cubicBezTo>
                    <a:pt x="1492" y="1608"/>
                    <a:pt x="1492" y="1608"/>
                    <a:pt x="1492" y="1608"/>
                  </a:cubicBezTo>
                  <a:cubicBezTo>
                    <a:pt x="1650" y="1608"/>
                    <a:pt x="1780" y="1479"/>
                    <a:pt x="1780" y="1320"/>
                  </a:cubicBezTo>
                  <a:cubicBezTo>
                    <a:pt x="1780" y="1207"/>
                    <a:pt x="1714" y="1109"/>
                    <a:pt x="1619" y="1062"/>
                  </a:cubicBezTo>
                  <a:cubicBezTo>
                    <a:pt x="1714" y="1015"/>
                    <a:pt x="1780" y="917"/>
                    <a:pt x="1780" y="804"/>
                  </a:cubicBezTo>
                  <a:close/>
                  <a:moveTo>
                    <a:pt x="60" y="288"/>
                  </a:moveTo>
                  <a:cubicBezTo>
                    <a:pt x="60" y="162"/>
                    <a:pt x="162" y="60"/>
                    <a:pt x="288" y="60"/>
                  </a:cubicBezTo>
                  <a:cubicBezTo>
                    <a:pt x="1492" y="60"/>
                    <a:pt x="1492" y="60"/>
                    <a:pt x="1492" y="60"/>
                  </a:cubicBezTo>
                  <a:cubicBezTo>
                    <a:pt x="1617" y="60"/>
                    <a:pt x="1720" y="162"/>
                    <a:pt x="1720" y="288"/>
                  </a:cubicBezTo>
                  <a:cubicBezTo>
                    <a:pt x="1720" y="414"/>
                    <a:pt x="1617" y="516"/>
                    <a:pt x="1492" y="516"/>
                  </a:cubicBezTo>
                  <a:cubicBezTo>
                    <a:pt x="288" y="516"/>
                    <a:pt x="288" y="516"/>
                    <a:pt x="288" y="516"/>
                  </a:cubicBezTo>
                  <a:cubicBezTo>
                    <a:pt x="162" y="516"/>
                    <a:pt x="60" y="414"/>
                    <a:pt x="60" y="288"/>
                  </a:cubicBezTo>
                  <a:close/>
                  <a:moveTo>
                    <a:pt x="1720" y="1320"/>
                  </a:moveTo>
                  <a:cubicBezTo>
                    <a:pt x="1720" y="1446"/>
                    <a:pt x="1617" y="1548"/>
                    <a:pt x="1492" y="1548"/>
                  </a:cubicBezTo>
                  <a:cubicBezTo>
                    <a:pt x="288" y="1548"/>
                    <a:pt x="288" y="1548"/>
                    <a:pt x="288" y="1548"/>
                  </a:cubicBezTo>
                  <a:cubicBezTo>
                    <a:pt x="162" y="1548"/>
                    <a:pt x="60" y="1446"/>
                    <a:pt x="60" y="1320"/>
                  </a:cubicBezTo>
                  <a:cubicBezTo>
                    <a:pt x="60" y="1195"/>
                    <a:pt x="162" y="1092"/>
                    <a:pt x="288" y="1092"/>
                  </a:cubicBezTo>
                  <a:cubicBezTo>
                    <a:pt x="1492" y="1092"/>
                    <a:pt x="1492" y="1092"/>
                    <a:pt x="1492" y="1092"/>
                  </a:cubicBezTo>
                  <a:cubicBezTo>
                    <a:pt x="1617" y="1092"/>
                    <a:pt x="1720" y="1195"/>
                    <a:pt x="1720" y="1320"/>
                  </a:cubicBezTo>
                  <a:close/>
                  <a:moveTo>
                    <a:pt x="1492" y="1032"/>
                  </a:moveTo>
                  <a:cubicBezTo>
                    <a:pt x="288" y="1032"/>
                    <a:pt x="288" y="1032"/>
                    <a:pt x="288" y="1032"/>
                  </a:cubicBezTo>
                  <a:cubicBezTo>
                    <a:pt x="162" y="1032"/>
                    <a:pt x="60" y="930"/>
                    <a:pt x="60" y="804"/>
                  </a:cubicBezTo>
                  <a:cubicBezTo>
                    <a:pt x="60" y="678"/>
                    <a:pt x="162" y="576"/>
                    <a:pt x="288" y="576"/>
                  </a:cubicBezTo>
                  <a:cubicBezTo>
                    <a:pt x="1492" y="576"/>
                    <a:pt x="1492" y="576"/>
                    <a:pt x="1492" y="576"/>
                  </a:cubicBezTo>
                  <a:cubicBezTo>
                    <a:pt x="1617" y="576"/>
                    <a:pt x="1720" y="678"/>
                    <a:pt x="1720" y="804"/>
                  </a:cubicBezTo>
                  <a:cubicBezTo>
                    <a:pt x="1720" y="930"/>
                    <a:pt x="1617" y="1032"/>
                    <a:pt x="1492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5" name="Google Shape;966;p48">
              <a:extLst>
                <a:ext uri="{FF2B5EF4-FFF2-40B4-BE49-F238E27FC236}">
                  <a16:creationId xmlns:a16="http://schemas.microsoft.com/office/drawing/2014/main" id="{89AD9B69-409D-0A76-A0D1-746F8203F2EE}"/>
                </a:ext>
              </a:extLst>
            </p:cNvPr>
            <p:cNvSpPr/>
            <p:nvPr/>
          </p:nvSpPr>
          <p:spPr>
            <a:xfrm>
              <a:off x="1026018" y="2092574"/>
              <a:ext cx="319553" cy="70466"/>
            </a:xfrm>
            <a:custGeom>
              <a:avLst/>
              <a:gdLst/>
              <a:ahLst/>
              <a:cxnLst/>
              <a:rect l="l" t="t" r="r" b="b"/>
              <a:pathLst>
                <a:path w="1471" h="321" extrusionOk="0">
                  <a:moveTo>
                    <a:pt x="1311" y="0"/>
                  </a:moveTo>
                  <a:cubicBezTo>
                    <a:pt x="1099" y="0"/>
                    <a:pt x="1099" y="0"/>
                    <a:pt x="1099" y="0"/>
                  </a:cubicBezTo>
                  <a:cubicBezTo>
                    <a:pt x="1083" y="0"/>
                    <a:pt x="1069" y="13"/>
                    <a:pt x="1069" y="30"/>
                  </a:cubicBezTo>
                  <a:cubicBezTo>
                    <a:pt x="1069" y="46"/>
                    <a:pt x="1083" y="60"/>
                    <a:pt x="1099" y="60"/>
                  </a:cubicBezTo>
                  <a:cubicBezTo>
                    <a:pt x="1311" y="60"/>
                    <a:pt x="1311" y="60"/>
                    <a:pt x="1311" y="60"/>
                  </a:cubicBezTo>
                  <a:cubicBezTo>
                    <a:pt x="1366" y="60"/>
                    <a:pt x="1412" y="105"/>
                    <a:pt x="1412" y="160"/>
                  </a:cubicBezTo>
                  <a:cubicBezTo>
                    <a:pt x="1412" y="216"/>
                    <a:pt x="1366" y="261"/>
                    <a:pt x="1311" y="261"/>
                  </a:cubicBezTo>
                  <a:cubicBezTo>
                    <a:pt x="161" y="261"/>
                    <a:pt x="161" y="261"/>
                    <a:pt x="161" y="261"/>
                  </a:cubicBezTo>
                  <a:cubicBezTo>
                    <a:pt x="105" y="261"/>
                    <a:pt x="60" y="216"/>
                    <a:pt x="60" y="160"/>
                  </a:cubicBezTo>
                  <a:cubicBezTo>
                    <a:pt x="60" y="105"/>
                    <a:pt x="105" y="60"/>
                    <a:pt x="161" y="60"/>
                  </a:cubicBezTo>
                  <a:cubicBezTo>
                    <a:pt x="961" y="60"/>
                    <a:pt x="961" y="60"/>
                    <a:pt x="961" y="60"/>
                  </a:cubicBezTo>
                  <a:cubicBezTo>
                    <a:pt x="977" y="60"/>
                    <a:pt x="991" y="46"/>
                    <a:pt x="991" y="30"/>
                  </a:cubicBezTo>
                  <a:cubicBezTo>
                    <a:pt x="991" y="13"/>
                    <a:pt x="977" y="0"/>
                    <a:pt x="9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9"/>
                    <a:pt x="72" y="321"/>
                    <a:pt x="161" y="321"/>
                  </a:cubicBezTo>
                  <a:cubicBezTo>
                    <a:pt x="1311" y="321"/>
                    <a:pt x="1311" y="321"/>
                    <a:pt x="1311" y="321"/>
                  </a:cubicBezTo>
                  <a:cubicBezTo>
                    <a:pt x="1399" y="321"/>
                    <a:pt x="1471" y="249"/>
                    <a:pt x="1471" y="160"/>
                  </a:cubicBezTo>
                  <a:cubicBezTo>
                    <a:pt x="1471" y="72"/>
                    <a:pt x="1399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6" name="Google Shape;967;p48">
              <a:extLst>
                <a:ext uri="{FF2B5EF4-FFF2-40B4-BE49-F238E27FC236}">
                  <a16:creationId xmlns:a16="http://schemas.microsoft.com/office/drawing/2014/main" id="{15A8BB41-208B-C29D-543B-6B2087A2E615}"/>
                </a:ext>
              </a:extLst>
            </p:cNvPr>
            <p:cNvSpPr/>
            <p:nvPr/>
          </p:nvSpPr>
          <p:spPr>
            <a:xfrm>
              <a:off x="1061690" y="2117270"/>
              <a:ext cx="12760" cy="20184"/>
            </a:xfrm>
            <a:custGeom>
              <a:avLst/>
              <a:gdLst/>
              <a:ahLst/>
              <a:cxnLst/>
              <a:rect l="l" t="t" r="r" b="b"/>
              <a:pathLst>
                <a:path w="60" h="91" extrusionOk="0">
                  <a:moveTo>
                    <a:pt x="0" y="3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4" y="91"/>
                    <a:pt x="30" y="91"/>
                  </a:cubicBezTo>
                  <a:cubicBezTo>
                    <a:pt x="47" y="91"/>
                    <a:pt x="60" y="77"/>
                    <a:pt x="60" y="6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7" name="Google Shape;968;p48">
              <a:extLst>
                <a:ext uri="{FF2B5EF4-FFF2-40B4-BE49-F238E27FC236}">
                  <a16:creationId xmlns:a16="http://schemas.microsoft.com/office/drawing/2014/main" id="{F41450C5-1714-3A6B-EE2D-EF38FD90DE85}"/>
                </a:ext>
              </a:extLst>
            </p:cNvPr>
            <p:cNvSpPr/>
            <p:nvPr/>
          </p:nvSpPr>
          <p:spPr>
            <a:xfrm>
              <a:off x="1090960" y="2117270"/>
              <a:ext cx="12817" cy="20184"/>
            </a:xfrm>
            <a:custGeom>
              <a:avLst/>
              <a:gdLst/>
              <a:ahLst/>
              <a:cxnLst/>
              <a:rect l="l" t="t" r="r" b="b"/>
              <a:pathLst>
                <a:path w="59" h="91" extrusionOk="0">
                  <a:moveTo>
                    <a:pt x="0" y="3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3" y="91"/>
                    <a:pt x="30" y="91"/>
                  </a:cubicBezTo>
                  <a:cubicBezTo>
                    <a:pt x="46" y="91"/>
                    <a:pt x="59" y="77"/>
                    <a:pt x="59" y="6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969;p48">
              <a:extLst>
                <a:ext uri="{FF2B5EF4-FFF2-40B4-BE49-F238E27FC236}">
                  <a16:creationId xmlns:a16="http://schemas.microsoft.com/office/drawing/2014/main" id="{DAF2F1A3-B899-8DB3-1264-6A750D8493ED}"/>
                </a:ext>
              </a:extLst>
            </p:cNvPr>
            <p:cNvSpPr/>
            <p:nvPr/>
          </p:nvSpPr>
          <p:spPr>
            <a:xfrm>
              <a:off x="1119315" y="2117270"/>
              <a:ext cx="12760" cy="20184"/>
            </a:xfrm>
            <a:custGeom>
              <a:avLst/>
              <a:gdLst/>
              <a:ahLst/>
              <a:cxnLst/>
              <a:rect l="l" t="t" r="r" b="b"/>
              <a:pathLst>
                <a:path w="60" h="91" extrusionOk="0">
                  <a:moveTo>
                    <a:pt x="0" y="3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3" y="91"/>
                    <a:pt x="30" y="91"/>
                  </a:cubicBezTo>
                  <a:cubicBezTo>
                    <a:pt x="46" y="91"/>
                    <a:pt x="60" y="77"/>
                    <a:pt x="60" y="6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970;p48">
              <a:extLst>
                <a:ext uri="{FF2B5EF4-FFF2-40B4-BE49-F238E27FC236}">
                  <a16:creationId xmlns:a16="http://schemas.microsoft.com/office/drawing/2014/main" id="{AF671E01-8097-9017-F893-0790DECBA9CB}"/>
                </a:ext>
              </a:extLst>
            </p:cNvPr>
            <p:cNvSpPr/>
            <p:nvPr/>
          </p:nvSpPr>
          <p:spPr>
            <a:xfrm>
              <a:off x="1026018" y="2205079"/>
              <a:ext cx="319553" cy="70466"/>
            </a:xfrm>
            <a:custGeom>
              <a:avLst/>
              <a:gdLst/>
              <a:ahLst/>
              <a:cxnLst/>
              <a:rect l="l" t="t" r="r" b="b"/>
              <a:pathLst>
                <a:path w="1471" h="321" extrusionOk="0">
                  <a:moveTo>
                    <a:pt x="161" y="0"/>
                  </a:moveTo>
                  <a:cubicBezTo>
                    <a:pt x="72" y="0"/>
                    <a:pt x="0" y="72"/>
                    <a:pt x="0" y="160"/>
                  </a:cubicBezTo>
                  <a:cubicBezTo>
                    <a:pt x="0" y="249"/>
                    <a:pt x="72" y="321"/>
                    <a:pt x="161" y="321"/>
                  </a:cubicBezTo>
                  <a:cubicBezTo>
                    <a:pt x="1311" y="321"/>
                    <a:pt x="1311" y="321"/>
                    <a:pt x="1311" y="321"/>
                  </a:cubicBezTo>
                  <a:cubicBezTo>
                    <a:pt x="1399" y="321"/>
                    <a:pt x="1471" y="249"/>
                    <a:pt x="1471" y="160"/>
                  </a:cubicBezTo>
                  <a:cubicBezTo>
                    <a:pt x="1471" y="72"/>
                    <a:pt x="1399" y="0"/>
                    <a:pt x="1311" y="0"/>
                  </a:cubicBezTo>
                  <a:lnTo>
                    <a:pt x="161" y="0"/>
                  </a:lnTo>
                  <a:close/>
                  <a:moveTo>
                    <a:pt x="1412" y="160"/>
                  </a:moveTo>
                  <a:cubicBezTo>
                    <a:pt x="1412" y="216"/>
                    <a:pt x="1366" y="261"/>
                    <a:pt x="1311" y="261"/>
                  </a:cubicBezTo>
                  <a:cubicBezTo>
                    <a:pt x="161" y="261"/>
                    <a:pt x="161" y="261"/>
                    <a:pt x="161" y="261"/>
                  </a:cubicBezTo>
                  <a:cubicBezTo>
                    <a:pt x="105" y="261"/>
                    <a:pt x="60" y="216"/>
                    <a:pt x="60" y="160"/>
                  </a:cubicBezTo>
                  <a:cubicBezTo>
                    <a:pt x="60" y="105"/>
                    <a:pt x="105" y="60"/>
                    <a:pt x="161" y="60"/>
                  </a:cubicBezTo>
                  <a:cubicBezTo>
                    <a:pt x="1311" y="60"/>
                    <a:pt x="1311" y="60"/>
                    <a:pt x="1311" y="60"/>
                  </a:cubicBezTo>
                  <a:cubicBezTo>
                    <a:pt x="1366" y="60"/>
                    <a:pt x="1412" y="105"/>
                    <a:pt x="1412" y="1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0" name="Google Shape;971;p48">
              <a:extLst>
                <a:ext uri="{FF2B5EF4-FFF2-40B4-BE49-F238E27FC236}">
                  <a16:creationId xmlns:a16="http://schemas.microsoft.com/office/drawing/2014/main" id="{A628CE35-B77C-382D-9702-C8B8441BCB8D}"/>
                </a:ext>
              </a:extLst>
            </p:cNvPr>
            <p:cNvSpPr/>
            <p:nvPr/>
          </p:nvSpPr>
          <p:spPr>
            <a:xfrm>
              <a:off x="1061690" y="2230689"/>
              <a:ext cx="12760" cy="19144"/>
            </a:xfrm>
            <a:custGeom>
              <a:avLst/>
              <a:gdLst/>
              <a:ahLst/>
              <a:cxnLst/>
              <a:rect l="l" t="t" r="r" b="b"/>
              <a:pathLst>
                <a:path w="60" h="91" extrusionOk="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4" y="91"/>
                    <a:pt x="30" y="91"/>
                  </a:cubicBezTo>
                  <a:cubicBezTo>
                    <a:pt x="47" y="91"/>
                    <a:pt x="60" y="77"/>
                    <a:pt x="60" y="6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972;p48">
              <a:extLst>
                <a:ext uri="{FF2B5EF4-FFF2-40B4-BE49-F238E27FC236}">
                  <a16:creationId xmlns:a16="http://schemas.microsoft.com/office/drawing/2014/main" id="{FD3BC525-6C1F-1CF3-FA4E-12FCF4D176A4}"/>
                </a:ext>
              </a:extLst>
            </p:cNvPr>
            <p:cNvSpPr/>
            <p:nvPr/>
          </p:nvSpPr>
          <p:spPr>
            <a:xfrm>
              <a:off x="1090960" y="2230689"/>
              <a:ext cx="12817" cy="19144"/>
            </a:xfrm>
            <a:custGeom>
              <a:avLst/>
              <a:gdLst/>
              <a:ahLst/>
              <a:cxnLst/>
              <a:rect l="l" t="t" r="r" b="b"/>
              <a:pathLst>
                <a:path w="59" h="91" extrusionOk="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3" y="91"/>
                    <a:pt x="30" y="91"/>
                  </a:cubicBezTo>
                  <a:cubicBezTo>
                    <a:pt x="46" y="91"/>
                    <a:pt x="59" y="77"/>
                    <a:pt x="59" y="6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973;p48">
              <a:extLst>
                <a:ext uri="{FF2B5EF4-FFF2-40B4-BE49-F238E27FC236}">
                  <a16:creationId xmlns:a16="http://schemas.microsoft.com/office/drawing/2014/main" id="{903AB5BB-BDAF-0B97-5E07-1F760CBE9809}"/>
                </a:ext>
              </a:extLst>
            </p:cNvPr>
            <p:cNvSpPr/>
            <p:nvPr/>
          </p:nvSpPr>
          <p:spPr>
            <a:xfrm>
              <a:off x="1119315" y="2230689"/>
              <a:ext cx="12760" cy="19144"/>
            </a:xfrm>
            <a:custGeom>
              <a:avLst/>
              <a:gdLst/>
              <a:ahLst/>
              <a:cxnLst/>
              <a:rect l="l" t="t" r="r" b="b"/>
              <a:pathLst>
                <a:path w="60" h="91" extrusionOk="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13" y="91"/>
                    <a:pt x="30" y="91"/>
                  </a:cubicBezTo>
                  <a:cubicBezTo>
                    <a:pt x="46" y="91"/>
                    <a:pt x="60" y="77"/>
                    <a:pt x="60" y="6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3" name="Google Shape;2695;p49">
            <a:extLst>
              <a:ext uri="{FF2B5EF4-FFF2-40B4-BE49-F238E27FC236}">
                <a16:creationId xmlns:a16="http://schemas.microsoft.com/office/drawing/2014/main" id="{B98AEB53-15DE-CEB4-CCF8-C86450B8DE4F}"/>
              </a:ext>
            </a:extLst>
          </p:cNvPr>
          <p:cNvSpPr txBox="1"/>
          <p:nvPr/>
        </p:nvSpPr>
        <p:spPr>
          <a:xfrm>
            <a:off x="1501637" y="1002326"/>
            <a:ext cx="2322715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Application of the develop scripts to real case study.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294" name="Google Shape;2695;p49">
            <a:extLst>
              <a:ext uri="{FF2B5EF4-FFF2-40B4-BE49-F238E27FC236}">
                <a16:creationId xmlns:a16="http://schemas.microsoft.com/office/drawing/2014/main" id="{0FA01000-27FB-A138-188D-26109FE81902}"/>
              </a:ext>
            </a:extLst>
          </p:cNvPr>
          <p:cNvSpPr txBox="1"/>
          <p:nvPr/>
        </p:nvSpPr>
        <p:spPr>
          <a:xfrm>
            <a:off x="1445946" y="2098581"/>
            <a:ext cx="2421928" cy="144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Expansion of the software used, and the sequencing technologies supported.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Allow a personalized analysis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95" name="Google Shape;14005;p77">
            <a:extLst>
              <a:ext uri="{FF2B5EF4-FFF2-40B4-BE49-F238E27FC236}">
                <a16:creationId xmlns:a16="http://schemas.microsoft.com/office/drawing/2014/main" id="{5042C24C-8B96-FA36-BD96-7F9BC34C1057}"/>
              </a:ext>
            </a:extLst>
          </p:cNvPr>
          <p:cNvGrpSpPr/>
          <p:nvPr/>
        </p:nvGrpSpPr>
        <p:grpSpPr>
          <a:xfrm>
            <a:off x="1176192" y="4093450"/>
            <a:ext cx="352230" cy="348542"/>
            <a:chOff x="1049375" y="2318350"/>
            <a:chExt cx="298525" cy="295400"/>
          </a:xfrm>
          <a:solidFill>
            <a:schemeClr val="accent1"/>
          </a:solidFill>
        </p:grpSpPr>
        <p:sp>
          <p:nvSpPr>
            <p:cNvPr id="3296" name="Google Shape;14006;p77">
              <a:extLst>
                <a:ext uri="{FF2B5EF4-FFF2-40B4-BE49-F238E27FC236}">
                  <a16:creationId xmlns:a16="http://schemas.microsoft.com/office/drawing/2014/main" id="{1A5EEDE2-2F2F-0C12-B63D-E59AFB34A53A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14007;p77">
              <a:extLst>
                <a:ext uri="{FF2B5EF4-FFF2-40B4-BE49-F238E27FC236}">
                  <a16:creationId xmlns:a16="http://schemas.microsoft.com/office/drawing/2014/main" id="{E9640A22-0A15-C836-6ED4-6BC88F9530AA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14008;p77">
              <a:extLst>
                <a:ext uri="{FF2B5EF4-FFF2-40B4-BE49-F238E27FC236}">
                  <a16:creationId xmlns:a16="http://schemas.microsoft.com/office/drawing/2014/main" id="{458FADA6-32DA-0A67-9A2F-D968CD14591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14009;p77">
              <a:extLst>
                <a:ext uri="{FF2B5EF4-FFF2-40B4-BE49-F238E27FC236}">
                  <a16:creationId xmlns:a16="http://schemas.microsoft.com/office/drawing/2014/main" id="{4B6BC248-A395-52FD-3E2E-330B6344E2E0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0" name="Google Shape;2695;p49">
            <a:extLst>
              <a:ext uri="{FF2B5EF4-FFF2-40B4-BE49-F238E27FC236}">
                <a16:creationId xmlns:a16="http://schemas.microsoft.com/office/drawing/2014/main" id="{C4403ECB-C7C9-497C-9405-CC11A50B41B9}"/>
              </a:ext>
            </a:extLst>
          </p:cNvPr>
          <p:cNvSpPr txBox="1"/>
          <p:nvPr/>
        </p:nvSpPr>
        <p:spPr>
          <a:xfrm>
            <a:off x="1464079" y="3964335"/>
            <a:ext cx="2322715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Testing &amp; validation of the develop workflow.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301" name="Google Shape;14169;p78">
            <a:extLst>
              <a:ext uri="{FF2B5EF4-FFF2-40B4-BE49-F238E27FC236}">
                <a16:creationId xmlns:a16="http://schemas.microsoft.com/office/drawing/2014/main" id="{DB361A48-4DB7-1DE0-4231-9772CB91A289}"/>
              </a:ext>
            </a:extLst>
          </p:cNvPr>
          <p:cNvSpPr/>
          <p:nvPr/>
        </p:nvSpPr>
        <p:spPr>
          <a:xfrm>
            <a:off x="799274" y="4087150"/>
            <a:ext cx="354527" cy="356620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3" grpId="0"/>
      <p:bldP spid="3294" grpId="0"/>
      <p:bldP spid="33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057266" y="1591858"/>
            <a:ext cx="51181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grpSp>
        <p:nvGrpSpPr>
          <p:cNvPr id="2" name="Google Shape;4019;p64">
            <a:extLst>
              <a:ext uri="{FF2B5EF4-FFF2-40B4-BE49-F238E27FC236}">
                <a16:creationId xmlns:a16="http://schemas.microsoft.com/office/drawing/2014/main" id="{371E0AD9-EE5B-8158-51C6-6327EF4FA6C0}"/>
              </a:ext>
            </a:extLst>
          </p:cNvPr>
          <p:cNvGrpSpPr/>
          <p:nvPr/>
        </p:nvGrpSpPr>
        <p:grpSpPr>
          <a:xfrm>
            <a:off x="6743701" y="2571750"/>
            <a:ext cx="2252638" cy="2245344"/>
            <a:chOff x="1744400" y="429725"/>
            <a:chExt cx="4623925" cy="4948200"/>
          </a:xfrm>
        </p:grpSpPr>
        <p:sp>
          <p:nvSpPr>
            <p:cNvPr id="3" name="Google Shape;4020;p64">
              <a:extLst>
                <a:ext uri="{FF2B5EF4-FFF2-40B4-BE49-F238E27FC236}">
                  <a16:creationId xmlns:a16="http://schemas.microsoft.com/office/drawing/2014/main" id="{ECB3976D-929D-BD87-A5E1-2B8710585E9C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21;p64">
              <a:extLst>
                <a:ext uri="{FF2B5EF4-FFF2-40B4-BE49-F238E27FC236}">
                  <a16:creationId xmlns:a16="http://schemas.microsoft.com/office/drawing/2014/main" id="{916A1A80-E7CE-4550-703F-A9EF22047576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2;p64">
              <a:extLst>
                <a:ext uri="{FF2B5EF4-FFF2-40B4-BE49-F238E27FC236}">
                  <a16:creationId xmlns:a16="http://schemas.microsoft.com/office/drawing/2014/main" id="{7C25C0CE-B589-5DA4-FB07-D726095D27B9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3;p64">
              <a:extLst>
                <a:ext uri="{FF2B5EF4-FFF2-40B4-BE49-F238E27FC236}">
                  <a16:creationId xmlns:a16="http://schemas.microsoft.com/office/drawing/2014/main" id="{336EDADF-86DB-4D12-BD6D-F5A151A89B4A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4;p64">
              <a:extLst>
                <a:ext uri="{FF2B5EF4-FFF2-40B4-BE49-F238E27FC236}">
                  <a16:creationId xmlns:a16="http://schemas.microsoft.com/office/drawing/2014/main" id="{A3087666-DD66-2295-42D6-7EBAF932DB5D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5;p64">
              <a:extLst>
                <a:ext uri="{FF2B5EF4-FFF2-40B4-BE49-F238E27FC236}">
                  <a16:creationId xmlns:a16="http://schemas.microsoft.com/office/drawing/2014/main" id="{74274EB4-E063-2CED-FCB4-699F3F70BF34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6;p64">
              <a:extLst>
                <a:ext uri="{FF2B5EF4-FFF2-40B4-BE49-F238E27FC236}">
                  <a16:creationId xmlns:a16="http://schemas.microsoft.com/office/drawing/2014/main" id="{FC81F221-0D84-6742-DFE0-BE60B8594021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7;p64">
              <a:extLst>
                <a:ext uri="{FF2B5EF4-FFF2-40B4-BE49-F238E27FC236}">
                  <a16:creationId xmlns:a16="http://schemas.microsoft.com/office/drawing/2014/main" id="{99490E5B-02AE-AC8A-DD9F-91598944D0B9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8;p64">
              <a:extLst>
                <a:ext uri="{FF2B5EF4-FFF2-40B4-BE49-F238E27FC236}">
                  <a16:creationId xmlns:a16="http://schemas.microsoft.com/office/drawing/2014/main" id="{940B1720-9F3C-F094-D74B-DFC79EFA739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9;p64">
              <a:extLst>
                <a:ext uri="{FF2B5EF4-FFF2-40B4-BE49-F238E27FC236}">
                  <a16:creationId xmlns:a16="http://schemas.microsoft.com/office/drawing/2014/main" id="{4E4D286C-566F-600F-892D-F9FF4DBF3A39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30;p64">
              <a:extLst>
                <a:ext uri="{FF2B5EF4-FFF2-40B4-BE49-F238E27FC236}">
                  <a16:creationId xmlns:a16="http://schemas.microsoft.com/office/drawing/2014/main" id="{EC8674D0-710D-3769-295E-DF80B2E51D59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1;p64">
              <a:extLst>
                <a:ext uri="{FF2B5EF4-FFF2-40B4-BE49-F238E27FC236}">
                  <a16:creationId xmlns:a16="http://schemas.microsoft.com/office/drawing/2014/main" id="{91D694A0-5640-7339-4418-E37CB5FCD685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2;p64">
              <a:extLst>
                <a:ext uri="{FF2B5EF4-FFF2-40B4-BE49-F238E27FC236}">
                  <a16:creationId xmlns:a16="http://schemas.microsoft.com/office/drawing/2014/main" id="{777C368F-E159-87B6-BE82-6D48EB1DBAC1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3;p64">
              <a:extLst>
                <a:ext uri="{FF2B5EF4-FFF2-40B4-BE49-F238E27FC236}">
                  <a16:creationId xmlns:a16="http://schemas.microsoft.com/office/drawing/2014/main" id="{D9CDF4C2-B63A-9523-8333-E319B87BE34F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4;p64">
              <a:extLst>
                <a:ext uri="{FF2B5EF4-FFF2-40B4-BE49-F238E27FC236}">
                  <a16:creationId xmlns:a16="http://schemas.microsoft.com/office/drawing/2014/main" id="{6ECCBBEB-88BC-5481-CD09-04F45156A1E5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5;p64">
              <a:extLst>
                <a:ext uri="{FF2B5EF4-FFF2-40B4-BE49-F238E27FC236}">
                  <a16:creationId xmlns:a16="http://schemas.microsoft.com/office/drawing/2014/main" id="{DE323848-4C38-17EB-7364-343322C0B82C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6;p64">
              <a:extLst>
                <a:ext uri="{FF2B5EF4-FFF2-40B4-BE49-F238E27FC236}">
                  <a16:creationId xmlns:a16="http://schemas.microsoft.com/office/drawing/2014/main" id="{71F3FC29-AFE4-9363-294F-EFFFCAD2AC0E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7;p64">
              <a:extLst>
                <a:ext uri="{FF2B5EF4-FFF2-40B4-BE49-F238E27FC236}">
                  <a16:creationId xmlns:a16="http://schemas.microsoft.com/office/drawing/2014/main" id="{33E5710C-A6B4-3C6F-C20C-FA015A63DD9C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8;p64">
              <a:extLst>
                <a:ext uri="{FF2B5EF4-FFF2-40B4-BE49-F238E27FC236}">
                  <a16:creationId xmlns:a16="http://schemas.microsoft.com/office/drawing/2014/main" id="{BD025C3D-9F46-4D10-59BA-6D5C8D273E43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9;p64">
              <a:extLst>
                <a:ext uri="{FF2B5EF4-FFF2-40B4-BE49-F238E27FC236}">
                  <a16:creationId xmlns:a16="http://schemas.microsoft.com/office/drawing/2014/main" id="{63646F81-F661-F46C-1700-C022C38D189E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40;p64">
              <a:extLst>
                <a:ext uri="{FF2B5EF4-FFF2-40B4-BE49-F238E27FC236}">
                  <a16:creationId xmlns:a16="http://schemas.microsoft.com/office/drawing/2014/main" id="{B8D4C5F2-ACC0-2496-1AB5-E47AB50756AB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1;p64">
              <a:extLst>
                <a:ext uri="{FF2B5EF4-FFF2-40B4-BE49-F238E27FC236}">
                  <a16:creationId xmlns:a16="http://schemas.microsoft.com/office/drawing/2014/main" id="{13E917AE-6F4B-5F50-452B-EF4DE4F7EC8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2;p64">
              <a:extLst>
                <a:ext uri="{FF2B5EF4-FFF2-40B4-BE49-F238E27FC236}">
                  <a16:creationId xmlns:a16="http://schemas.microsoft.com/office/drawing/2014/main" id="{33FDBCA0-3B0D-6567-8AE2-9D9997356922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3;p64">
              <a:extLst>
                <a:ext uri="{FF2B5EF4-FFF2-40B4-BE49-F238E27FC236}">
                  <a16:creationId xmlns:a16="http://schemas.microsoft.com/office/drawing/2014/main" id="{B55290BF-EEDF-345A-5A2E-EC793E7DF3A8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4;p64">
              <a:extLst>
                <a:ext uri="{FF2B5EF4-FFF2-40B4-BE49-F238E27FC236}">
                  <a16:creationId xmlns:a16="http://schemas.microsoft.com/office/drawing/2014/main" id="{5F0F8C24-EBC7-1420-C00D-BA84674D82FC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5;p64">
              <a:extLst>
                <a:ext uri="{FF2B5EF4-FFF2-40B4-BE49-F238E27FC236}">
                  <a16:creationId xmlns:a16="http://schemas.microsoft.com/office/drawing/2014/main" id="{83310FDF-7A98-8C23-3FFE-05AAE6F18951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6;p64">
              <a:extLst>
                <a:ext uri="{FF2B5EF4-FFF2-40B4-BE49-F238E27FC236}">
                  <a16:creationId xmlns:a16="http://schemas.microsoft.com/office/drawing/2014/main" id="{78AF377D-7313-0890-EAE0-6C0F417F39E2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7;p64">
              <a:extLst>
                <a:ext uri="{FF2B5EF4-FFF2-40B4-BE49-F238E27FC236}">
                  <a16:creationId xmlns:a16="http://schemas.microsoft.com/office/drawing/2014/main" id="{F014E454-4D65-16D0-2CF9-DB4920A5FE5D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8;p64">
              <a:extLst>
                <a:ext uri="{FF2B5EF4-FFF2-40B4-BE49-F238E27FC236}">
                  <a16:creationId xmlns:a16="http://schemas.microsoft.com/office/drawing/2014/main" id="{27F6F6F5-8BD4-6B69-B680-6144F6583DAB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9;p64">
              <a:extLst>
                <a:ext uri="{FF2B5EF4-FFF2-40B4-BE49-F238E27FC236}">
                  <a16:creationId xmlns:a16="http://schemas.microsoft.com/office/drawing/2014/main" id="{9CEEE4A2-ECF9-17FA-86DA-02679D742924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50;p64">
              <a:extLst>
                <a:ext uri="{FF2B5EF4-FFF2-40B4-BE49-F238E27FC236}">
                  <a16:creationId xmlns:a16="http://schemas.microsoft.com/office/drawing/2014/main" id="{990B71D7-A653-81C7-CDFF-2B6D69581DC7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51;p64">
              <a:extLst>
                <a:ext uri="{FF2B5EF4-FFF2-40B4-BE49-F238E27FC236}">
                  <a16:creationId xmlns:a16="http://schemas.microsoft.com/office/drawing/2014/main" id="{9CC37EB6-43DE-6C15-6EB2-FE6DAA4E047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2;p64">
              <a:extLst>
                <a:ext uri="{FF2B5EF4-FFF2-40B4-BE49-F238E27FC236}">
                  <a16:creationId xmlns:a16="http://schemas.microsoft.com/office/drawing/2014/main" id="{CEB5AD6C-8466-19F9-B6C7-80FBAD2E26A1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3;p64">
              <a:extLst>
                <a:ext uri="{FF2B5EF4-FFF2-40B4-BE49-F238E27FC236}">
                  <a16:creationId xmlns:a16="http://schemas.microsoft.com/office/drawing/2014/main" id="{8DD7E332-AA53-73B6-92C9-110A3B7798F6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4;p64">
              <a:extLst>
                <a:ext uri="{FF2B5EF4-FFF2-40B4-BE49-F238E27FC236}">
                  <a16:creationId xmlns:a16="http://schemas.microsoft.com/office/drawing/2014/main" id="{91B7D482-D230-A228-E9AF-0040402CEECB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5;p64">
              <a:extLst>
                <a:ext uri="{FF2B5EF4-FFF2-40B4-BE49-F238E27FC236}">
                  <a16:creationId xmlns:a16="http://schemas.microsoft.com/office/drawing/2014/main" id="{6FF1D3AC-FB50-1085-6C46-23713F95603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6;p64">
              <a:extLst>
                <a:ext uri="{FF2B5EF4-FFF2-40B4-BE49-F238E27FC236}">
                  <a16:creationId xmlns:a16="http://schemas.microsoft.com/office/drawing/2014/main" id="{A76FEA8B-7316-A103-6CDC-5808EB8A42FA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7;p64">
              <a:extLst>
                <a:ext uri="{FF2B5EF4-FFF2-40B4-BE49-F238E27FC236}">
                  <a16:creationId xmlns:a16="http://schemas.microsoft.com/office/drawing/2014/main" id="{705CE319-03C0-DBF1-E1D4-399AB29C37CE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8;p64">
              <a:extLst>
                <a:ext uri="{FF2B5EF4-FFF2-40B4-BE49-F238E27FC236}">
                  <a16:creationId xmlns:a16="http://schemas.microsoft.com/office/drawing/2014/main" id="{DBAC20D0-4162-7B58-4426-A2456DFF1675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9;p64">
              <a:extLst>
                <a:ext uri="{FF2B5EF4-FFF2-40B4-BE49-F238E27FC236}">
                  <a16:creationId xmlns:a16="http://schemas.microsoft.com/office/drawing/2014/main" id="{694560F8-876D-9D8D-B44D-667D45B5BFA9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60;p64">
              <a:extLst>
                <a:ext uri="{FF2B5EF4-FFF2-40B4-BE49-F238E27FC236}">
                  <a16:creationId xmlns:a16="http://schemas.microsoft.com/office/drawing/2014/main" id="{B438B399-3A65-1302-1718-79677C443BAD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1;p64">
              <a:extLst>
                <a:ext uri="{FF2B5EF4-FFF2-40B4-BE49-F238E27FC236}">
                  <a16:creationId xmlns:a16="http://schemas.microsoft.com/office/drawing/2014/main" id="{BCF7B6F8-743C-8968-17C8-27B0037A1814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2;p64">
              <a:extLst>
                <a:ext uri="{FF2B5EF4-FFF2-40B4-BE49-F238E27FC236}">
                  <a16:creationId xmlns:a16="http://schemas.microsoft.com/office/drawing/2014/main" id="{34DCC0C9-2B0F-2373-6126-499CCA694A3C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3;p64">
              <a:extLst>
                <a:ext uri="{FF2B5EF4-FFF2-40B4-BE49-F238E27FC236}">
                  <a16:creationId xmlns:a16="http://schemas.microsoft.com/office/drawing/2014/main" id="{24ECE728-587C-178A-52B0-6CC3DCC836A1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4;p64">
              <a:extLst>
                <a:ext uri="{FF2B5EF4-FFF2-40B4-BE49-F238E27FC236}">
                  <a16:creationId xmlns:a16="http://schemas.microsoft.com/office/drawing/2014/main" id="{CDCB832D-E356-33CB-4007-85AA1A6E176D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5;p64">
              <a:extLst>
                <a:ext uri="{FF2B5EF4-FFF2-40B4-BE49-F238E27FC236}">
                  <a16:creationId xmlns:a16="http://schemas.microsoft.com/office/drawing/2014/main" id="{5306DDDA-7EAA-674A-34C1-CD2AF02A4802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6;p64">
              <a:extLst>
                <a:ext uri="{FF2B5EF4-FFF2-40B4-BE49-F238E27FC236}">
                  <a16:creationId xmlns:a16="http://schemas.microsoft.com/office/drawing/2014/main" id="{1799BFFD-3051-8561-0039-73F51C98C5C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7;p64">
              <a:extLst>
                <a:ext uri="{FF2B5EF4-FFF2-40B4-BE49-F238E27FC236}">
                  <a16:creationId xmlns:a16="http://schemas.microsoft.com/office/drawing/2014/main" id="{B9D7AD28-76F1-5593-8A30-435D8DC78650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8;p64">
              <a:extLst>
                <a:ext uri="{FF2B5EF4-FFF2-40B4-BE49-F238E27FC236}">
                  <a16:creationId xmlns:a16="http://schemas.microsoft.com/office/drawing/2014/main" id="{3072CAAD-367B-C63D-B0B9-6A9177AF6492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9;p64">
              <a:extLst>
                <a:ext uri="{FF2B5EF4-FFF2-40B4-BE49-F238E27FC236}">
                  <a16:creationId xmlns:a16="http://schemas.microsoft.com/office/drawing/2014/main" id="{D17F847F-B75A-9228-7443-0A82F806D55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70;p64">
              <a:extLst>
                <a:ext uri="{FF2B5EF4-FFF2-40B4-BE49-F238E27FC236}">
                  <a16:creationId xmlns:a16="http://schemas.microsoft.com/office/drawing/2014/main" id="{6543C950-114B-F9D8-B847-4432551B5DDC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1;p64">
              <a:extLst>
                <a:ext uri="{FF2B5EF4-FFF2-40B4-BE49-F238E27FC236}">
                  <a16:creationId xmlns:a16="http://schemas.microsoft.com/office/drawing/2014/main" id="{265B4737-571A-37B5-0C66-7CAABEECE8C2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2;p64">
              <a:extLst>
                <a:ext uri="{FF2B5EF4-FFF2-40B4-BE49-F238E27FC236}">
                  <a16:creationId xmlns:a16="http://schemas.microsoft.com/office/drawing/2014/main" id="{74314E22-623E-502A-C99C-8406E7AEC143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3;p64">
              <a:extLst>
                <a:ext uri="{FF2B5EF4-FFF2-40B4-BE49-F238E27FC236}">
                  <a16:creationId xmlns:a16="http://schemas.microsoft.com/office/drawing/2014/main" id="{39C9517F-F579-0BBE-3B8F-2232BD5BDCFC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4;p64">
              <a:extLst>
                <a:ext uri="{FF2B5EF4-FFF2-40B4-BE49-F238E27FC236}">
                  <a16:creationId xmlns:a16="http://schemas.microsoft.com/office/drawing/2014/main" id="{0C0132B0-3037-EBEE-3E1C-E2D662E3BB08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5;p64">
              <a:extLst>
                <a:ext uri="{FF2B5EF4-FFF2-40B4-BE49-F238E27FC236}">
                  <a16:creationId xmlns:a16="http://schemas.microsoft.com/office/drawing/2014/main" id="{C7053A56-D818-3F22-6017-28B2EB729CF2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6;p64">
              <a:extLst>
                <a:ext uri="{FF2B5EF4-FFF2-40B4-BE49-F238E27FC236}">
                  <a16:creationId xmlns:a16="http://schemas.microsoft.com/office/drawing/2014/main" id="{F2146E10-DDFD-EFFA-0589-2855DB4B44AB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7;p64">
              <a:extLst>
                <a:ext uri="{FF2B5EF4-FFF2-40B4-BE49-F238E27FC236}">
                  <a16:creationId xmlns:a16="http://schemas.microsoft.com/office/drawing/2014/main" id="{E27DB713-F214-DCC0-D39D-0057B4AB46F1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8;p64">
              <a:extLst>
                <a:ext uri="{FF2B5EF4-FFF2-40B4-BE49-F238E27FC236}">
                  <a16:creationId xmlns:a16="http://schemas.microsoft.com/office/drawing/2014/main" id="{A7D64BCA-4630-5418-F123-9DE15429A64C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9;p64">
              <a:extLst>
                <a:ext uri="{FF2B5EF4-FFF2-40B4-BE49-F238E27FC236}">
                  <a16:creationId xmlns:a16="http://schemas.microsoft.com/office/drawing/2014/main" id="{DC3C12D5-6A75-1239-370A-E731A8955EE4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80;p64">
              <a:extLst>
                <a:ext uri="{FF2B5EF4-FFF2-40B4-BE49-F238E27FC236}">
                  <a16:creationId xmlns:a16="http://schemas.microsoft.com/office/drawing/2014/main" id="{A873AF25-CF4F-1AC3-8E30-271CC6359396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081;p64">
              <a:extLst>
                <a:ext uri="{FF2B5EF4-FFF2-40B4-BE49-F238E27FC236}">
                  <a16:creationId xmlns:a16="http://schemas.microsoft.com/office/drawing/2014/main" id="{AA6D31DC-2725-D0D5-6636-700528A706DE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082;p64">
              <a:extLst>
                <a:ext uri="{FF2B5EF4-FFF2-40B4-BE49-F238E27FC236}">
                  <a16:creationId xmlns:a16="http://schemas.microsoft.com/office/drawing/2014/main" id="{678D2E8B-F27E-4D5A-6088-1E5764C9CD7D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083;p64">
              <a:extLst>
                <a:ext uri="{FF2B5EF4-FFF2-40B4-BE49-F238E27FC236}">
                  <a16:creationId xmlns:a16="http://schemas.microsoft.com/office/drawing/2014/main" id="{BE067FEE-E55B-11F1-0A8B-ED91BE9FC61B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084;p64">
              <a:extLst>
                <a:ext uri="{FF2B5EF4-FFF2-40B4-BE49-F238E27FC236}">
                  <a16:creationId xmlns:a16="http://schemas.microsoft.com/office/drawing/2014/main" id="{6ADA3A19-E658-FD78-F652-9C4A3B6E95F5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085;p64">
              <a:extLst>
                <a:ext uri="{FF2B5EF4-FFF2-40B4-BE49-F238E27FC236}">
                  <a16:creationId xmlns:a16="http://schemas.microsoft.com/office/drawing/2014/main" id="{3DD991D2-802E-E405-8C9F-24C5BE7CB958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086;p64">
              <a:extLst>
                <a:ext uri="{FF2B5EF4-FFF2-40B4-BE49-F238E27FC236}">
                  <a16:creationId xmlns:a16="http://schemas.microsoft.com/office/drawing/2014/main" id="{31DC52A6-2BDD-B822-6906-88673895CF4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087;p64">
              <a:extLst>
                <a:ext uri="{FF2B5EF4-FFF2-40B4-BE49-F238E27FC236}">
                  <a16:creationId xmlns:a16="http://schemas.microsoft.com/office/drawing/2014/main" id="{ED15243A-B278-6AF7-CDD1-C79AB65A127B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088;p64">
              <a:extLst>
                <a:ext uri="{FF2B5EF4-FFF2-40B4-BE49-F238E27FC236}">
                  <a16:creationId xmlns:a16="http://schemas.microsoft.com/office/drawing/2014/main" id="{A6C79AEA-710D-6001-A48E-9B60C74885BB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089;p64">
              <a:extLst>
                <a:ext uri="{FF2B5EF4-FFF2-40B4-BE49-F238E27FC236}">
                  <a16:creationId xmlns:a16="http://schemas.microsoft.com/office/drawing/2014/main" id="{0087E3E0-7566-1BA0-8FD5-C94A35C82742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090;p64">
              <a:extLst>
                <a:ext uri="{FF2B5EF4-FFF2-40B4-BE49-F238E27FC236}">
                  <a16:creationId xmlns:a16="http://schemas.microsoft.com/office/drawing/2014/main" id="{8F7AE962-38D2-D98F-DB18-CE904C8F140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091;p64">
              <a:extLst>
                <a:ext uri="{FF2B5EF4-FFF2-40B4-BE49-F238E27FC236}">
                  <a16:creationId xmlns:a16="http://schemas.microsoft.com/office/drawing/2014/main" id="{ACDE4CEF-F25F-CAC9-9306-44F20EAC41DE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092;p64">
              <a:extLst>
                <a:ext uri="{FF2B5EF4-FFF2-40B4-BE49-F238E27FC236}">
                  <a16:creationId xmlns:a16="http://schemas.microsoft.com/office/drawing/2014/main" id="{F70E12BF-FD24-7CB2-9B2C-21DF438DB7F3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093;p64">
              <a:extLst>
                <a:ext uri="{FF2B5EF4-FFF2-40B4-BE49-F238E27FC236}">
                  <a16:creationId xmlns:a16="http://schemas.microsoft.com/office/drawing/2014/main" id="{1885A151-4F80-C102-A130-0ADB66A4554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094;p64">
              <a:extLst>
                <a:ext uri="{FF2B5EF4-FFF2-40B4-BE49-F238E27FC236}">
                  <a16:creationId xmlns:a16="http://schemas.microsoft.com/office/drawing/2014/main" id="{96E4D42B-1F0F-24FE-D4E3-BE6F54090894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095;p64">
              <a:extLst>
                <a:ext uri="{FF2B5EF4-FFF2-40B4-BE49-F238E27FC236}">
                  <a16:creationId xmlns:a16="http://schemas.microsoft.com/office/drawing/2014/main" id="{76852E0F-B42D-E2F1-43A4-050CF555CD37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096;p64">
              <a:extLst>
                <a:ext uri="{FF2B5EF4-FFF2-40B4-BE49-F238E27FC236}">
                  <a16:creationId xmlns:a16="http://schemas.microsoft.com/office/drawing/2014/main" id="{85A016F3-237F-1F6D-EEF5-A86D11361ACE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097;p64">
              <a:extLst>
                <a:ext uri="{FF2B5EF4-FFF2-40B4-BE49-F238E27FC236}">
                  <a16:creationId xmlns:a16="http://schemas.microsoft.com/office/drawing/2014/main" id="{FACC4349-F607-EA42-B0FB-11C82B7D4114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098;p64">
              <a:extLst>
                <a:ext uri="{FF2B5EF4-FFF2-40B4-BE49-F238E27FC236}">
                  <a16:creationId xmlns:a16="http://schemas.microsoft.com/office/drawing/2014/main" id="{EEB6BB70-A89E-D61F-DB5C-FCD241857AEE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099;p64">
              <a:extLst>
                <a:ext uri="{FF2B5EF4-FFF2-40B4-BE49-F238E27FC236}">
                  <a16:creationId xmlns:a16="http://schemas.microsoft.com/office/drawing/2014/main" id="{A117C17C-467E-E3D9-5B1C-8154DC9F40DA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100;p64">
              <a:extLst>
                <a:ext uri="{FF2B5EF4-FFF2-40B4-BE49-F238E27FC236}">
                  <a16:creationId xmlns:a16="http://schemas.microsoft.com/office/drawing/2014/main" id="{C26668FB-BE55-3543-B62D-6C172AEAEC3E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101;p64">
              <a:extLst>
                <a:ext uri="{FF2B5EF4-FFF2-40B4-BE49-F238E27FC236}">
                  <a16:creationId xmlns:a16="http://schemas.microsoft.com/office/drawing/2014/main" id="{3EB481B8-C8E8-2494-0D81-E93C81665DCE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102;p64">
              <a:extLst>
                <a:ext uri="{FF2B5EF4-FFF2-40B4-BE49-F238E27FC236}">
                  <a16:creationId xmlns:a16="http://schemas.microsoft.com/office/drawing/2014/main" id="{8EA696AF-3214-41C6-B01F-88223DEC5399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103;p64">
              <a:extLst>
                <a:ext uri="{FF2B5EF4-FFF2-40B4-BE49-F238E27FC236}">
                  <a16:creationId xmlns:a16="http://schemas.microsoft.com/office/drawing/2014/main" id="{B66FA341-2B84-3E8C-7035-E411780D8CD0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104;p64">
              <a:extLst>
                <a:ext uri="{FF2B5EF4-FFF2-40B4-BE49-F238E27FC236}">
                  <a16:creationId xmlns:a16="http://schemas.microsoft.com/office/drawing/2014/main" id="{759EB277-1C93-F75A-1818-8FC479D02F14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105;p64">
              <a:extLst>
                <a:ext uri="{FF2B5EF4-FFF2-40B4-BE49-F238E27FC236}">
                  <a16:creationId xmlns:a16="http://schemas.microsoft.com/office/drawing/2014/main" id="{2FA47B00-6BE2-8735-3F91-73E68D4261A1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106;p64">
              <a:extLst>
                <a:ext uri="{FF2B5EF4-FFF2-40B4-BE49-F238E27FC236}">
                  <a16:creationId xmlns:a16="http://schemas.microsoft.com/office/drawing/2014/main" id="{9152B33C-DF67-A335-C514-F8BD4D317A85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107;p64">
              <a:extLst>
                <a:ext uri="{FF2B5EF4-FFF2-40B4-BE49-F238E27FC236}">
                  <a16:creationId xmlns:a16="http://schemas.microsoft.com/office/drawing/2014/main" id="{34EB312E-672B-959D-F771-6CC6E853817A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108;p64">
              <a:extLst>
                <a:ext uri="{FF2B5EF4-FFF2-40B4-BE49-F238E27FC236}">
                  <a16:creationId xmlns:a16="http://schemas.microsoft.com/office/drawing/2014/main" id="{3056DB71-8C29-5837-98F1-6EFF09E20C68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109;p64">
              <a:extLst>
                <a:ext uri="{FF2B5EF4-FFF2-40B4-BE49-F238E27FC236}">
                  <a16:creationId xmlns:a16="http://schemas.microsoft.com/office/drawing/2014/main" id="{423AD443-00FE-F9DB-6293-1D1B47F83AB9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110;p64">
              <a:extLst>
                <a:ext uri="{FF2B5EF4-FFF2-40B4-BE49-F238E27FC236}">
                  <a16:creationId xmlns:a16="http://schemas.microsoft.com/office/drawing/2014/main" id="{73E91CFD-9005-5110-E06B-3C1B74202273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111;p64">
              <a:extLst>
                <a:ext uri="{FF2B5EF4-FFF2-40B4-BE49-F238E27FC236}">
                  <a16:creationId xmlns:a16="http://schemas.microsoft.com/office/drawing/2014/main" id="{3DA38F68-366F-1C36-3163-C9C2D797E8DE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112;p64">
              <a:extLst>
                <a:ext uri="{FF2B5EF4-FFF2-40B4-BE49-F238E27FC236}">
                  <a16:creationId xmlns:a16="http://schemas.microsoft.com/office/drawing/2014/main" id="{242BBAE0-150A-7BE1-AD07-4721C6E99BC3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113;p64">
              <a:extLst>
                <a:ext uri="{FF2B5EF4-FFF2-40B4-BE49-F238E27FC236}">
                  <a16:creationId xmlns:a16="http://schemas.microsoft.com/office/drawing/2014/main" id="{D79FCE37-BD95-69BC-AE92-83D2BFE3CECA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114;p64">
              <a:extLst>
                <a:ext uri="{FF2B5EF4-FFF2-40B4-BE49-F238E27FC236}">
                  <a16:creationId xmlns:a16="http://schemas.microsoft.com/office/drawing/2014/main" id="{E1111B07-E02F-1086-3280-4216F41BFD49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115;p64">
              <a:extLst>
                <a:ext uri="{FF2B5EF4-FFF2-40B4-BE49-F238E27FC236}">
                  <a16:creationId xmlns:a16="http://schemas.microsoft.com/office/drawing/2014/main" id="{E29783E6-7B10-7FF3-FAA3-B52AE5EFE3BB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116;p64">
              <a:extLst>
                <a:ext uri="{FF2B5EF4-FFF2-40B4-BE49-F238E27FC236}">
                  <a16:creationId xmlns:a16="http://schemas.microsoft.com/office/drawing/2014/main" id="{0C248013-36FB-E3FF-2AF2-C36FA3318767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117;p64">
              <a:extLst>
                <a:ext uri="{FF2B5EF4-FFF2-40B4-BE49-F238E27FC236}">
                  <a16:creationId xmlns:a16="http://schemas.microsoft.com/office/drawing/2014/main" id="{69CB052D-5A28-CC56-2639-BDABE3E1FAF0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118;p64">
              <a:extLst>
                <a:ext uri="{FF2B5EF4-FFF2-40B4-BE49-F238E27FC236}">
                  <a16:creationId xmlns:a16="http://schemas.microsoft.com/office/drawing/2014/main" id="{5AB0328D-4E77-648A-CB5D-C6F9679A12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119;p64">
              <a:extLst>
                <a:ext uri="{FF2B5EF4-FFF2-40B4-BE49-F238E27FC236}">
                  <a16:creationId xmlns:a16="http://schemas.microsoft.com/office/drawing/2014/main" id="{DB1A9255-685D-6BA1-BA21-642EBE6A4C9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120;p64">
              <a:extLst>
                <a:ext uri="{FF2B5EF4-FFF2-40B4-BE49-F238E27FC236}">
                  <a16:creationId xmlns:a16="http://schemas.microsoft.com/office/drawing/2014/main" id="{82822B21-CC5A-38EB-547A-7313CEB982F3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121;p64">
              <a:extLst>
                <a:ext uri="{FF2B5EF4-FFF2-40B4-BE49-F238E27FC236}">
                  <a16:creationId xmlns:a16="http://schemas.microsoft.com/office/drawing/2014/main" id="{FE9D66FD-523D-A9B0-6528-6D72AE58833C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122;p64">
              <a:extLst>
                <a:ext uri="{FF2B5EF4-FFF2-40B4-BE49-F238E27FC236}">
                  <a16:creationId xmlns:a16="http://schemas.microsoft.com/office/drawing/2014/main" id="{DC49E04B-5707-92B9-7733-F442FB6CAA67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123;p64">
              <a:extLst>
                <a:ext uri="{FF2B5EF4-FFF2-40B4-BE49-F238E27FC236}">
                  <a16:creationId xmlns:a16="http://schemas.microsoft.com/office/drawing/2014/main" id="{9D479835-7729-50EE-A122-078E06283539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124;p64">
              <a:extLst>
                <a:ext uri="{FF2B5EF4-FFF2-40B4-BE49-F238E27FC236}">
                  <a16:creationId xmlns:a16="http://schemas.microsoft.com/office/drawing/2014/main" id="{5E71A5C3-5BC6-05E8-1F37-07804DF16814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125;p64">
              <a:extLst>
                <a:ext uri="{FF2B5EF4-FFF2-40B4-BE49-F238E27FC236}">
                  <a16:creationId xmlns:a16="http://schemas.microsoft.com/office/drawing/2014/main" id="{BC2A8474-DFD6-F6EB-FD0E-0D416E1BC12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126;p64">
              <a:extLst>
                <a:ext uri="{FF2B5EF4-FFF2-40B4-BE49-F238E27FC236}">
                  <a16:creationId xmlns:a16="http://schemas.microsoft.com/office/drawing/2014/main" id="{DF915119-7E63-6CAA-6E69-790C4E8E3FA8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127;p64">
              <a:extLst>
                <a:ext uri="{FF2B5EF4-FFF2-40B4-BE49-F238E27FC236}">
                  <a16:creationId xmlns:a16="http://schemas.microsoft.com/office/drawing/2014/main" id="{FEDAF2BF-ED62-68CB-2D6D-3D6E7D0FBCCF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128;p64">
              <a:extLst>
                <a:ext uri="{FF2B5EF4-FFF2-40B4-BE49-F238E27FC236}">
                  <a16:creationId xmlns:a16="http://schemas.microsoft.com/office/drawing/2014/main" id="{3F950CD6-B347-78D5-D60A-11A9E2E74219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129;p64">
              <a:extLst>
                <a:ext uri="{FF2B5EF4-FFF2-40B4-BE49-F238E27FC236}">
                  <a16:creationId xmlns:a16="http://schemas.microsoft.com/office/drawing/2014/main" id="{3213980C-2676-34BC-C89F-B6DDF387859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130;p64">
              <a:extLst>
                <a:ext uri="{FF2B5EF4-FFF2-40B4-BE49-F238E27FC236}">
                  <a16:creationId xmlns:a16="http://schemas.microsoft.com/office/drawing/2014/main" id="{8A8BF965-158D-991D-B610-89DA5A60AC04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131;p64">
              <a:extLst>
                <a:ext uri="{FF2B5EF4-FFF2-40B4-BE49-F238E27FC236}">
                  <a16:creationId xmlns:a16="http://schemas.microsoft.com/office/drawing/2014/main" id="{EEDE587D-C77E-ADC1-7AFF-C09215DC1A59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132;p64">
              <a:extLst>
                <a:ext uri="{FF2B5EF4-FFF2-40B4-BE49-F238E27FC236}">
                  <a16:creationId xmlns:a16="http://schemas.microsoft.com/office/drawing/2014/main" id="{DAC41B36-B264-E556-21E2-25758FC1892D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133;p64">
              <a:extLst>
                <a:ext uri="{FF2B5EF4-FFF2-40B4-BE49-F238E27FC236}">
                  <a16:creationId xmlns:a16="http://schemas.microsoft.com/office/drawing/2014/main" id="{21FCE1F1-8D2D-E583-007B-6E3521816EBE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134;p64">
              <a:extLst>
                <a:ext uri="{FF2B5EF4-FFF2-40B4-BE49-F238E27FC236}">
                  <a16:creationId xmlns:a16="http://schemas.microsoft.com/office/drawing/2014/main" id="{EBAA9627-658F-DF36-68BB-B72BA26AA2A0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135;p64">
              <a:extLst>
                <a:ext uri="{FF2B5EF4-FFF2-40B4-BE49-F238E27FC236}">
                  <a16:creationId xmlns:a16="http://schemas.microsoft.com/office/drawing/2014/main" id="{13FC0002-6B34-691B-B665-A8D2C74D9294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4136;p64">
              <a:extLst>
                <a:ext uri="{FF2B5EF4-FFF2-40B4-BE49-F238E27FC236}">
                  <a16:creationId xmlns:a16="http://schemas.microsoft.com/office/drawing/2014/main" id="{2FB1FDAE-2FE9-432F-B7DB-289A425B645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4137;p64">
              <a:extLst>
                <a:ext uri="{FF2B5EF4-FFF2-40B4-BE49-F238E27FC236}">
                  <a16:creationId xmlns:a16="http://schemas.microsoft.com/office/drawing/2014/main" id="{BACC4F02-084B-E200-106F-E43CF6FF7403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4138;p64">
              <a:extLst>
                <a:ext uri="{FF2B5EF4-FFF2-40B4-BE49-F238E27FC236}">
                  <a16:creationId xmlns:a16="http://schemas.microsoft.com/office/drawing/2014/main" id="{50C32B2C-913B-B81D-D0AA-D5534C6E54E6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4139;p64">
              <a:extLst>
                <a:ext uri="{FF2B5EF4-FFF2-40B4-BE49-F238E27FC236}">
                  <a16:creationId xmlns:a16="http://schemas.microsoft.com/office/drawing/2014/main" id="{2CA92498-2FCE-65CA-3E3B-6C8CC0843143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4140;p64">
              <a:extLst>
                <a:ext uri="{FF2B5EF4-FFF2-40B4-BE49-F238E27FC236}">
                  <a16:creationId xmlns:a16="http://schemas.microsoft.com/office/drawing/2014/main" id="{DDB18ADE-8F50-0F91-1773-67E49606ADE3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4141;p64">
              <a:extLst>
                <a:ext uri="{FF2B5EF4-FFF2-40B4-BE49-F238E27FC236}">
                  <a16:creationId xmlns:a16="http://schemas.microsoft.com/office/drawing/2014/main" id="{55620980-7520-87DA-2DE8-D8F9AC31BC4E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4142;p64">
              <a:extLst>
                <a:ext uri="{FF2B5EF4-FFF2-40B4-BE49-F238E27FC236}">
                  <a16:creationId xmlns:a16="http://schemas.microsoft.com/office/drawing/2014/main" id="{CA6E7086-CBBD-405D-9F01-516D196146E1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4143;p64">
              <a:extLst>
                <a:ext uri="{FF2B5EF4-FFF2-40B4-BE49-F238E27FC236}">
                  <a16:creationId xmlns:a16="http://schemas.microsoft.com/office/drawing/2014/main" id="{0828F50C-5190-EA29-E3C7-B72EA7E309BD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4144;p64">
              <a:extLst>
                <a:ext uri="{FF2B5EF4-FFF2-40B4-BE49-F238E27FC236}">
                  <a16:creationId xmlns:a16="http://schemas.microsoft.com/office/drawing/2014/main" id="{13354324-CB29-CF05-C854-75A10B8CEAD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4145;p64">
              <a:extLst>
                <a:ext uri="{FF2B5EF4-FFF2-40B4-BE49-F238E27FC236}">
                  <a16:creationId xmlns:a16="http://schemas.microsoft.com/office/drawing/2014/main" id="{7FECF85A-3F51-E04F-DB72-8A8F24EB052D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4146;p64">
              <a:extLst>
                <a:ext uri="{FF2B5EF4-FFF2-40B4-BE49-F238E27FC236}">
                  <a16:creationId xmlns:a16="http://schemas.microsoft.com/office/drawing/2014/main" id="{B66D07B4-88A9-A89A-2F03-CD5030D1A7EF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4147;p64">
              <a:extLst>
                <a:ext uri="{FF2B5EF4-FFF2-40B4-BE49-F238E27FC236}">
                  <a16:creationId xmlns:a16="http://schemas.microsoft.com/office/drawing/2014/main" id="{2DE4F509-C07F-64E6-74F6-50814372DC74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4148;p64">
              <a:extLst>
                <a:ext uri="{FF2B5EF4-FFF2-40B4-BE49-F238E27FC236}">
                  <a16:creationId xmlns:a16="http://schemas.microsoft.com/office/drawing/2014/main" id="{89202250-5E14-89E4-9167-4DEE164B64F0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4149;p64">
              <a:extLst>
                <a:ext uri="{FF2B5EF4-FFF2-40B4-BE49-F238E27FC236}">
                  <a16:creationId xmlns:a16="http://schemas.microsoft.com/office/drawing/2014/main" id="{1F8DB1AE-1ABD-57A9-B62D-8F9B5686840A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4150;p64">
              <a:extLst>
                <a:ext uri="{FF2B5EF4-FFF2-40B4-BE49-F238E27FC236}">
                  <a16:creationId xmlns:a16="http://schemas.microsoft.com/office/drawing/2014/main" id="{7DEF9975-E26E-9023-53A2-8ABB640CA9B4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4151;p64">
              <a:extLst>
                <a:ext uri="{FF2B5EF4-FFF2-40B4-BE49-F238E27FC236}">
                  <a16:creationId xmlns:a16="http://schemas.microsoft.com/office/drawing/2014/main" id="{1D44A3AB-38C2-CB91-17E5-9D2E9EC55EC2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4152;p64">
              <a:extLst>
                <a:ext uri="{FF2B5EF4-FFF2-40B4-BE49-F238E27FC236}">
                  <a16:creationId xmlns:a16="http://schemas.microsoft.com/office/drawing/2014/main" id="{241160DB-EBC3-B9B9-B95E-A6D254788F3C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4153;p64">
              <a:extLst>
                <a:ext uri="{FF2B5EF4-FFF2-40B4-BE49-F238E27FC236}">
                  <a16:creationId xmlns:a16="http://schemas.microsoft.com/office/drawing/2014/main" id="{B8A1E414-2BC3-0A1D-C3ED-0B6F4E1758F3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4154;p64">
              <a:extLst>
                <a:ext uri="{FF2B5EF4-FFF2-40B4-BE49-F238E27FC236}">
                  <a16:creationId xmlns:a16="http://schemas.microsoft.com/office/drawing/2014/main" id="{FD55AC41-2947-4F49-7FB9-54CB5931C1AE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4155;p64">
              <a:extLst>
                <a:ext uri="{FF2B5EF4-FFF2-40B4-BE49-F238E27FC236}">
                  <a16:creationId xmlns:a16="http://schemas.microsoft.com/office/drawing/2014/main" id="{97D3F222-7D4D-0768-E9B7-B17C8656CFD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4156;p64">
              <a:extLst>
                <a:ext uri="{FF2B5EF4-FFF2-40B4-BE49-F238E27FC236}">
                  <a16:creationId xmlns:a16="http://schemas.microsoft.com/office/drawing/2014/main" id="{313A5A17-0BD8-1D9B-F55A-570E10159B54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4157;p64">
              <a:extLst>
                <a:ext uri="{FF2B5EF4-FFF2-40B4-BE49-F238E27FC236}">
                  <a16:creationId xmlns:a16="http://schemas.microsoft.com/office/drawing/2014/main" id="{7E9BBA46-6465-014C-3C97-BE76C5009283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4158;p64">
              <a:extLst>
                <a:ext uri="{FF2B5EF4-FFF2-40B4-BE49-F238E27FC236}">
                  <a16:creationId xmlns:a16="http://schemas.microsoft.com/office/drawing/2014/main" id="{40BE670D-A774-A5C4-B755-7B93650CB024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4159;p64">
              <a:extLst>
                <a:ext uri="{FF2B5EF4-FFF2-40B4-BE49-F238E27FC236}">
                  <a16:creationId xmlns:a16="http://schemas.microsoft.com/office/drawing/2014/main" id="{7C0A6D2B-F66F-A1F7-4A71-A4F07214A3E0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4160;p64">
              <a:extLst>
                <a:ext uri="{FF2B5EF4-FFF2-40B4-BE49-F238E27FC236}">
                  <a16:creationId xmlns:a16="http://schemas.microsoft.com/office/drawing/2014/main" id="{506ED080-5573-0646-5D7D-2083E260CDE9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4161;p64">
              <a:extLst>
                <a:ext uri="{FF2B5EF4-FFF2-40B4-BE49-F238E27FC236}">
                  <a16:creationId xmlns:a16="http://schemas.microsoft.com/office/drawing/2014/main" id="{172C6639-E0B3-1CF9-ED79-B92503C24631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4162;p64">
              <a:extLst>
                <a:ext uri="{FF2B5EF4-FFF2-40B4-BE49-F238E27FC236}">
                  <a16:creationId xmlns:a16="http://schemas.microsoft.com/office/drawing/2014/main" id="{FCC3A1FC-700E-473E-2F09-925CD9939B8E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4163;p64">
              <a:extLst>
                <a:ext uri="{FF2B5EF4-FFF2-40B4-BE49-F238E27FC236}">
                  <a16:creationId xmlns:a16="http://schemas.microsoft.com/office/drawing/2014/main" id="{ECE01F7B-C1D1-2449-8753-F9C82F5C0E5C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4164;p64">
              <a:extLst>
                <a:ext uri="{FF2B5EF4-FFF2-40B4-BE49-F238E27FC236}">
                  <a16:creationId xmlns:a16="http://schemas.microsoft.com/office/drawing/2014/main" id="{D6F899F8-C13F-5555-3956-A2D0C7DFEAE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4165;p64">
              <a:extLst>
                <a:ext uri="{FF2B5EF4-FFF2-40B4-BE49-F238E27FC236}">
                  <a16:creationId xmlns:a16="http://schemas.microsoft.com/office/drawing/2014/main" id="{484226AC-A381-8612-F0A1-03FE4AB56CC3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4166;p64">
              <a:extLst>
                <a:ext uri="{FF2B5EF4-FFF2-40B4-BE49-F238E27FC236}">
                  <a16:creationId xmlns:a16="http://schemas.microsoft.com/office/drawing/2014/main" id="{CEC01B7C-770B-8001-9BE8-39034006F2FC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4167;p64">
              <a:extLst>
                <a:ext uri="{FF2B5EF4-FFF2-40B4-BE49-F238E27FC236}">
                  <a16:creationId xmlns:a16="http://schemas.microsoft.com/office/drawing/2014/main" id="{1ED1CADD-CB0E-1B4B-5250-E094CBFB12EB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4168;p64">
              <a:extLst>
                <a:ext uri="{FF2B5EF4-FFF2-40B4-BE49-F238E27FC236}">
                  <a16:creationId xmlns:a16="http://schemas.microsoft.com/office/drawing/2014/main" id="{BFD04C8E-2A37-614F-1D36-F0338CCE59FA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4169;p64">
              <a:extLst>
                <a:ext uri="{FF2B5EF4-FFF2-40B4-BE49-F238E27FC236}">
                  <a16:creationId xmlns:a16="http://schemas.microsoft.com/office/drawing/2014/main" id="{9DC12A5B-0C12-ECA3-9712-317294B3EA47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4170;p64">
              <a:extLst>
                <a:ext uri="{FF2B5EF4-FFF2-40B4-BE49-F238E27FC236}">
                  <a16:creationId xmlns:a16="http://schemas.microsoft.com/office/drawing/2014/main" id="{968D6D88-1A8E-85F8-390C-73D1FD544E19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4171;p64">
              <a:extLst>
                <a:ext uri="{FF2B5EF4-FFF2-40B4-BE49-F238E27FC236}">
                  <a16:creationId xmlns:a16="http://schemas.microsoft.com/office/drawing/2014/main" id="{42209F2E-6AE8-86D9-9B00-D23D5D5BD8EE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4172;p64">
              <a:extLst>
                <a:ext uri="{FF2B5EF4-FFF2-40B4-BE49-F238E27FC236}">
                  <a16:creationId xmlns:a16="http://schemas.microsoft.com/office/drawing/2014/main" id="{FE18F47D-859E-F19D-AEFF-FAFE6C5D5DD0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4173;p64">
              <a:extLst>
                <a:ext uri="{FF2B5EF4-FFF2-40B4-BE49-F238E27FC236}">
                  <a16:creationId xmlns:a16="http://schemas.microsoft.com/office/drawing/2014/main" id="{0028B7EE-39DE-91AC-80DE-C3F88666D2E3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4174;p64">
              <a:extLst>
                <a:ext uri="{FF2B5EF4-FFF2-40B4-BE49-F238E27FC236}">
                  <a16:creationId xmlns:a16="http://schemas.microsoft.com/office/drawing/2014/main" id="{424CC0F1-68F1-FA3F-62F1-C67BCFCB221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4175;p64">
              <a:extLst>
                <a:ext uri="{FF2B5EF4-FFF2-40B4-BE49-F238E27FC236}">
                  <a16:creationId xmlns:a16="http://schemas.microsoft.com/office/drawing/2014/main" id="{3A62AB2E-C912-178D-8E7D-257A9060F91B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4176;p64">
              <a:extLst>
                <a:ext uri="{FF2B5EF4-FFF2-40B4-BE49-F238E27FC236}">
                  <a16:creationId xmlns:a16="http://schemas.microsoft.com/office/drawing/2014/main" id="{A0C5B993-53D0-C476-91F8-10EC130F1170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4177;p64">
              <a:extLst>
                <a:ext uri="{FF2B5EF4-FFF2-40B4-BE49-F238E27FC236}">
                  <a16:creationId xmlns:a16="http://schemas.microsoft.com/office/drawing/2014/main" id="{B97B1C25-65AF-5DC7-BF0C-804C4FEF76C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4178;p64">
              <a:extLst>
                <a:ext uri="{FF2B5EF4-FFF2-40B4-BE49-F238E27FC236}">
                  <a16:creationId xmlns:a16="http://schemas.microsoft.com/office/drawing/2014/main" id="{BA6DA9C9-22AE-0ADF-06F8-DC9EC1B77954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4179;p64">
              <a:extLst>
                <a:ext uri="{FF2B5EF4-FFF2-40B4-BE49-F238E27FC236}">
                  <a16:creationId xmlns:a16="http://schemas.microsoft.com/office/drawing/2014/main" id="{3652E59F-C40D-E704-925C-52B313BF2F9F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4180;p64">
              <a:extLst>
                <a:ext uri="{FF2B5EF4-FFF2-40B4-BE49-F238E27FC236}">
                  <a16:creationId xmlns:a16="http://schemas.microsoft.com/office/drawing/2014/main" id="{91E2342F-9EE2-8BB5-63D3-A5C0FE2A27B0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4181;p64">
              <a:extLst>
                <a:ext uri="{FF2B5EF4-FFF2-40B4-BE49-F238E27FC236}">
                  <a16:creationId xmlns:a16="http://schemas.microsoft.com/office/drawing/2014/main" id="{9F9A15BA-4340-0538-7804-DB9BF223098A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4182;p64">
              <a:extLst>
                <a:ext uri="{FF2B5EF4-FFF2-40B4-BE49-F238E27FC236}">
                  <a16:creationId xmlns:a16="http://schemas.microsoft.com/office/drawing/2014/main" id="{829D8FB4-9FC1-6F35-E5B3-173F735DDAEE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4183;p64">
              <a:extLst>
                <a:ext uri="{FF2B5EF4-FFF2-40B4-BE49-F238E27FC236}">
                  <a16:creationId xmlns:a16="http://schemas.microsoft.com/office/drawing/2014/main" id="{68549B43-4784-EC75-3F13-2E6EE93A4A71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4184;p64">
              <a:extLst>
                <a:ext uri="{FF2B5EF4-FFF2-40B4-BE49-F238E27FC236}">
                  <a16:creationId xmlns:a16="http://schemas.microsoft.com/office/drawing/2014/main" id="{AB86C354-F2F9-B373-D934-65917BC2271F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4185;p64">
              <a:extLst>
                <a:ext uri="{FF2B5EF4-FFF2-40B4-BE49-F238E27FC236}">
                  <a16:creationId xmlns:a16="http://schemas.microsoft.com/office/drawing/2014/main" id="{5ADB8E89-CB9B-D235-C588-44F43FB8817D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4186;p64">
              <a:extLst>
                <a:ext uri="{FF2B5EF4-FFF2-40B4-BE49-F238E27FC236}">
                  <a16:creationId xmlns:a16="http://schemas.microsoft.com/office/drawing/2014/main" id="{07DA25ED-6C9A-9EB8-6364-8B1FD8DDA65F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4187;p64">
              <a:extLst>
                <a:ext uri="{FF2B5EF4-FFF2-40B4-BE49-F238E27FC236}">
                  <a16:creationId xmlns:a16="http://schemas.microsoft.com/office/drawing/2014/main" id="{624DC04F-61DD-6CD3-0129-562BA8DA5401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4188;p64">
              <a:extLst>
                <a:ext uri="{FF2B5EF4-FFF2-40B4-BE49-F238E27FC236}">
                  <a16:creationId xmlns:a16="http://schemas.microsoft.com/office/drawing/2014/main" id="{87807F61-64C9-665A-85F6-7847EBF76F74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4189;p64">
              <a:extLst>
                <a:ext uri="{FF2B5EF4-FFF2-40B4-BE49-F238E27FC236}">
                  <a16:creationId xmlns:a16="http://schemas.microsoft.com/office/drawing/2014/main" id="{E3E630DE-E652-4D8D-84B3-FC507145257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4190;p64">
              <a:extLst>
                <a:ext uri="{FF2B5EF4-FFF2-40B4-BE49-F238E27FC236}">
                  <a16:creationId xmlns:a16="http://schemas.microsoft.com/office/drawing/2014/main" id="{41457DC2-1293-7373-EA67-12C678FF3193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4191;p64">
              <a:extLst>
                <a:ext uri="{FF2B5EF4-FFF2-40B4-BE49-F238E27FC236}">
                  <a16:creationId xmlns:a16="http://schemas.microsoft.com/office/drawing/2014/main" id="{49AFF6A7-2F18-7E9E-C81E-E2F2D1DE61BE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4192;p64">
              <a:extLst>
                <a:ext uri="{FF2B5EF4-FFF2-40B4-BE49-F238E27FC236}">
                  <a16:creationId xmlns:a16="http://schemas.microsoft.com/office/drawing/2014/main" id="{D4861856-A948-7D3A-E01C-42EE7BFC5092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4193;p64">
              <a:extLst>
                <a:ext uri="{FF2B5EF4-FFF2-40B4-BE49-F238E27FC236}">
                  <a16:creationId xmlns:a16="http://schemas.microsoft.com/office/drawing/2014/main" id="{3D2A5A7D-A91D-F432-3D26-CEFBE2C37603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4194;p64">
              <a:extLst>
                <a:ext uri="{FF2B5EF4-FFF2-40B4-BE49-F238E27FC236}">
                  <a16:creationId xmlns:a16="http://schemas.microsoft.com/office/drawing/2014/main" id="{209066D4-B624-3321-CF20-1A4C03AAAF07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4195;p64">
              <a:extLst>
                <a:ext uri="{FF2B5EF4-FFF2-40B4-BE49-F238E27FC236}">
                  <a16:creationId xmlns:a16="http://schemas.microsoft.com/office/drawing/2014/main" id="{E2CB9B49-F6E8-FB9F-9BB6-96C4A7B694D0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4196;p64">
              <a:extLst>
                <a:ext uri="{FF2B5EF4-FFF2-40B4-BE49-F238E27FC236}">
                  <a16:creationId xmlns:a16="http://schemas.microsoft.com/office/drawing/2014/main" id="{60588F48-A43C-E2B9-FC3E-89C8901349E1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4197;p64">
              <a:extLst>
                <a:ext uri="{FF2B5EF4-FFF2-40B4-BE49-F238E27FC236}">
                  <a16:creationId xmlns:a16="http://schemas.microsoft.com/office/drawing/2014/main" id="{34D6947F-B0FC-1E1C-B8F5-E9C50E714382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4198;p64">
              <a:extLst>
                <a:ext uri="{FF2B5EF4-FFF2-40B4-BE49-F238E27FC236}">
                  <a16:creationId xmlns:a16="http://schemas.microsoft.com/office/drawing/2014/main" id="{87CC503C-FD1D-AE45-9EB2-FA52DE1CE0A1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4199;p64">
              <a:extLst>
                <a:ext uri="{FF2B5EF4-FFF2-40B4-BE49-F238E27FC236}">
                  <a16:creationId xmlns:a16="http://schemas.microsoft.com/office/drawing/2014/main" id="{E6D08C8D-3B4F-03B9-E16D-C4A6E3C9EC9B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4200;p64">
              <a:extLst>
                <a:ext uri="{FF2B5EF4-FFF2-40B4-BE49-F238E27FC236}">
                  <a16:creationId xmlns:a16="http://schemas.microsoft.com/office/drawing/2014/main" id="{03C1F85A-6741-48AC-D0A0-5CBA90073B08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4201;p64">
              <a:extLst>
                <a:ext uri="{FF2B5EF4-FFF2-40B4-BE49-F238E27FC236}">
                  <a16:creationId xmlns:a16="http://schemas.microsoft.com/office/drawing/2014/main" id="{918F37DC-5723-0F0D-535C-118D7B089FEA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4202;p64">
              <a:extLst>
                <a:ext uri="{FF2B5EF4-FFF2-40B4-BE49-F238E27FC236}">
                  <a16:creationId xmlns:a16="http://schemas.microsoft.com/office/drawing/2014/main" id="{89EA244F-0D20-1548-0F36-88E7F89B5F27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4203;p64">
              <a:extLst>
                <a:ext uri="{FF2B5EF4-FFF2-40B4-BE49-F238E27FC236}">
                  <a16:creationId xmlns:a16="http://schemas.microsoft.com/office/drawing/2014/main" id="{10FA471C-AF5F-D805-911D-E9E6DDA341A9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4204;p64">
              <a:extLst>
                <a:ext uri="{FF2B5EF4-FFF2-40B4-BE49-F238E27FC236}">
                  <a16:creationId xmlns:a16="http://schemas.microsoft.com/office/drawing/2014/main" id="{233A2339-C052-A7D6-CEB1-79FBC176F538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4205;p64">
              <a:extLst>
                <a:ext uri="{FF2B5EF4-FFF2-40B4-BE49-F238E27FC236}">
                  <a16:creationId xmlns:a16="http://schemas.microsoft.com/office/drawing/2014/main" id="{A7EF8F5F-3005-2732-E121-5900CE611593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4206;p64">
              <a:extLst>
                <a:ext uri="{FF2B5EF4-FFF2-40B4-BE49-F238E27FC236}">
                  <a16:creationId xmlns:a16="http://schemas.microsoft.com/office/drawing/2014/main" id="{C83AB14C-A640-628C-F272-24566C1858D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207;p64">
              <a:extLst>
                <a:ext uri="{FF2B5EF4-FFF2-40B4-BE49-F238E27FC236}">
                  <a16:creationId xmlns:a16="http://schemas.microsoft.com/office/drawing/2014/main" id="{D1056CA7-A7DD-7669-BC45-0E0382A4E793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4208;p64">
              <a:extLst>
                <a:ext uri="{FF2B5EF4-FFF2-40B4-BE49-F238E27FC236}">
                  <a16:creationId xmlns:a16="http://schemas.microsoft.com/office/drawing/2014/main" id="{4117D7CC-614F-961E-92A8-231C06970302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4209;p64">
              <a:extLst>
                <a:ext uri="{FF2B5EF4-FFF2-40B4-BE49-F238E27FC236}">
                  <a16:creationId xmlns:a16="http://schemas.microsoft.com/office/drawing/2014/main" id="{F91DC748-66E3-04AF-416B-383B77AABBC7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4210;p64">
              <a:extLst>
                <a:ext uri="{FF2B5EF4-FFF2-40B4-BE49-F238E27FC236}">
                  <a16:creationId xmlns:a16="http://schemas.microsoft.com/office/drawing/2014/main" id="{1F033900-8438-051D-F064-BFF7039DB15A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4211;p64">
              <a:extLst>
                <a:ext uri="{FF2B5EF4-FFF2-40B4-BE49-F238E27FC236}">
                  <a16:creationId xmlns:a16="http://schemas.microsoft.com/office/drawing/2014/main" id="{A28E5E00-B352-DAE2-1B13-0B62F66ED0D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4212;p64">
              <a:extLst>
                <a:ext uri="{FF2B5EF4-FFF2-40B4-BE49-F238E27FC236}">
                  <a16:creationId xmlns:a16="http://schemas.microsoft.com/office/drawing/2014/main" id="{0FB74F24-AF3D-1554-148D-EAC2FC464286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4213;p64">
              <a:extLst>
                <a:ext uri="{FF2B5EF4-FFF2-40B4-BE49-F238E27FC236}">
                  <a16:creationId xmlns:a16="http://schemas.microsoft.com/office/drawing/2014/main" id="{BEFAF4D9-4A04-DEE4-656B-EA797388A2A9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4214;p64">
              <a:extLst>
                <a:ext uri="{FF2B5EF4-FFF2-40B4-BE49-F238E27FC236}">
                  <a16:creationId xmlns:a16="http://schemas.microsoft.com/office/drawing/2014/main" id="{EE2FBB47-9A28-9282-CE49-85BE9CBEF04A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4215;p64">
              <a:extLst>
                <a:ext uri="{FF2B5EF4-FFF2-40B4-BE49-F238E27FC236}">
                  <a16:creationId xmlns:a16="http://schemas.microsoft.com/office/drawing/2014/main" id="{181EC563-ADF1-13BC-01FD-88B021D50FE8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4216;p64">
              <a:extLst>
                <a:ext uri="{FF2B5EF4-FFF2-40B4-BE49-F238E27FC236}">
                  <a16:creationId xmlns:a16="http://schemas.microsoft.com/office/drawing/2014/main" id="{051726E0-83AB-8F5D-E70F-BC81B20FA7F9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4217;p64">
              <a:extLst>
                <a:ext uri="{FF2B5EF4-FFF2-40B4-BE49-F238E27FC236}">
                  <a16:creationId xmlns:a16="http://schemas.microsoft.com/office/drawing/2014/main" id="{8B85249F-0E6D-72D9-8DA7-3FC51095E67E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4218;p64">
              <a:extLst>
                <a:ext uri="{FF2B5EF4-FFF2-40B4-BE49-F238E27FC236}">
                  <a16:creationId xmlns:a16="http://schemas.microsoft.com/office/drawing/2014/main" id="{BA337ED7-292B-773B-5903-EEE53C629FE3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4219;p64">
              <a:extLst>
                <a:ext uri="{FF2B5EF4-FFF2-40B4-BE49-F238E27FC236}">
                  <a16:creationId xmlns:a16="http://schemas.microsoft.com/office/drawing/2014/main" id="{A431AB07-0DB7-6914-E8FB-49128A268D1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4220;p64">
              <a:extLst>
                <a:ext uri="{FF2B5EF4-FFF2-40B4-BE49-F238E27FC236}">
                  <a16:creationId xmlns:a16="http://schemas.microsoft.com/office/drawing/2014/main" id="{8F99C4A4-6431-0FB6-600C-EB31129B1FCD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4221;p64">
              <a:extLst>
                <a:ext uri="{FF2B5EF4-FFF2-40B4-BE49-F238E27FC236}">
                  <a16:creationId xmlns:a16="http://schemas.microsoft.com/office/drawing/2014/main" id="{889BB2A1-3FB9-60EA-6F33-DA32027E807A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4222;p64">
              <a:extLst>
                <a:ext uri="{FF2B5EF4-FFF2-40B4-BE49-F238E27FC236}">
                  <a16:creationId xmlns:a16="http://schemas.microsoft.com/office/drawing/2014/main" id="{32F3AD0F-7068-A271-2888-D9983C9781B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4223;p64">
              <a:extLst>
                <a:ext uri="{FF2B5EF4-FFF2-40B4-BE49-F238E27FC236}">
                  <a16:creationId xmlns:a16="http://schemas.microsoft.com/office/drawing/2014/main" id="{0BE79913-E164-E5FD-A008-6954AB5D65D6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4224;p64">
              <a:extLst>
                <a:ext uri="{FF2B5EF4-FFF2-40B4-BE49-F238E27FC236}">
                  <a16:creationId xmlns:a16="http://schemas.microsoft.com/office/drawing/2014/main" id="{A5029E8A-E04B-BDD9-C30E-FD2A5710E33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4225;p64">
              <a:extLst>
                <a:ext uri="{FF2B5EF4-FFF2-40B4-BE49-F238E27FC236}">
                  <a16:creationId xmlns:a16="http://schemas.microsoft.com/office/drawing/2014/main" id="{41ABF2A3-AA3E-19E2-2E7A-3ADCEF2ECE8D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4226;p64">
              <a:extLst>
                <a:ext uri="{FF2B5EF4-FFF2-40B4-BE49-F238E27FC236}">
                  <a16:creationId xmlns:a16="http://schemas.microsoft.com/office/drawing/2014/main" id="{650FF17C-246E-B19F-1095-A0A19FF6E643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4227;p64">
              <a:extLst>
                <a:ext uri="{FF2B5EF4-FFF2-40B4-BE49-F238E27FC236}">
                  <a16:creationId xmlns:a16="http://schemas.microsoft.com/office/drawing/2014/main" id="{F5E04F85-C50B-B13B-E81F-342E9AED5BC7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4228;p64">
              <a:extLst>
                <a:ext uri="{FF2B5EF4-FFF2-40B4-BE49-F238E27FC236}">
                  <a16:creationId xmlns:a16="http://schemas.microsoft.com/office/drawing/2014/main" id="{E42F48D8-194D-DE7B-6993-8858A2D3C861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4229;p64">
              <a:extLst>
                <a:ext uri="{FF2B5EF4-FFF2-40B4-BE49-F238E27FC236}">
                  <a16:creationId xmlns:a16="http://schemas.microsoft.com/office/drawing/2014/main" id="{9F8A2796-93C8-BF43-591E-9A1811EA1901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4230;p64">
              <a:extLst>
                <a:ext uri="{FF2B5EF4-FFF2-40B4-BE49-F238E27FC236}">
                  <a16:creationId xmlns:a16="http://schemas.microsoft.com/office/drawing/2014/main" id="{208B444F-95A3-F521-B676-0BAE9E3DAFBA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4231;p64">
              <a:extLst>
                <a:ext uri="{FF2B5EF4-FFF2-40B4-BE49-F238E27FC236}">
                  <a16:creationId xmlns:a16="http://schemas.microsoft.com/office/drawing/2014/main" id="{24B141F2-DBAB-4A7D-E224-3560CE6E9989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4232;p64">
              <a:extLst>
                <a:ext uri="{FF2B5EF4-FFF2-40B4-BE49-F238E27FC236}">
                  <a16:creationId xmlns:a16="http://schemas.microsoft.com/office/drawing/2014/main" id="{6BD07115-6339-FC80-80C0-DDAD08964427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4233;p64">
              <a:extLst>
                <a:ext uri="{FF2B5EF4-FFF2-40B4-BE49-F238E27FC236}">
                  <a16:creationId xmlns:a16="http://schemas.microsoft.com/office/drawing/2014/main" id="{FD05CC44-06CB-AC77-1685-ED739708B9F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4234;p64">
              <a:extLst>
                <a:ext uri="{FF2B5EF4-FFF2-40B4-BE49-F238E27FC236}">
                  <a16:creationId xmlns:a16="http://schemas.microsoft.com/office/drawing/2014/main" id="{000905C0-D38A-0490-FF46-E48A27F809D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4235;p64">
              <a:extLst>
                <a:ext uri="{FF2B5EF4-FFF2-40B4-BE49-F238E27FC236}">
                  <a16:creationId xmlns:a16="http://schemas.microsoft.com/office/drawing/2014/main" id="{2423ADB2-BE52-CEAE-C6CA-D0EB8F4A2D98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4236;p64">
              <a:extLst>
                <a:ext uri="{FF2B5EF4-FFF2-40B4-BE49-F238E27FC236}">
                  <a16:creationId xmlns:a16="http://schemas.microsoft.com/office/drawing/2014/main" id="{3D597526-7930-6AAC-4415-6B7B9A42EFD5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4237;p64">
              <a:extLst>
                <a:ext uri="{FF2B5EF4-FFF2-40B4-BE49-F238E27FC236}">
                  <a16:creationId xmlns:a16="http://schemas.microsoft.com/office/drawing/2014/main" id="{0642BDDE-5FED-2400-4BC1-76BE28D7E855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4238;p64">
              <a:extLst>
                <a:ext uri="{FF2B5EF4-FFF2-40B4-BE49-F238E27FC236}">
                  <a16:creationId xmlns:a16="http://schemas.microsoft.com/office/drawing/2014/main" id="{59CF5D6C-51E9-1A05-AD04-BE6444E7F7BB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4239;p64">
              <a:extLst>
                <a:ext uri="{FF2B5EF4-FFF2-40B4-BE49-F238E27FC236}">
                  <a16:creationId xmlns:a16="http://schemas.microsoft.com/office/drawing/2014/main" id="{9C8A53C7-992B-592E-FAC4-1D33D44C0DF1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4240;p64">
              <a:extLst>
                <a:ext uri="{FF2B5EF4-FFF2-40B4-BE49-F238E27FC236}">
                  <a16:creationId xmlns:a16="http://schemas.microsoft.com/office/drawing/2014/main" id="{1E36318D-FBDD-6C77-C556-7E9B0C1ECC0A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Background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817" name="Google Shape;817;p46"/>
          <p:cNvSpPr txBox="1">
            <a:spLocks noGrp="1"/>
          </p:cNvSpPr>
          <p:nvPr>
            <p:ph type="subTitle" idx="1"/>
          </p:nvPr>
        </p:nvSpPr>
        <p:spPr>
          <a:xfrm>
            <a:off x="53074" y="1938919"/>
            <a:ext cx="285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0" i="0" u="none" strike="noStrike" dirty="0">
                <a:solidFill>
                  <a:schemeClr val="tx1"/>
                </a:solidFill>
                <a:effectLst/>
                <a:latin typeface=""/>
              </a:rPr>
              <a:t>Importance of identifying and characterizing microorganisms in microbiology.</a:t>
            </a:r>
          </a:p>
        </p:txBody>
      </p:sp>
      <p:sp>
        <p:nvSpPr>
          <p:cNvPr id="818" name="Google Shape;818;p46"/>
          <p:cNvSpPr txBox="1">
            <a:spLocks noGrp="1"/>
          </p:cNvSpPr>
          <p:nvPr>
            <p:ph type="subTitle" idx="2"/>
          </p:nvPr>
        </p:nvSpPr>
        <p:spPr>
          <a:xfrm>
            <a:off x="3164382" y="1938919"/>
            <a:ext cx="2868309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0" i="0" u="none" strike="noStrike" dirty="0">
                <a:solidFill>
                  <a:schemeClr val="tx1"/>
                </a:solidFill>
                <a:effectLst/>
                <a:latin typeface=""/>
              </a:rPr>
              <a:t>Shift from traditional physical and biochemical methods to DNA-based approaches.</a:t>
            </a:r>
          </a:p>
        </p:txBody>
      </p:sp>
      <p:sp>
        <p:nvSpPr>
          <p:cNvPr id="819" name="Google Shape;819;p46"/>
          <p:cNvSpPr txBox="1">
            <a:spLocks noGrp="1"/>
          </p:cNvSpPr>
          <p:nvPr>
            <p:ph type="subTitle" idx="3"/>
          </p:nvPr>
        </p:nvSpPr>
        <p:spPr>
          <a:xfrm>
            <a:off x="6286500" y="1938919"/>
            <a:ext cx="285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0" i="0" u="none" strike="noStrike" dirty="0">
                <a:solidFill>
                  <a:schemeClr val="tx1"/>
                </a:solidFill>
                <a:effectLst/>
                <a:latin typeface=""/>
              </a:rPr>
              <a:t>Advances in high-throughput sequencing technologies and their impact on metagenomics.</a:t>
            </a:r>
          </a:p>
        </p:txBody>
      </p:sp>
      <p:grpSp>
        <p:nvGrpSpPr>
          <p:cNvPr id="831" name="Google Shape;831;p46"/>
          <p:cNvGrpSpPr/>
          <p:nvPr/>
        </p:nvGrpSpPr>
        <p:grpSpPr>
          <a:xfrm>
            <a:off x="7554267" y="1220925"/>
            <a:ext cx="444897" cy="370381"/>
            <a:chOff x="3435270" y="1272118"/>
            <a:chExt cx="444897" cy="370381"/>
          </a:xfrm>
        </p:grpSpPr>
        <p:sp>
          <p:nvSpPr>
            <p:cNvPr id="832" name="Google Shape;832;p46"/>
            <p:cNvSpPr/>
            <p:nvPr/>
          </p:nvSpPr>
          <p:spPr>
            <a:xfrm>
              <a:off x="3435270" y="1272118"/>
              <a:ext cx="444897" cy="370381"/>
            </a:xfrm>
            <a:custGeom>
              <a:avLst/>
              <a:gdLst/>
              <a:ahLst/>
              <a:cxnLst/>
              <a:rect l="l" t="t" r="r" b="b"/>
              <a:pathLst>
                <a:path w="2048" h="1705" extrusionOk="0">
                  <a:moveTo>
                    <a:pt x="1941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308"/>
                    <a:pt x="0" y="1308"/>
                    <a:pt x="0" y="1308"/>
                  </a:cubicBezTo>
                  <a:cubicBezTo>
                    <a:pt x="0" y="1367"/>
                    <a:pt x="48" y="1415"/>
                    <a:pt x="107" y="1415"/>
                  </a:cubicBezTo>
                  <a:cubicBezTo>
                    <a:pt x="843" y="1415"/>
                    <a:pt x="843" y="1415"/>
                    <a:pt x="843" y="1415"/>
                  </a:cubicBezTo>
                  <a:cubicBezTo>
                    <a:pt x="841" y="1426"/>
                    <a:pt x="838" y="1440"/>
                    <a:pt x="835" y="1455"/>
                  </a:cubicBezTo>
                  <a:cubicBezTo>
                    <a:pt x="832" y="1471"/>
                    <a:pt x="842" y="1487"/>
                    <a:pt x="859" y="1490"/>
                  </a:cubicBezTo>
                  <a:cubicBezTo>
                    <a:pt x="875" y="1494"/>
                    <a:pt x="891" y="1483"/>
                    <a:pt x="894" y="1467"/>
                  </a:cubicBezTo>
                  <a:cubicBezTo>
                    <a:pt x="898" y="1446"/>
                    <a:pt x="902" y="1428"/>
                    <a:pt x="904" y="1415"/>
                  </a:cubicBezTo>
                  <a:cubicBezTo>
                    <a:pt x="1144" y="1415"/>
                    <a:pt x="1144" y="1415"/>
                    <a:pt x="1144" y="1415"/>
                  </a:cubicBezTo>
                  <a:cubicBezTo>
                    <a:pt x="1152" y="1462"/>
                    <a:pt x="1172" y="1565"/>
                    <a:pt x="1206" y="1645"/>
                  </a:cubicBezTo>
                  <a:cubicBezTo>
                    <a:pt x="842" y="1645"/>
                    <a:pt x="842" y="1645"/>
                    <a:pt x="842" y="1645"/>
                  </a:cubicBezTo>
                  <a:cubicBezTo>
                    <a:pt x="847" y="1633"/>
                    <a:pt x="852" y="1621"/>
                    <a:pt x="856" y="1607"/>
                  </a:cubicBezTo>
                  <a:cubicBezTo>
                    <a:pt x="862" y="1592"/>
                    <a:pt x="854" y="1575"/>
                    <a:pt x="838" y="1569"/>
                  </a:cubicBezTo>
                  <a:cubicBezTo>
                    <a:pt x="822" y="1564"/>
                    <a:pt x="805" y="1572"/>
                    <a:pt x="800" y="1587"/>
                  </a:cubicBezTo>
                  <a:cubicBezTo>
                    <a:pt x="792" y="1609"/>
                    <a:pt x="784" y="1628"/>
                    <a:pt x="775" y="1645"/>
                  </a:cubicBezTo>
                  <a:cubicBezTo>
                    <a:pt x="609" y="1645"/>
                    <a:pt x="609" y="1645"/>
                    <a:pt x="609" y="1645"/>
                  </a:cubicBezTo>
                  <a:cubicBezTo>
                    <a:pt x="592" y="1645"/>
                    <a:pt x="579" y="1658"/>
                    <a:pt x="579" y="1675"/>
                  </a:cubicBezTo>
                  <a:cubicBezTo>
                    <a:pt x="579" y="1691"/>
                    <a:pt x="592" y="1705"/>
                    <a:pt x="609" y="1705"/>
                  </a:cubicBezTo>
                  <a:cubicBezTo>
                    <a:pt x="1439" y="1705"/>
                    <a:pt x="1439" y="1705"/>
                    <a:pt x="1439" y="1705"/>
                  </a:cubicBezTo>
                  <a:cubicBezTo>
                    <a:pt x="1456" y="1705"/>
                    <a:pt x="1469" y="1691"/>
                    <a:pt x="1469" y="1675"/>
                  </a:cubicBezTo>
                  <a:cubicBezTo>
                    <a:pt x="1469" y="1658"/>
                    <a:pt x="1456" y="1645"/>
                    <a:pt x="1439" y="1645"/>
                  </a:cubicBezTo>
                  <a:cubicBezTo>
                    <a:pt x="1273" y="1645"/>
                    <a:pt x="1273" y="1645"/>
                    <a:pt x="1273" y="1645"/>
                  </a:cubicBezTo>
                  <a:cubicBezTo>
                    <a:pt x="1237" y="1576"/>
                    <a:pt x="1215" y="1469"/>
                    <a:pt x="1205" y="1415"/>
                  </a:cubicBezTo>
                  <a:cubicBezTo>
                    <a:pt x="1941" y="1415"/>
                    <a:pt x="1941" y="1415"/>
                    <a:pt x="1941" y="1415"/>
                  </a:cubicBezTo>
                  <a:cubicBezTo>
                    <a:pt x="2000" y="1415"/>
                    <a:pt x="2048" y="1367"/>
                    <a:pt x="2048" y="1308"/>
                  </a:cubicBezTo>
                  <a:cubicBezTo>
                    <a:pt x="2048" y="106"/>
                    <a:pt x="2048" y="106"/>
                    <a:pt x="2048" y="106"/>
                  </a:cubicBezTo>
                  <a:cubicBezTo>
                    <a:pt x="2048" y="48"/>
                    <a:pt x="2000" y="0"/>
                    <a:pt x="1941" y="0"/>
                  </a:cubicBezTo>
                  <a:close/>
                  <a:moveTo>
                    <a:pt x="1988" y="1308"/>
                  </a:moveTo>
                  <a:cubicBezTo>
                    <a:pt x="1988" y="1334"/>
                    <a:pt x="1967" y="1355"/>
                    <a:pt x="1941" y="1355"/>
                  </a:cubicBezTo>
                  <a:cubicBezTo>
                    <a:pt x="107" y="1355"/>
                    <a:pt x="107" y="1355"/>
                    <a:pt x="107" y="1355"/>
                  </a:cubicBezTo>
                  <a:cubicBezTo>
                    <a:pt x="81" y="1355"/>
                    <a:pt x="60" y="1334"/>
                    <a:pt x="60" y="1308"/>
                  </a:cubicBezTo>
                  <a:cubicBezTo>
                    <a:pt x="60" y="1216"/>
                    <a:pt x="60" y="1216"/>
                    <a:pt x="60" y="1216"/>
                  </a:cubicBezTo>
                  <a:cubicBezTo>
                    <a:pt x="1988" y="1216"/>
                    <a:pt x="1988" y="1216"/>
                    <a:pt x="1988" y="1216"/>
                  </a:cubicBezTo>
                  <a:cubicBezTo>
                    <a:pt x="1988" y="1308"/>
                    <a:pt x="1988" y="1308"/>
                    <a:pt x="1988" y="1308"/>
                  </a:cubicBezTo>
                  <a:close/>
                  <a:moveTo>
                    <a:pt x="1988" y="1157"/>
                  </a:moveTo>
                  <a:cubicBezTo>
                    <a:pt x="1913" y="1157"/>
                    <a:pt x="1913" y="1157"/>
                    <a:pt x="1913" y="1157"/>
                  </a:cubicBezTo>
                  <a:cubicBezTo>
                    <a:pt x="1913" y="208"/>
                    <a:pt x="1913" y="208"/>
                    <a:pt x="1913" y="208"/>
                  </a:cubicBezTo>
                  <a:cubicBezTo>
                    <a:pt x="1913" y="170"/>
                    <a:pt x="1881" y="138"/>
                    <a:pt x="1843" y="138"/>
                  </a:cubicBezTo>
                  <a:cubicBezTo>
                    <a:pt x="1614" y="138"/>
                    <a:pt x="1614" y="138"/>
                    <a:pt x="1614" y="138"/>
                  </a:cubicBezTo>
                  <a:cubicBezTo>
                    <a:pt x="1597" y="138"/>
                    <a:pt x="1584" y="151"/>
                    <a:pt x="1584" y="168"/>
                  </a:cubicBezTo>
                  <a:cubicBezTo>
                    <a:pt x="1584" y="184"/>
                    <a:pt x="1597" y="198"/>
                    <a:pt x="1614" y="198"/>
                  </a:cubicBezTo>
                  <a:cubicBezTo>
                    <a:pt x="1843" y="198"/>
                    <a:pt x="1843" y="198"/>
                    <a:pt x="1843" y="198"/>
                  </a:cubicBezTo>
                  <a:cubicBezTo>
                    <a:pt x="1848" y="198"/>
                    <a:pt x="1853" y="203"/>
                    <a:pt x="1853" y="208"/>
                  </a:cubicBezTo>
                  <a:cubicBezTo>
                    <a:pt x="1853" y="1157"/>
                    <a:pt x="1853" y="1157"/>
                    <a:pt x="1853" y="1157"/>
                  </a:cubicBezTo>
                  <a:cubicBezTo>
                    <a:pt x="195" y="1157"/>
                    <a:pt x="195" y="1157"/>
                    <a:pt x="195" y="1157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5" y="203"/>
                    <a:pt x="200" y="198"/>
                    <a:pt x="206" y="198"/>
                  </a:cubicBezTo>
                  <a:cubicBezTo>
                    <a:pt x="1473" y="198"/>
                    <a:pt x="1473" y="198"/>
                    <a:pt x="1473" y="198"/>
                  </a:cubicBezTo>
                  <a:cubicBezTo>
                    <a:pt x="1490" y="198"/>
                    <a:pt x="1503" y="184"/>
                    <a:pt x="1503" y="168"/>
                  </a:cubicBezTo>
                  <a:cubicBezTo>
                    <a:pt x="1503" y="151"/>
                    <a:pt x="1490" y="138"/>
                    <a:pt x="1473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167" y="138"/>
                    <a:pt x="135" y="170"/>
                    <a:pt x="135" y="208"/>
                  </a:cubicBezTo>
                  <a:cubicBezTo>
                    <a:pt x="135" y="1157"/>
                    <a:pt x="135" y="1157"/>
                    <a:pt x="135" y="1157"/>
                  </a:cubicBezTo>
                  <a:cubicBezTo>
                    <a:pt x="60" y="1157"/>
                    <a:pt x="60" y="1157"/>
                    <a:pt x="60" y="1157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81"/>
                    <a:pt x="81" y="60"/>
                    <a:pt x="107" y="60"/>
                  </a:cubicBezTo>
                  <a:cubicBezTo>
                    <a:pt x="1941" y="60"/>
                    <a:pt x="1941" y="60"/>
                    <a:pt x="1941" y="60"/>
                  </a:cubicBezTo>
                  <a:cubicBezTo>
                    <a:pt x="1967" y="60"/>
                    <a:pt x="1988" y="81"/>
                    <a:pt x="1988" y="106"/>
                  </a:cubicBezTo>
                  <a:lnTo>
                    <a:pt x="1988" y="1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547775" y="1395598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37" y="60"/>
                  </a:move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ubicBezTo>
                    <a:pt x="83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3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96253" y="1460539"/>
              <a:ext cx="21072" cy="51368"/>
            </a:xfrm>
            <a:custGeom>
              <a:avLst/>
              <a:gdLst/>
              <a:ahLst/>
              <a:cxnLst/>
              <a:rect l="l" t="t" r="r" b="b"/>
              <a:pathLst>
                <a:path w="97" h="234" extrusionOk="0">
                  <a:moveTo>
                    <a:pt x="6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7" y="220"/>
                    <a:pt x="50" y="234"/>
                    <a:pt x="67" y="234"/>
                  </a:cubicBezTo>
                  <a:cubicBezTo>
                    <a:pt x="84" y="234"/>
                    <a:pt x="97" y="220"/>
                    <a:pt x="97" y="204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4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674915" y="1460539"/>
              <a:ext cx="21072" cy="51368"/>
            </a:xfrm>
            <a:custGeom>
              <a:avLst/>
              <a:gdLst/>
              <a:ahLst/>
              <a:cxnLst/>
              <a:rect l="l" t="t" r="r" b="b"/>
              <a:pathLst>
                <a:path w="97" h="234" extrusionOk="0">
                  <a:moveTo>
                    <a:pt x="6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7" y="220"/>
                    <a:pt x="50" y="234"/>
                    <a:pt x="67" y="234"/>
                  </a:cubicBezTo>
                  <a:cubicBezTo>
                    <a:pt x="83" y="234"/>
                    <a:pt x="97" y="220"/>
                    <a:pt x="97" y="204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4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711502" y="1460539"/>
              <a:ext cx="21072" cy="51368"/>
            </a:xfrm>
            <a:custGeom>
              <a:avLst/>
              <a:gdLst/>
              <a:ahLst/>
              <a:cxnLst/>
              <a:rect l="l" t="t" r="r" b="b"/>
              <a:pathLst>
                <a:path w="97" h="234" extrusionOk="0">
                  <a:moveTo>
                    <a:pt x="6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7" y="220"/>
                    <a:pt x="51" y="234"/>
                    <a:pt x="67" y="234"/>
                  </a:cubicBezTo>
                  <a:cubicBezTo>
                    <a:pt x="84" y="234"/>
                    <a:pt x="97" y="220"/>
                    <a:pt x="97" y="204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4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3628267" y="1395598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67" y="233"/>
                  </a:moveTo>
                  <a:cubicBezTo>
                    <a:pt x="84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4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1" y="233"/>
                    <a:pt x="67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504786" y="1394683"/>
              <a:ext cx="34758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1"/>
                    <a:pt x="80" y="181"/>
                  </a:cubicBezTo>
                  <a:cubicBezTo>
                    <a:pt x="69" y="181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786" y="1459624"/>
              <a:ext cx="34758" cy="53234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4"/>
                    <a:pt x="36" y="240"/>
                    <a:pt x="80" y="240"/>
                  </a:cubicBezTo>
                  <a:cubicBezTo>
                    <a:pt x="124" y="240"/>
                    <a:pt x="160" y="204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0"/>
                    <a:pt x="80" y="180"/>
                  </a:cubicBezTo>
                  <a:cubicBezTo>
                    <a:pt x="69" y="180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51434" y="1459624"/>
              <a:ext cx="34607" cy="53234"/>
            </a:xfrm>
            <a:custGeom>
              <a:avLst/>
              <a:gdLst/>
              <a:ahLst/>
              <a:cxnLst/>
              <a:rect l="l" t="t" r="r" b="b"/>
              <a:pathLst>
                <a:path w="161" h="240" extrusionOk="0">
                  <a:moveTo>
                    <a:pt x="81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4"/>
                    <a:pt x="36" y="240"/>
                    <a:pt x="81" y="240"/>
                  </a:cubicBezTo>
                  <a:cubicBezTo>
                    <a:pt x="125" y="240"/>
                    <a:pt x="161" y="204"/>
                    <a:pt x="161" y="16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36"/>
                    <a:pt x="125" y="0"/>
                    <a:pt x="81" y="0"/>
                  </a:cubicBezTo>
                  <a:close/>
                  <a:moveTo>
                    <a:pt x="101" y="160"/>
                  </a:moveTo>
                  <a:cubicBezTo>
                    <a:pt x="101" y="171"/>
                    <a:pt x="92" y="180"/>
                    <a:pt x="81" y="180"/>
                  </a:cubicBezTo>
                  <a:cubicBezTo>
                    <a:pt x="69" y="180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1" y="60"/>
                  </a:cubicBezTo>
                  <a:cubicBezTo>
                    <a:pt x="92" y="60"/>
                    <a:pt x="101" y="69"/>
                    <a:pt x="101" y="80"/>
                  </a:cubicBezTo>
                  <a:lnTo>
                    <a:pt x="101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629181" y="1459624"/>
              <a:ext cx="35855" cy="53234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4"/>
                    <a:pt x="36" y="240"/>
                    <a:pt x="80" y="240"/>
                  </a:cubicBezTo>
                  <a:cubicBezTo>
                    <a:pt x="124" y="240"/>
                    <a:pt x="160" y="204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0"/>
                    <a:pt x="80" y="180"/>
                  </a:cubicBezTo>
                  <a:cubicBezTo>
                    <a:pt x="69" y="180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91079" y="1460539"/>
              <a:ext cx="21959" cy="51368"/>
            </a:xfrm>
            <a:custGeom>
              <a:avLst/>
              <a:gdLst/>
              <a:ahLst/>
              <a:cxnLst/>
              <a:rect l="l" t="t" r="r" b="b"/>
              <a:pathLst>
                <a:path w="97" h="234" extrusionOk="0">
                  <a:moveTo>
                    <a:pt x="30" y="60"/>
                  </a:moveTo>
                  <a:cubicBezTo>
                    <a:pt x="37" y="60"/>
                    <a:pt x="37" y="60"/>
                    <a:pt x="37" y="60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7" y="220"/>
                    <a:pt x="50" y="234"/>
                    <a:pt x="67" y="234"/>
                  </a:cubicBezTo>
                  <a:cubicBezTo>
                    <a:pt x="84" y="234"/>
                    <a:pt x="97" y="220"/>
                    <a:pt x="97" y="204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4"/>
                    <a:pt x="84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748089" y="1459624"/>
              <a:ext cx="34758" cy="53234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4"/>
                    <a:pt x="36" y="240"/>
                    <a:pt x="80" y="240"/>
                  </a:cubicBezTo>
                  <a:cubicBezTo>
                    <a:pt x="124" y="240"/>
                    <a:pt x="160" y="204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0"/>
                    <a:pt x="80" y="180"/>
                  </a:cubicBezTo>
                  <a:cubicBezTo>
                    <a:pt x="69" y="180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596253" y="1328827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6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ubicBezTo>
                    <a:pt x="84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674915" y="1328827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30" y="60"/>
                  </a:move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ubicBezTo>
                    <a:pt x="83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3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711502" y="1328827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30" y="60"/>
                  </a:move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1" y="233"/>
                    <a:pt x="67" y="233"/>
                  </a:cubicBezTo>
                  <a:cubicBezTo>
                    <a:pt x="84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4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504786" y="1327912"/>
              <a:ext cx="34758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1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1"/>
                  </a:moveTo>
                  <a:cubicBezTo>
                    <a:pt x="100" y="172"/>
                    <a:pt x="91" y="181"/>
                    <a:pt x="80" y="181"/>
                  </a:cubicBezTo>
                  <a:cubicBezTo>
                    <a:pt x="69" y="181"/>
                    <a:pt x="60" y="172"/>
                    <a:pt x="60" y="16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551434" y="1327912"/>
              <a:ext cx="34607" cy="52904"/>
            </a:xfrm>
            <a:custGeom>
              <a:avLst/>
              <a:gdLst/>
              <a:ahLst/>
              <a:cxnLst/>
              <a:rect l="l" t="t" r="r" b="b"/>
              <a:pathLst>
                <a:path w="161" h="241" extrusionOk="0">
                  <a:moveTo>
                    <a:pt x="81" y="241"/>
                  </a:moveTo>
                  <a:cubicBezTo>
                    <a:pt x="125" y="241"/>
                    <a:pt x="161" y="205"/>
                    <a:pt x="161" y="161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36"/>
                    <a:pt x="125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205"/>
                    <a:pt x="36" y="241"/>
                    <a:pt x="81" y="241"/>
                  </a:cubicBezTo>
                  <a:close/>
                  <a:moveTo>
                    <a:pt x="60" y="80"/>
                  </a:moveTo>
                  <a:cubicBezTo>
                    <a:pt x="60" y="69"/>
                    <a:pt x="69" y="60"/>
                    <a:pt x="81" y="60"/>
                  </a:cubicBezTo>
                  <a:cubicBezTo>
                    <a:pt x="92" y="60"/>
                    <a:pt x="101" y="69"/>
                    <a:pt x="101" y="80"/>
                  </a:cubicBezTo>
                  <a:cubicBezTo>
                    <a:pt x="101" y="161"/>
                    <a:pt x="101" y="161"/>
                    <a:pt x="101" y="161"/>
                  </a:cubicBezTo>
                  <a:cubicBezTo>
                    <a:pt x="101" y="172"/>
                    <a:pt x="92" y="181"/>
                    <a:pt x="81" y="181"/>
                  </a:cubicBezTo>
                  <a:cubicBezTo>
                    <a:pt x="69" y="181"/>
                    <a:pt x="60" y="172"/>
                    <a:pt x="60" y="161"/>
                  </a:cubicBezTo>
                  <a:lnTo>
                    <a:pt x="60" y="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3629181" y="1327912"/>
              <a:ext cx="35855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1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1"/>
                  </a:moveTo>
                  <a:cubicBezTo>
                    <a:pt x="100" y="172"/>
                    <a:pt x="91" y="181"/>
                    <a:pt x="80" y="181"/>
                  </a:cubicBezTo>
                  <a:cubicBezTo>
                    <a:pt x="69" y="181"/>
                    <a:pt x="60" y="172"/>
                    <a:pt x="60" y="16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791079" y="1328827"/>
              <a:ext cx="21959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30" y="60"/>
                  </a:move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ubicBezTo>
                    <a:pt x="84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4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748089" y="1327912"/>
              <a:ext cx="34758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1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1"/>
                  </a:moveTo>
                  <a:cubicBezTo>
                    <a:pt x="100" y="172"/>
                    <a:pt x="91" y="181"/>
                    <a:pt x="80" y="181"/>
                  </a:cubicBezTo>
                  <a:cubicBezTo>
                    <a:pt x="69" y="181"/>
                    <a:pt x="60" y="172"/>
                    <a:pt x="60" y="16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582533" y="1394683"/>
              <a:ext cx="34758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1"/>
                    <a:pt x="80" y="181"/>
                  </a:cubicBezTo>
                  <a:cubicBezTo>
                    <a:pt x="69" y="181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759065" y="1395598"/>
              <a:ext cx="21072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67" y="233"/>
                  </a:moveTo>
                  <a:cubicBezTo>
                    <a:pt x="83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3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791079" y="1395598"/>
              <a:ext cx="21959" cy="51148"/>
            </a:xfrm>
            <a:custGeom>
              <a:avLst/>
              <a:gdLst/>
              <a:ahLst/>
              <a:cxnLst/>
              <a:rect l="l" t="t" r="r" b="b"/>
              <a:pathLst>
                <a:path w="97" h="233" extrusionOk="0">
                  <a:moveTo>
                    <a:pt x="30" y="60"/>
                  </a:moveTo>
                  <a:cubicBezTo>
                    <a:pt x="37" y="60"/>
                    <a:pt x="37" y="60"/>
                    <a:pt x="37" y="60"/>
                  </a:cubicBezTo>
                  <a:cubicBezTo>
                    <a:pt x="37" y="203"/>
                    <a:pt x="37" y="203"/>
                    <a:pt x="37" y="203"/>
                  </a:cubicBezTo>
                  <a:cubicBezTo>
                    <a:pt x="37" y="220"/>
                    <a:pt x="50" y="233"/>
                    <a:pt x="67" y="233"/>
                  </a:cubicBezTo>
                  <a:cubicBezTo>
                    <a:pt x="84" y="233"/>
                    <a:pt x="97" y="220"/>
                    <a:pt x="97" y="20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13"/>
                    <a:pt x="84" y="0"/>
                    <a:pt x="6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665768" y="1394683"/>
              <a:ext cx="34758" cy="52904"/>
            </a:xfrm>
            <a:custGeom>
              <a:avLst/>
              <a:gdLst/>
              <a:ahLst/>
              <a:cxnLst/>
              <a:rect l="l" t="t" r="r" b="b"/>
              <a:pathLst>
                <a:path w="160" h="241" extrusionOk="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5"/>
                    <a:pt x="36" y="241"/>
                    <a:pt x="80" y="241"/>
                  </a:cubicBezTo>
                  <a:cubicBezTo>
                    <a:pt x="124" y="241"/>
                    <a:pt x="160" y="205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6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1"/>
                    <a:pt x="80" y="181"/>
                  </a:cubicBezTo>
                  <a:cubicBezTo>
                    <a:pt x="69" y="181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3712417" y="1393768"/>
              <a:ext cx="34758" cy="52136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80" y="0"/>
                  </a:moveTo>
                  <a:cubicBezTo>
                    <a:pt x="36" y="0"/>
                    <a:pt x="0" y="35"/>
                    <a:pt x="0" y="8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4"/>
                    <a:pt x="36" y="240"/>
                    <a:pt x="80" y="240"/>
                  </a:cubicBezTo>
                  <a:cubicBezTo>
                    <a:pt x="124" y="240"/>
                    <a:pt x="160" y="204"/>
                    <a:pt x="160" y="16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35"/>
                    <a:pt x="124" y="0"/>
                    <a:pt x="80" y="0"/>
                  </a:cubicBezTo>
                  <a:close/>
                  <a:moveTo>
                    <a:pt x="100" y="160"/>
                  </a:moveTo>
                  <a:cubicBezTo>
                    <a:pt x="100" y="171"/>
                    <a:pt x="91" y="180"/>
                    <a:pt x="80" y="180"/>
                  </a:cubicBezTo>
                  <a:cubicBezTo>
                    <a:pt x="69" y="180"/>
                    <a:pt x="60" y="171"/>
                    <a:pt x="60" y="16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9"/>
                    <a:pt x="69" y="60"/>
                    <a:pt x="80" y="60"/>
                  </a:cubicBezTo>
                  <a:cubicBezTo>
                    <a:pt x="91" y="60"/>
                    <a:pt x="100" y="69"/>
                    <a:pt x="100" y="80"/>
                  </a:cubicBezTo>
                  <a:lnTo>
                    <a:pt x="100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731;p76">
            <a:extLst>
              <a:ext uri="{FF2B5EF4-FFF2-40B4-BE49-F238E27FC236}">
                <a16:creationId xmlns:a16="http://schemas.microsoft.com/office/drawing/2014/main" id="{CCFEE072-FBD9-4F48-D7E7-0A73A71D071A}"/>
              </a:ext>
            </a:extLst>
          </p:cNvPr>
          <p:cNvSpPr/>
          <p:nvPr/>
        </p:nvSpPr>
        <p:spPr>
          <a:xfrm>
            <a:off x="4495822" y="1288281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3658;p76">
            <a:extLst>
              <a:ext uri="{FF2B5EF4-FFF2-40B4-BE49-F238E27FC236}">
                <a16:creationId xmlns:a16="http://schemas.microsoft.com/office/drawing/2014/main" id="{15F8E239-333A-0434-67DB-EEE96F634C35}"/>
              </a:ext>
            </a:extLst>
          </p:cNvPr>
          <p:cNvGrpSpPr/>
          <p:nvPr/>
        </p:nvGrpSpPr>
        <p:grpSpPr>
          <a:xfrm>
            <a:off x="1387120" y="1301253"/>
            <a:ext cx="360713" cy="353210"/>
            <a:chOff x="-22881800" y="1971800"/>
            <a:chExt cx="301675" cy="295400"/>
          </a:xfrm>
          <a:solidFill>
            <a:schemeClr val="accent1"/>
          </a:solidFill>
        </p:grpSpPr>
        <p:sp>
          <p:nvSpPr>
            <p:cNvPr id="4" name="Google Shape;13659;p76">
              <a:extLst>
                <a:ext uri="{FF2B5EF4-FFF2-40B4-BE49-F238E27FC236}">
                  <a16:creationId xmlns:a16="http://schemas.microsoft.com/office/drawing/2014/main" id="{935B1464-0136-5A92-6B44-C9E5C76EFF58}"/>
                </a:ext>
              </a:extLst>
            </p:cNvPr>
            <p:cNvSpPr/>
            <p:nvPr/>
          </p:nvSpPr>
          <p:spPr>
            <a:xfrm>
              <a:off x="-22773100" y="20419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725"/>
                  </a:moveTo>
                  <a:cubicBezTo>
                    <a:pt x="2268" y="725"/>
                    <a:pt x="2741" y="1198"/>
                    <a:pt x="2741" y="1734"/>
                  </a:cubicBezTo>
                  <a:cubicBezTo>
                    <a:pt x="2741" y="2269"/>
                    <a:pt x="2300" y="2742"/>
                    <a:pt x="1733" y="2742"/>
                  </a:cubicBezTo>
                  <a:cubicBezTo>
                    <a:pt x="1134" y="2742"/>
                    <a:pt x="693" y="2269"/>
                    <a:pt x="693" y="1734"/>
                  </a:cubicBezTo>
                  <a:cubicBezTo>
                    <a:pt x="693" y="1198"/>
                    <a:pt x="1166" y="725"/>
                    <a:pt x="1733" y="725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4"/>
                  </a:cubicBezTo>
                  <a:cubicBezTo>
                    <a:pt x="3466" y="757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60;p76">
              <a:extLst>
                <a:ext uri="{FF2B5EF4-FFF2-40B4-BE49-F238E27FC236}">
                  <a16:creationId xmlns:a16="http://schemas.microsoft.com/office/drawing/2014/main" id="{D08C058C-4174-F1D6-B26B-DFB752B16237}"/>
                </a:ext>
              </a:extLst>
            </p:cNvPr>
            <p:cNvSpPr/>
            <p:nvPr/>
          </p:nvSpPr>
          <p:spPr>
            <a:xfrm>
              <a:off x="-22737675" y="21450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726"/>
                  </a:moveTo>
                  <a:cubicBezTo>
                    <a:pt x="1198" y="726"/>
                    <a:pt x="1387" y="883"/>
                    <a:pt x="1387" y="1072"/>
                  </a:cubicBezTo>
                  <a:cubicBezTo>
                    <a:pt x="1387" y="1261"/>
                    <a:pt x="1198" y="1419"/>
                    <a:pt x="1009" y="1419"/>
                  </a:cubicBezTo>
                  <a:cubicBezTo>
                    <a:pt x="820" y="1419"/>
                    <a:pt x="662" y="1261"/>
                    <a:pt x="662" y="1072"/>
                  </a:cubicBezTo>
                  <a:cubicBezTo>
                    <a:pt x="662" y="883"/>
                    <a:pt x="820" y="726"/>
                    <a:pt x="1009" y="726"/>
                  </a:cubicBezTo>
                  <a:close/>
                  <a:moveTo>
                    <a:pt x="1009" y="1"/>
                  </a:moveTo>
                  <a:cubicBezTo>
                    <a:pt x="410" y="1"/>
                    <a:pt x="1" y="473"/>
                    <a:pt x="1" y="1041"/>
                  </a:cubicBezTo>
                  <a:cubicBezTo>
                    <a:pt x="1" y="1608"/>
                    <a:pt x="473" y="2049"/>
                    <a:pt x="1009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61;p76">
              <a:extLst>
                <a:ext uri="{FF2B5EF4-FFF2-40B4-BE49-F238E27FC236}">
                  <a16:creationId xmlns:a16="http://schemas.microsoft.com/office/drawing/2014/main" id="{ABA3B88F-59FF-CF30-85AC-BA52143FCB66}"/>
                </a:ext>
              </a:extLst>
            </p:cNvPr>
            <p:cNvSpPr/>
            <p:nvPr/>
          </p:nvSpPr>
          <p:spPr>
            <a:xfrm>
              <a:off x="-22807775" y="211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62;p76">
              <a:extLst>
                <a:ext uri="{FF2B5EF4-FFF2-40B4-BE49-F238E27FC236}">
                  <a16:creationId xmlns:a16="http://schemas.microsoft.com/office/drawing/2014/main" id="{94FAC068-5649-1EC8-2F73-DAD8A1F9329D}"/>
                </a:ext>
              </a:extLst>
            </p:cNvPr>
            <p:cNvSpPr/>
            <p:nvPr/>
          </p:nvSpPr>
          <p:spPr>
            <a:xfrm>
              <a:off x="-22773100" y="21632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63;p76">
              <a:extLst>
                <a:ext uri="{FF2B5EF4-FFF2-40B4-BE49-F238E27FC236}">
                  <a16:creationId xmlns:a16="http://schemas.microsoft.com/office/drawing/2014/main" id="{CC7BD3BB-8764-3529-ADFB-92DDA2896B96}"/>
                </a:ext>
              </a:extLst>
            </p:cNvPr>
            <p:cNvSpPr/>
            <p:nvPr/>
          </p:nvSpPr>
          <p:spPr>
            <a:xfrm>
              <a:off x="-22669150" y="21104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662" y="190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64;p76">
              <a:extLst>
                <a:ext uri="{FF2B5EF4-FFF2-40B4-BE49-F238E27FC236}">
                  <a16:creationId xmlns:a16="http://schemas.microsoft.com/office/drawing/2014/main" id="{D5EE2CB1-DBB6-EEEE-DD44-FCDB88AE8049}"/>
                </a:ext>
              </a:extLst>
            </p:cNvPr>
            <p:cNvSpPr/>
            <p:nvPr/>
          </p:nvSpPr>
          <p:spPr>
            <a:xfrm>
              <a:off x="-22881800" y="1971800"/>
              <a:ext cx="301675" cy="295400"/>
            </a:xfrm>
            <a:custGeom>
              <a:avLst/>
              <a:gdLst/>
              <a:ahLst/>
              <a:cxnLst/>
              <a:rect l="l" t="t" r="r" b="b"/>
              <a:pathLst>
                <a:path w="12067" h="11816" extrusionOk="0">
                  <a:moveTo>
                    <a:pt x="6081" y="2112"/>
                  </a:moveTo>
                  <a:cubicBezTo>
                    <a:pt x="6553" y="2112"/>
                    <a:pt x="6963" y="2175"/>
                    <a:pt x="7373" y="2332"/>
                  </a:cubicBezTo>
                  <a:cubicBezTo>
                    <a:pt x="8633" y="2805"/>
                    <a:pt x="9578" y="3907"/>
                    <a:pt x="9798" y="5262"/>
                  </a:cubicBezTo>
                  <a:cubicBezTo>
                    <a:pt x="9861" y="5451"/>
                    <a:pt x="9861" y="5672"/>
                    <a:pt x="9861" y="5924"/>
                  </a:cubicBezTo>
                  <a:cubicBezTo>
                    <a:pt x="9861" y="6144"/>
                    <a:pt x="9861" y="6333"/>
                    <a:pt x="9798" y="6585"/>
                  </a:cubicBezTo>
                  <a:cubicBezTo>
                    <a:pt x="9609" y="7909"/>
                    <a:pt x="8633" y="9043"/>
                    <a:pt x="7373" y="9484"/>
                  </a:cubicBezTo>
                  <a:cubicBezTo>
                    <a:pt x="6963" y="9673"/>
                    <a:pt x="6522" y="9736"/>
                    <a:pt x="6081" y="9736"/>
                  </a:cubicBezTo>
                  <a:cubicBezTo>
                    <a:pt x="5640" y="9736"/>
                    <a:pt x="5167" y="9673"/>
                    <a:pt x="4758" y="9484"/>
                  </a:cubicBezTo>
                  <a:cubicBezTo>
                    <a:pt x="3497" y="9043"/>
                    <a:pt x="2552" y="7909"/>
                    <a:pt x="2332" y="6585"/>
                  </a:cubicBezTo>
                  <a:cubicBezTo>
                    <a:pt x="2300" y="6396"/>
                    <a:pt x="2300" y="6144"/>
                    <a:pt x="2300" y="5924"/>
                  </a:cubicBezTo>
                  <a:cubicBezTo>
                    <a:pt x="2300" y="5672"/>
                    <a:pt x="2300" y="5483"/>
                    <a:pt x="2332" y="5262"/>
                  </a:cubicBezTo>
                  <a:cubicBezTo>
                    <a:pt x="2552" y="3907"/>
                    <a:pt x="3497" y="2805"/>
                    <a:pt x="4758" y="2332"/>
                  </a:cubicBezTo>
                  <a:cubicBezTo>
                    <a:pt x="5167" y="2175"/>
                    <a:pt x="5608" y="2112"/>
                    <a:pt x="6081" y="2112"/>
                  </a:cubicBezTo>
                  <a:close/>
                  <a:moveTo>
                    <a:pt x="5329" y="1"/>
                  </a:moveTo>
                  <a:cubicBezTo>
                    <a:pt x="5238" y="1"/>
                    <a:pt x="5151" y="32"/>
                    <a:pt x="5104" y="95"/>
                  </a:cubicBezTo>
                  <a:cubicBezTo>
                    <a:pt x="4978" y="221"/>
                    <a:pt x="4978" y="442"/>
                    <a:pt x="5104" y="568"/>
                  </a:cubicBezTo>
                  <a:cubicBezTo>
                    <a:pt x="5356" y="851"/>
                    <a:pt x="5577" y="1072"/>
                    <a:pt x="5640" y="1387"/>
                  </a:cubicBezTo>
                  <a:cubicBezTo>
                    <a:pt x="5356" y="1419"/>
                    <a:pt x="5041" y="1482"/>
                    <a:pt x="4789" y="1545"/>
                  </a:cubicBezTo>
                  <a:cubicBezTo>
                    <a:pt x="4506" y="1041"/>
                    <a:pt x="4096" y="851"/>
                    <a:pt x="3592" y="599"/>
                  </a:cubicBezTo>
                  <a:cubicBezTo>
                    <a:pt x="3551" y="583"/>
                    <a:pt x="3506" y="575"/>
                    <a:pt x="3461" y="575"/>
                  </a:cubicBezTo>
                  <a:cubicBezTo>
                    <a:pt x="3329" y="575"/>
                    <a:pt x="3189" y="640"/>
                    <a:pt x="3119" y="757"/>
                  </a:cubicBezTo>
                  <a:cubicBezTo>
                    <a:pt x="3056" y="914"/>
                    <a:pt x="3119" y="1167"/>
                    <a:pt x="3277" y="1230"/>
                  </a:cubicBezTo>
                  <a:cubicBezTo>
                    <a:pt x="3623" y="1387"/>
                    <a:pt x="3907" y="1545"/>
                    <a:pt x="4065" y="1828"/>
                  </a:cubicBezTo>
                  <a:cubicBezTo>
                    <a:pt x="3781" y="1954"/>
                    <a:pt x="3560" y="2112"/>
                    <a:pt x="3308" y="2269"/>
                  </a:cubicBezTo>
                  <a:cubicBezTo>
                    <a:pt x="2899" y="1860"/>
                    <a:pt x="2426" y="1828"/>
                    <a:pt x="1891" y="1734"/>
                  </a:cubicBezTo>
                  <a:cubicBezTo>
                    <a:pt x="1702" y="1734"/>
                    <a:pt x="1544" y="1860"/>
                    <a:pt x="1513" y="2049"/>
                  </a:cubicBezTo>
                  <a:cubicBezTo>
                    <a:pt x="1513" y="2269"/>
                    <a:pt x="1639" y="2427"/>
                    <a:pt x="1828" y="2458"/>
                  </a:cubicBezTo>
                  <a:cubicBezTo>
                    <a:pt x="2206" y="2490"/>
                    <a:pt x="2489" y="2521"/>
                    <a:pt x="2773" y="2742"/>
                  </a:cubicBezTo>
                  <a:cubicBezTo>
                    <a:pt x="2584" y="2931"/>
                    <a:pt x="2363" y="3151"/>
                    <a:pt x="2206" y="3403"/>
                  </a:cubicBezTo>
                  <a:cubicBezTo>
                    <a:pt x="1964" y="3318"/>
                    <a:pt x="1741" y="3284"/>
                    <a:pt x="1524" y="3284"/>
                  </a:cubicBezTo>
                  <a:cubicBezTo>
                    <a:pt x="1259" y="3284"/>
                    <a:pt x="1002" y="3334"/>
                    <a:pt x="725" y="3403"/>
                  </a:cubicBezTo>
                  <a:cubicBezTo>
                    <a:pt x="536" y="3435"/>
                    <a:pt x="441" y="3624"/>
                    <a:pt x="473" y="3844"/>
                  </a:cubicBezTo>
                  <a:cubicBezTo>
                    <a:pt x="526" y="4003"/>
                    <a:pt x="667" y="4073"/>
                    <a:pt x="823" y="4073"/>
                  </a:cubicBezTo>
                  <a:cubicBezTo>
                    <a:pt x="853" y="4073"/>
                    <a:pt x="883" y="4070"/>
                    <a:pt x="914" y="4065"/>
                  </a:cubicBezTo>
                  <a:cubicBezTo>
                    <a:pt x="1162" y="3989"/>
                    <a:pt x="1352" y="3947"/>
                    <a:pt x="1534" y="3947"/>
                  </a:cubicBezTo>
                  <a:cubicBezTo>
                    <a:pt x="1652" y="3947"/>
                    <a:pt x="1766" y="3965"/>
                    <a:pt x="1891" y="4002"/>
                  </a:cubicBezTo>
                  <a:cubicBezTo>
                    <a:pt x="1796" y="4254"/>
                    <a:pt x="1670" y="4538"/>
                    <a:pt x="1639" y="4821"/>
                  </a:cubicBezTo>
                  <a:cubicBezTo>
                    <a:pt x="1040" y="4821"/>
                    <a:pt x="630" y="5042"/>
                    <a:pt x="221" y="5357"/>
                  </a:cubicBezTo>
                  <a:cubicBezTo>
                    <a:pt x="63" y="5483"/>
                    <a:pt x="0" y="5672"/>
                    <a:pt x="126" y="5829"/>
                  </a:cubicBezTo>
                  <a:cubicBezTo>
                    <a:pt x="221" y="5924"/>
                    <a:pt x="284" y="5987"/>
                    <a:pt x="410" y="5987"/>
                  </a:cubicBezTo>
                  <a:cubicBezTo>
                    <a:pt x="473" y="5987"/>
                    <a:pt x="567" y="5955"/>
                    <a:pt x="599" y="5924"/>
                  </a:cubicBezTo>
                  <a:cubicBezTo>
                    <a:pt x="914" y="5672"/>
                    <a:pt x="1198" y="5514"/>
                    <a:pt x="1513" y="5514"/>
                  </a:cubicBezTo>
                  <a:lnTo>
                    <a:pt x="1513" y="5924"/>
                  </a:lnTo>
                  <a:cubicBezTo>
                    <a:pt x="1513" y="6081"/>
                    <a:pt x="1513" y="6239"/>
                    <a:pt x="1544" y="6396"/>
                  </a:cubicBezTo>
                  <a:cubicBezTo>
                    <a:pt x="1009" y="6585"/>
                    <a:pt x="725" y="6932"/>
                    <a:pt x="410" y="7373"/>
                  </a:cubicBezTo>
                  <a:cubicBezTo>
                    <a:pt x="284" y="7531"/>
                    <a:pt x="315" y="7720"/>
                    <a:pt x="473" y="7846"/>
                  </a:cubicBezTo>
                  <a:cubicBezTo>
                    <a:pt x="567" y="7877"/>
                    <a:pt x="599" y="7940"/>
                    <a:pt x="694" y="7940"/>
                  </a:cubicBezTo>
                  <a:cubicBezTo>
                    <a:pt x="788" y="7940"/>
                    <a:pt x="914" y="7877"/>
                    <a:pt x="946" y="7783"/>
                  </a:cubicBezTo>
                  <a:cubicBezTo>
                    <a:pt x="1198" y="7467"/>
                    <a:pt x="1355" y="7215"/>
                    <a:pt x="1670" y="7089"/>
                  </a:cubicBezTo>
                  <a:cubicBezTo>
                    <a:pt x="1733" y="7373"/>
                    <a:pt x="1828" y="7657"/>
                    <a:pt x="1985" y="7940"/>
                  </a:cubicBezTo>
                  <a:cubicBezTo>
                    <a:pt x="1544" y="8287"/>
                    <a:pt x="1387" y="8728"/>
                    <a:pt x="1229" y="9232"/>
                  </a:cubicBezTo>
                  <a:cubicBezTo>
                    <a:pt x="1198" y="9421"/>
                    <a:pt x="1324" y="9610"/>
                    <a:pt x="1481" y="9673"/>
                  </a:cubicBezTo>
                  <a:lnTo>
                    <a:pt x="1544" y="9673"/>
                  </a:lnTo>
                  <a:cubicBezTo>
                    <a:pt x="1702" y="9673"/>
                    <a:pt x="1828" y="9547"/>
                    <a:pt x="1891" y="9389"/>
                  </a:cubicBezTo>
                  <a:cubicBezTo>
                    <a:pt x="2017" y="8980"/>
                    <a:pt x="2111" y="8728"/>
                    <a:pt x="2332" y="8476"/>
                  </a:cubicBezTo>
                  <a:cubicBezTo>
                    <a:pt x="2489" y="8728"/>
                    <a:pt x="2678" y="8948"/>
                    <a:pt x="2899" y="9137"/>
                  </a:cubicBezTo>
                  <a:cubicBezTo>
                    <a:pt x="2584" y="9610"/>
                    <a:pt x="2615" y="10082"/>
                    <a:pt x="2647" y="10649"/>
                  </a:cubicBezTo>
                  <a:cubicBezTo>
                    <a:pt x="2647" y="10839"/>
                    <a:pt x="2804" y="10965"/>
                    <a:pt x="2993" y="10965"/>
                  </a:cubicBezTo>
                  <a:lnTo>
                    <a:pt x="3056" y="10965"/>
                  </a:lnTo>
                  <a:cubicBezTo>
                    <a:pt x="3245" y="10965"/>
                    <a:pt x="3371" y="10775"/>
                    <a:pt x="3371" y="10555"/>
                  </a:cubicBezTo>
                  <a:cubicBezTo>
                    <a:pt x="3308" y="10177"/>
                    <a:pt x="3308" y="9862"/>
                    <a:pt x="3434" y="9578"/>
                  </a:cubicBezTo>
                  <a:cubicBezTo>
                    <a:pt x="3686" y="9736"/>
                    <a:pt x="3907" y="9893"/>
                    <a:pt x="4191" y="10019"/>
                  </a:cubicBezTo>
                  <a:cubicBezTo>
                    <a:pt x="4065" y="10555"/>
                    <a:pt x="4222" y="10996"/>
                    <a:pt x="4474" y="11500"/>
                  </a:cubicBezTo>
                  <a:cubicBezTo>
                    <a:pt x="4506" y="11626"/>
                    <a:pt x="4663" y="11721"/>
                    <a:pt x="4789" y="11721"/>
                  </a:cubicBezTo>
                  <a:cubicBezTo>
                    <a:pt x="4821" y="11721"/>
                    <a:pt x="4884" y="11721"/>
                    <a:pt x="4947" y="11658"/>
                  </a:cubicBezTo>
                  <a:cubicBezTo>
                    <a:pt x="5104" y="11595"/>
                    <a:pt x="5167" y="11406"/>
                    <a:pt x="5104" y="11185"/>
                  </a:cubicBezTo>
                  <a:cubicBezTo>
                    <a:pt x="4947" y="10839"/>
                    <a:pt x="4821" y="10555"/>
                    <a:pt x="4852" y="10240"/>
                  </a:cubicBezTo>
                  <a:lnTo>
                    <a:pt x="4852" y="10240"/>
                  </a:lnTo>
                  <a:cubicBezTo>
                    <a:pt x="5136" y="10334"/>
                    <a:pt x="5419" y="10366"/>
                    <a:pt x="5734" y="10397"/>
                  </a:cubicBezTo>
                  <a:cubicBezTo>
                    <a:pt x="5797" y="10965"/>
                    <a:pt x="6112" y="11311"/>
                    <a:pt x="6522" y="11721"/>
                  </a:cubicBezTo>
                  <a:cubicBezTo>
                    <a:pt x="6585" y="11784"/>
                    <a:pt x="6679" y="11815"/>
                    <a:pt x="6742" y="11815"/>
                  </a:cubicBezTo>
                  <a:cubicBezTo>
                    <a:pt x="6837" y="11815"/>
                    <a:pt x="6931" y="11784"/>
                    <a:pt x="6994" y="11721"/>
                  </a:cubicBezTo>
                  <a:cubicBezTo>
                    <a:pt x="7089" y="11595"/>
                    <a:pt x="7089" y="11343"/>
                    <a:pt x="6994" y="11248"/>
                  </a:cubicBezTo>
                  <a:cubicBezTo>
                    <a:pt x="6711" y="10965"/>
                    <a:pt x="6522" y="10712"/>
                    <a:pt x="6427" y="10397"/>
                  </a:cubicBezTo>
                  <a:cubicBezTo>
                    <a:pt x="6711" y="10366"/>
                    <a:pt x="7026" y="10334"/>
                    <a:pt x="7310" y="10240"/>
                  </a:cubicBezTo>
                  <a:cubicBezTo>
                    <a:pt x="7562" y="10775"/>
                    <a:pt x="7971" y="10965"/>
                    <a:pt x="8475" y="11185"/>
                  </a:cubicBezTo>
                  <a:cubicBezTo>
                    <a:pt x="8507" y="11248"/>
                    <a:pt x="8570" y="11248"/>
                    <a:pt x="8633" y="11248"/>
                  </a:cubicBezTo>
                  <a:cubicBezTo>
                    <a:pt x="8759" y="11248"/>
                    <a:pt x="8885" y="11154"/>
                    <a:pt x="8948" y="11028"/>
                  </a:cubicBezTo>
                  <a:cubicBezTo>
                    <a:pt x="9042" y="10870"/>
                    <a:pt x="8948" y="10649"/>
                    <a:pt x="8790" y="10555"/>
                  </a:cubicBezTo>
                  <a:cubicBezTo>
                    <a:pt x="8444" y="10397"/>
                    <a:pt x="8160" y="10240"/>
                    <a:pt x="8003" y="9988"/>
                  </a:cubicBezTo>
                  <a:cubicBezTo>
                    <a:pt x="8286" y="9862"/>
                    <a:pt x="8507" y="9704"/>
                    <a:pt x="8759" y="9547"/>
                  </a:cubicBezTo>
                  <a:cubicBezTo>
                    <a:pt x="9200" y="9925"/>
                    <a:pt x="9672" y="9988"/>
                    <a:pt x="10176" y="10051"/>
                  </a:cubicBezTo>
                  <a:lnTo>
                    <a:pt x="10208" y="10051"/>
                  </a:lnTo>
                  <a:cubicBezTo>
                    <a:pt x="10397" y="10051"/>
                    <a:pt x="10523" y="9925"/>
                    <a:pt x="10555" y="9736"/>
                  </a:cubicBezTo>
                  <a:cubicBezTo>
                    <a:pt x="10555" y="9547"/>
                    <a:pt x="10460" y="9389"/>
                    <a:pt x="10240" y="9358"/>
                  </a:cubicBezTo>
                  <a:cubicBezTo>
                    <a:pt x="9861" y="9295"/>
                    <a:pt x="9578" y="9263"/>
                    <a:pt x="9294" y="9074"/>
                  </a:cubicBezTo>
                  <a:cubicBezTo>
                    <a:pt x="9515" y="8885"/>
                    <a:pt x="9704" y="8633"/>
                    <a:pt x="9861" y="8413"/>
                  </a:cubicBezTo>
                  <a:cubicBezTo>
                    <a:pt x="10082" y="8476"/>
                    <a:pt x="10303" y="8507"/>
                    <a:pt x="10523" y="8507"/>
                  </a:cubicBezTo>
                  <a:cubicBezTo>
                    <a:pt x="10807" y="8507"/>
                    <a:pt x="11090" y="8444"/>
                    <a:pt x="11405" y="8350"/>
                  </a:cubicBezTo>
                  <a:cubicBezTo>
                    <a:pt x="11594" y="8318"/>
                    <a:pt x="11657" y="8129"/>
                    <a:pt x="11626" y="7940"/>
                  </a:cubicBezTo>
                  <a:cubicBezTo>
                    <a:pt x="11599" y="7754"/>
                    <a:pt x="11461" y="7680"/>
                    <a:pt x="11287" y="7680"/>
                  </a:cubicBezTo>
                  <a:cubicBezTo>
                    <a:pt x="11254" y="7680"/>
                    <a:pt x="11220" y="7683"/>
                    <a:pt x="11185" y="7688"/>
                  </a:cubicBezTo>
                  <a:cubicBezTo>
                    <a:pt x="10933" y="7772"/>
                    <a:pt x="10723" y="7814"/>
                    <a:pt x="10517" y="7814"/>
                  </a:cubicBezTo>
                  <a:cubicBezTo>
                    <a:pt x="10415" y="7814"/>
                    <a:pt x="10313" y="7804"/>
                    <a:pt x="10208" y="7783"/>
                  </a:cubicBezTo>
                  <a:cubicBezTo>
                    <a:pt x="10334" y="7499"/>
                    <a:pt x="10460" y="7215"/>
                    <a:pt x="10492" y="6932"/>
                  </a:cubicBezTo>
                  <a:lnTo>
                    <a:pt x="10523" y="6932"/>
                  </a:lnTo>
                  <a:cubicBezTo>
                    <a:pt x="11090" y="6932"/>
                    <a:pt x="11468" y="6711"/>
                    <a:pt x="11909" y="6396"/>
                  </a:cubicBezTo>
                  <a:cubicBezTo>
                    <a:pt x="12004" y="6333"/>
                    <a:pt x="12067" y="6144"/>
                    <a:pt x="11941" y="5987"/>
                  </a:cubicBezTo>
                  <a:cubicBezTo>
                    <a:pt x="11867" y="5895"/>
                    <a:pt x="11773" y="5846"/>
                    <a:pt x="11675" y="5846"/>
                  </a:cubicBezTo>
                  <a:cubicBezTo>
                    <a:pt x="11605" y="5846"/>
                    <a:pt x="11534" y="5871"/>
                    <a:pt x="11468" y="5924"/>
                  </a:cubicBezTo>
                  <a:cubicBezTo>
                    <a:pt x="11153" y="6144"/>
                    <a:pt x="10870" y="6302"/>
                    <a:pt x="10555" y="6302"/>
                  </a:cubicBezTo>
                  <a:lnTo>
                    <a:pt x="10555" y="5924"/>
                  </a:lnTo>
                  <a:cubicBezTo>
                    <a:pt x="10555" y="5766"/>
                    <a:pt x="10555" y="5609"/>
                    <a:pt x="10523" y="5451"/>
                  </a:cubicBezTo>
                  <a:cubicBezTo>
                    <a:pt x="11090" y="5262"/>
                    <a:pt x="11342" y="4884"/>
                    <a:pt x="11657" y="4475"/>
                  </a:cubicBezTo>
                  <a:cubicBezTo>
                    <a:pt x="11783" y="4317"/>
                    <a:pt x="11752" y="4096"/>
                    <a:pt x="11594" y="4002"/>
                  </a:cubicBezTo>
                  <a:cubicBezTo>
                    <a:pt x="11528" y="3949"/>
                    <a:pt x="11457" y="3924"/>
                    <a:pt x="11387" y="3924"/>
                  </a:cubicBezTo>
                  <a:cubicBezTo>
                    <a:pt x="11290" y="3924"/>
                    <a:pt x="11195" y="3973"/>
                    <a:pt x="11122" y="4065"/>
                  </a:cubicBezTo>
                  <a:cubicBezTo>
                    <a:pt x="10870" y="4380"/>
                    <a:pt x="10712" y="4632"/>
                    <a:pt x="10397" y="4727"/>
                  </a:cubicBezTo>
                  <a:cubicBezTo>
                    <a:pt x="10334" y="4475"/>
                    <a:pt x="10240" y="4191"/>
                    <a:pt x="10082" y="3907"/>
                  </a:cubicBezTo>
                  <a:cubicBezTo>
                    <a:pt x="10523" y="3561"/>
                    <a:pt x="10681" y="3120"/>
                    <a:pt x="10838" y="2616"/>
                  </a:cubicBezTo>
                  <a:cubicBezTo>
                    <a:pt x="10870" y="2427"/>
                    <a:pt x="10775" y="2206"/>
                    <a:pt x="10618" y="2175"/>
                  </a:cubicBezTo>
                  <a:cubicBezTo>
                    <a:pt x="10595" y="2171"/>
                    <a:pt x="10572" y="2170"/>
                    <a:pt x="10550" y="2170"/>
                  </a:cubicBezTo>
                  <a:cubicBezTo>
                    <a:pt x="10359" y="2170"/>
                    <a:pt x="10205" y="2286"/>
                    <a:pt x="10176" y="2427"/>
                  </a:cubicBezTo>
                  <a:cubicBezTo>
                    <a:pt x="10050" y="2805"/>
                    <a:pt x="9987" y="3088"/>
                    <a:pt x="9735" y="3309"/>
                  </a:cubicBezTo>
                  <a:cubicBezTo>
                    <a:pt x="9578" y="3088"/>
                    <a:pt x="9389" y="2836"/>
                    <a:pt x="9200" y="2647"/>
                  </a:cubicBezTo>
                  <a:cubicBezTo>
                    <a:pt x="9515" y="2175"/>
                    <a:pt x="9452" y="1702"/>
                    <a:pt x="9420" y="1167"/>
                  </a:cubicBezTo>
                  <a:cubicBezTo>
                    <a:pt x="9420" y="946"/>
                    <a:pt x="9231" y="851"/>
                    <a:pt x="9042" y="851"/>
                  </a:cubicBezTo>
                  <a:cubicBezTo>
                    <a:pt x="8822" y="851"/>
                    <a:pt x="8727" y="1041"/>
                    <a:pt x="8727" y="1230"/>
                  </a:cubicBezTo>
                  <a:cubicBezTo>
                    <a:pt x="8759" y="1639"/>
                    <a:pt x="8759" y="1954"/>
                    <a:pt x="8633" y="2206"/>
                  </a:cubicBezTo>
                  <a:cubicBezTo>
                    <a:pt x="8412" y="2049"/>
                    <a:pt x="8160" y="1891"/>
                    <a:pt x="7877" y="1797"/>
                  </a:cubicBezTo>
                  <a:cubicBezTo>
                    <a:pt x="8003" y="1230"/>
                    <a:pt x="7845" y="788"/>
                    <a:pt x="7625" y="284"/>
                  </a:cubicBezTo>
                  <a:cubicBezTo>
                    <a:pt x="7554" y="168"/>
                    <a:pt x="7432" y="103"/>
                    <a:pt x="7297" y="103"/>
                  </a:cubicBezTo>
                  <a:cubicBezTo>
                    <a:pt x="7250" y="103"/>
                    <a:pt x="7201" y="111"/>
                    <a:pt x="7152" y="127"/>
                  </a:cubicBezTo>
                  <a:cubicBezTo>
                    <a:pt x="6994" y="221"/>
                    <a:pt x="6900" y="410"/>
                    <a:pt x="6994" y="599"/>
                  </a:cubicBezTo>
                  <a:cubicBezTo>
                    <a:pt x="7152" y="946"/>
                    <a:pt x="7247" y="1230"/>
                    <a:pt x="7215" y="1545"/>
                  </a:cubicBezTo>
                  <a:cubicBezTo>
                    <a:pt x="6931" y="1482"/>
                    <a:pt x="6679" y="1419"/>
                    <a:pt x="6364" y="1387"/>
                  </a:cubicBezTo>
                  <a:cubicBezTo>
                    <a:pt x="6270" y="851"/>
                    <a:pt x="5955" y="473"/>
                    <a:pt x="5577" y="95"/>
                  </a:cubicBezTo>
                  <a:cubicBezTo>
                    <a:pt x="5514" y="32"/>
                    <a:pt x="5419" y="1"/>
                    <a:pt x="53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17;p46">
            <a:extLst>
              <a:ext uri="{FF2B5EF4-FFF2-40B4-BE49-F238E27FC236}">
                <a16:creationId xmlns:a16="http://schemas.microsoft.com/office/drawing/2014/main" id="{57F99418-6B15-BEA9-095B-7C580F2FAE46}"/>
              </a:ext>
            </a:extLst>
          </p:cNvPr>
          <p:cNvSpPr txBox="1">
            <a:spLocks/>
          </p:cNvSpPr>
          <p:nvPr/>
        </p:nvSpPr>
        <p:spPr>
          <a:xfrm>
            <a:off x="1392719" y="3697584"/>
            <a:ext cx="2868309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dirty="0">
                <a:solidFill>
                  <a:schemeClr val="tx1"/>
                </a:solidFill>
                <a:latin typeface=""/>
              </a:rPr>
              <a:t>Explosion in bioinformatics tools for metabarcoding analysis.</a:t>
            </a:r>
          </a:p>
        </p:txBody>
      </p:sp>
      <p:sp>
        <p:nvSpPr>
          <p:cNvPr id="17" name="Google Shape;818;p46">
            <a:extLst>
              <a:ext uri="{FF2B5EF4-FFF2-40B4-BE49-F238E27FC236}">
                <a16:creationId xmlns:a16="http://schemas.microsoft.com/office/drawing/2014/main" id="{1674BB5C-6EEF-C1F0-BFF6-48B9F07212B4}"/>
              </a:ext>
            </a:extLst>
          </p:cNvPr>
          <p:cNvSpPr txBox="1">
            <a:spLocks/>
          </p:cNvSpPr>
          <p:nvPr/>
        </p:nvSpPr>
        <p:spPr>
          <a:xfrm>
            <a:off x="5063726" y="3552301"/>
            <a:ext cx="3360274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dirty="0">
                <a:solidFill>
                  <a:schemeClr val="tx1"/>
                </a:solidFill>
                <a:latin typeface=""/>
              </a:rPr>
              <a:t>Key software: QIIME, USEARCH, DADA2, DECIPHER, RDP classifier, PHYLOSEQ.</a:t>
            </a:r>
          </a:p>
        </p:txBody>
      </p:sp>
      <p:grpSp>
        <p:nvGrpSpPr>
          <p:cNvPr id="33" name="Google Shape;13716;p76">
            <a:extLst>
              <a:ext uri="{FF2B5EF4-FFF2-40B4-BE49-F238E27FC236}">
                <a16:creationId xmlns:a16="http://schemas.microsoft.com/office/drawing/2014/main" id="{4359AD8C-D1DD-51CB-1906-AB312520D8C5}"/>
              </a:ext>
            </a:extLst>
          </p:cNvPr>
          <p:cNvGrpSpPr/>
          <p:nvPr/>
        </p:nvGrpSpPr>
        <p:grpSpPr>
          <a:xfrm>
            <a:off x="2650748" y="3058963"/>
            <a:ext cx="354136" cy="334348"/>
            <a:chOff x="-25844850" y="2357750"/>
            <a:chExt cx="296175" cy="279625"/>
          </a:xfrm>
          <a:solidFill>
            <a:schemeClr val="accent1"/>
          </a:solidFill>
        </p:grpSpPr>
        <p:sp>
          <p:nvSpPr>
            <p:cNvPr id="34" name="Google Shape;13717;p76">
              <a:extLst>
                <a:ext uri="{FF2B5EF4-FFF2-40B4-BE49-F238E27FC236}">
                  <a16:creationId xmlns:a16="http://schemas.microsoft.com/office/drawing/2014/main" id="{D5FB440F-DB7B-B50A-074B-E23A257338F2}"/>
                </a:ext>
              </a:extLst>
            </p:cNvPr>
            <p:cNvSpPr/>
            <p:nvPr/>
          </p:nvSpPr>
          <p:spPr>
            <a:xfrm>
              <a:off x="-25792075" y="2428625"/>
              <a:ext cx="191425" cy="208750"/>
            </a:xfrm>
            <a:custGeom>
              <a:avLst/>
              <a:gdLst/>
              <a:ahLst/>
              <a:cxnLst/>
              <a:rect l="l" t="t" r="r" b="b"/>
              <a:pathLst>
                <a:path w="7657" h="8350" extrusionOk="0">
                  <a:moveTo>
                    <a:pt x="3781" y="2773"/>
                  </a:moveTo>
                  <a:cubicBezTo>
                    <a:pt x="3970" y="2773"/>
                    <a:pt x="4128" y="2931"/>
                    <a:pt x="4128" y="3120"/>
                  </a:cubicBezTo>
                  <a:cubicBezTo>
                    <a:pt x="4128" y="3309"/>
                    <a:pt x="3970" y="3466"/>
                    <a:pt x="3781" y="3466"/>
                  </a:cubicBezTo>
                  <a:cubicBezTo>
                    <a:pt x="3592" y="3466"/>
                    <a:pt x="3435" y="3309"/>
                    <a:pt x="3435" y="3120"/>
                  </a:cubicBezTo>
                  <a:cubicBezTo>
                    <a:pt x="3435" y="2931"/>
                    <a:pt x="3592" y="2773"/>
                    <a:pt x="3781" y="2773"/>
                  </a:cubicBezTo>
                  <a:close/>
                  <a:moveTo>
                    <a:pt x="3813" y="694"/>
                  </a:moveTo>
                  <a:cubicBezTo>
                    <a:pt x="5167" y="694"/>
                    <a:pt x="6270" y="1796"/>
                    <a:pt x="6270" y="3120"/>
                  </a:cubicBezTo>
                  <a:lnTo>
                    <a:pt x="6270" y="6239"/>
                  </a:lnTo>
                  <a:lnTo>
                    <a:pt x="4191" y="6239"/>
                  </a:lnTo>
                  <a:lnTo>
                    <a:pt x="4191" y="4096"/>
                  </a:lnTo>
                  <a:cubicBezTo>
                    <a:pt x="4569" y="3939"/>
                    <a:pt x="4884" y="3592"/>
                    <a:pt x="4884" y="3120"/>
                  </a:cubicBezTo>
                  <a:cubicBezTo>
                    <a:pt x="4884" y="2521"/>
                    <a:pt x="4411" y="2111"/>
                    <a:pt x="3876" y="2111"/>
                  </a:cubicBezTo>
                  <a:cubicBezTo>
                    <a:pt x="3277" y="2111"/>
                    <a:pt x="2836" y="2584"/>
                    <a:pt x="2836" y="3120"/>
                  </a:cubicBezTo>
                  <a:cubicBezTo>
                    <a:pt x="2836" y="3561"/>
                    <a:pt x="3120" y="3939"/>
                    <a:pt x="3561" y="4096"/>
                  </a:cubicBezTo>
                  <a:lnTo>
                    <a:pt x="3561" y="6239"/>
                  </a:lnTo>
                  <a:lnTo>
                    <a:pt x="1450" y="6239"/>
                  </a:lnTo>
                  <a:lnTo>
                    <a:pt x="1450" y="3120"/>
                  </a:lnTo>
                  <a:lnTo>
                    <a:pt x="1387" y="3120"/>
                  </a:lnTo>
                  <a:cubicBezTo>
                    <a:pt x="1387" y="1796"/>
                    <a:pt x="2489" y="694"/>
                    <a:pt x="3813" y="694"/>
                  </a:cubicBezTo>
                  <a:close/>
                  <a:moveTo>
                    <a:pt x="6585" y="6932"/>
                  </a:moveTo>
                  <a:cubicBezTo>
                    <a:pt x="6774" y="6932"/>
                    <a:pt x="6932" y="7089"/>
                    <a:pt x="6932" y="7310"/>
                  </a:cubicBezTo>
                  <a:lnTo>
                    <a:pt x="6932" y="7625"/>
                  </a:lnTo>
                  <a:lnTo>
                    <a:pt x="662" y="7625"/>
                  </a:lnTo>
                  <a:lnTo>
                    <a:pt x="662" y="7310"/>
                  </a:lnTo>
                  <a:cubicBezTo>
                    <a:pt x="662" y="7089"/>
                    <a:pt x="820" y="6932"/>
                    <a:pt x="1040" y="6932"/>
                  </a:cubicBezTo>
                  <a:close/>
                  <a:moveTo>
                    <a:pt x="3813" y="1"/>
                  </a:moveTo>
                  <a:cubicBezTo>
                    <a:pt x="2080" y="1"/>
                    <a:pt x="725" y="1418"/>
                    <a:pt x="725" y="3120"/>
                  </a:cubicBezTo>
                  <a:lnTo>
                    <a:pt x="725" y="6302"/>
                  </a:lnTo>
                  <a:cubicBezTo>
                    <a:pt x="316" y="6459"/>
                    <a:pt x="1" y="6837"/>
                    <a:pt x="1" y="7310"/>
                  </a:cubicBezTo>
                  <a:lnTo>
                    <a:pt x="1" y="8003"/>
                  </a:lnTo>
                  <a:cubicBezTo>
                    <a:pt x="1" y="8192"/>
                    <a:pt x="158" y="8349"/>
                    <a:pt x="347" y="8349"/>
                  </a:cubicBezTo>
                  <a:lnTo>
                    <a:pt x="7278" y="8349"/>
                  </a:lnTo>
                  <a:cubicBezTo>
                    <a:pt x="7499" y="8349"/>
                    <a:pt x="7656" y="8192"/>
                    <a:pt x="7656" y="8003"/>
                  </a:cubicBezTo>
                  <a:lnTo>
                    <a:pt x="7656" y="7310"/>
                  </a:lnTo>
                  <a:cubicBezTo>
                    <a:pt x="7593" y="6837"/>
                    <a:pt x="7341" y="6428"/>
                    <a:pt x="6932" y="6302"/>
                  </a:cubicBezTo>
                  <a:lnTo>
                    <a:pt x="6932" y="3120"/>
                  </a:lnTo>
                  <a:cubicBezTo>
                    <a:pt x="6932" y="1387"/>
                    <a:pt x="5514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18;p76">
              <a:extLst>
                <a:ext uri="{FF2B5EF4-FFF2-40B4-BE49-F238E27FC236}">
                  <a16:creationId xmlns:a16="http://schemas.microsoft.com/office/drawing/2014/main" id="{D92731AB-EC97-7DAA-12BD-1B30F16CB843}"/>
                </a:ext>
              </a:extLst>
            </p:cNvPr>
            <p:cNvSpPr/>
            <p:nvPr/>
          </p:nvSpPr>
          <p:spPr>
            <a:xfrm>
              <a:off x="-25602250" y="2497950"/>
              <a:ext cx="53575" cy="17350"/>
            </a:xfrm>
            <a:custGeom>
              <a:avLst/>
              <a:gdLst/>
              <a:ahLst/>
              <a:cxnLst/>
              <a:rect l="l" t="t" r="r" b="b"/>
              <a:pathLst>
                <a:path w="2143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lnTo>
                    <a:pt x="1796" y="693"/>
                  </a:lnTo>
                  <a:cubicBezTo>
                    <a:pt x="1985" y="693"/>
                    <a:pt x="2143" y="536"/>
                    <a:pt x="2143" y="347"/>
                  </a:cubicBez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19;p76">
              <a:extLst>
                <a:ext uri="{FF2B5EF4-FFF2-40B4-BE49-F238E27FC236}">
                  <a16:creationId xmlns:a16="http://schemas.microsoft.com/office/drawing/2014/main" id="{CE07C265-726E-0C60-C49B-5F0E338D242E}"/>
                </a:ext>
              </a:extLst>
            </p:cNvPr>
            <p:cNvSpPr/>
            <p:nvPr/>
          </p:nvSpPr>
          <p:spPr>
            <a:xfrm>
              <a:off x="-25844850" y="2497950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65" y="693"/>
                  </a:lnTo>
                  <a:cubicBezTo>
                    <a:pt x="1954" y="693"/>
                    <a:pt x="2112" y="536"/>
                    <a:pt x="2112" y="347"/>
                  </a:cubicBezTo>
                  <a:cubicBezTo>
                    <a:pt x="2080" y="158"/>
                    <a:pt x="1923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20;p76">
              <a:extLst>
                <a:ext uri="{FF2B5EF4-FFF2-40B4-BE49-F238E27FC236}">
                  <a16:creationId xmlns:a16="http://schemas.microsoft.com/office/drawing/2014/main" id="{52701F98-FD38-324A-E738-6209A549AE5E}"/>
                </a:ext>
              </a:extLst>
            </p:cNvPr>
            <p:cNvSpPr/>
            <p:nvPr/>
          </p:nvSpPr>
          <p:spPr>
            <a:xfrm>
              <a:off x="-25706225" y="2357750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85"/>
                    <a:pt x="158" y="2143"/>
                    <a:pt x="347" y="2143"/>
                  </a:cubicBezTo>
                  <a:cubicBezTo>
                    <a:pt x="536" y="2143"/>
                    <a:pt x="694" y="1985"/>
                    <a:pt x="694" y="1764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21;p76">
              <a:extLst>
                <a:ext uri="{FF2B5EF4-FFF2-40B4-BE49-F238E27FC236}">
                  <a16:creationId xmlns:a16="http://schemas.microsoft.com/office/drawing/2014/main" id="{97A209AB-E1EA-1B8A-74D1-E1E839182422}"/>
                </a:ext>
              </a:extLst>
            </p:cNvPr>
            <p:cNvSpPr/>
            <p:nvPr/>
          </p:nvSpPr>
          <p:spPr>
            <a:xfrm>
              <a:off x="-25804675" y="2400275"/>
              <a:ext cx="42550" cy="41775"/>
            </a:xfrm>
            <a:custGeom>
              <a:avLst/>
              <a:gdLst/>
              <a:ahLst/>
              <a:cxnLst/>
              <a:rect l="l" t="t" r="r" b="b"/>
              <a:pathLst>
                <a:path w="1702" h="1671" extrusionOk="0">
                  <a:moveTo>
                    <a:pt x="351" y="0"/>
                  </a:moveTo>
                  <a:cubicBezTo>
                    <a:pt x="260" y="0"/>
                    <a:pt x="174" y="32"/>
                    <a:pt x="127" y="95"/>
                  </a:cubicBezTo>
                  <a:cubicBezTo>
                    <a:pt x="0" y="189"/>
                    <a:pt x="0" y="442"/>
                    <a:pt x="127" y="568"/>
                  </a:cubicBezTo>
                  <a:lnTo>
                    <a:pt x="1103" y="1544"/>
                  </a:lnTo>
                  <a:cubicBezTo>
                    <a:pt x="1166" y="1607"/>
                    <a:pt x="1261" y="1670"/>
                    <a:pt x="1324" y="1670"/>
                  </a:cubicBezTo>
                  <a:cubicBezTo>
                    <a:pt x="1418" y="1670"/>
                    <a:pt x="1544" y="1607"/>
                    <a:pt x="1576" y="1544"/>
                  </a:cubicBezTo>
                  <a:cubicBezTo>
                    <a:pt x="1702" y="1418"/>
                    <a:pt x="1702" y="1198"/>
                    <a:pt x="1576" y="1072"/>
                  </a:cubicBezTo>
                  <a:lnTo>
                    <a:pt x="599" y="95"/>
                  </a:lnTo>
                  <a:cubicBezTo>
                    <a:pt x="536" y="32"/>
                    <a:pt x="442" y="0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2;p76">
              <a:extLst>
                <a:ext uri="{FF2B5EF4-FFF2-40B4-BE49-F238E27FC236}">
                  <a16:creationId xmlns:a16="http://schemas.microsoft.com/office/drawing/2014/main" id="{7494E20D-7C66-5469-AF01-FF07CEBE54AC}"/>
                </a:ext>
              </a:extLst>
            </p:cNvPr>
            <p:cNvSpPr/>
            <p:nvPr/>
          </p:nvSpPr>
          <p:spPr>
            <a:xfrm>
              <a:off x="-25632175" y="2400275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1327" y="0"/>
                  </a:moveTo>
                  <a:cubicBezTo>
                    <a:pt x="1237" y="0"/>
                    <a:pt x="1150" y="32"/>
                    <a:pt x="1103" y="95"/>
                  </a:cubicBezTo>
                  <a:lnTo>
                    <a:pt x="95" y="1072"/>
                  </a:lnTo>
                  <a:cubicBezTo>
                    <a:pt x="0" y="1198"/>
                    <a:pt x="0" y="1418"/>
                    <a:pt x="95" y="1544"/>
                  </a:cubicBezTo>
                  <a:cubicBezTo>
                    <a:pt x="158" y="1607"/>
                    <a:pt x="252" y="1670"/>
                    <a:pt x="347" y="1670"/>
                  </a:cubicBezTo>
                  <a:cubicBezTo>
                    <a:pt x="410" y="1670"/>
                    <a:pt x="536" y="1607"/>
                    <a:pt x="567" y="1544"/>
                  </a:cubicBezTo>
                  <a:lnTo>
                    <a:pt x="1575" y="568"/>
                  </a:lnTo>
                  <a:cubicBezTo>
                    <a:pt x="1670" y="442"/>
                    <a:pt x="1670" y="189"/>
                    <a:pt x="1575" y="95"/>
                  </a:cubicBezTo>
                  <a:cubicBezTo>
                    <a:pt x="1512" y="32"/>
                    <a:pt x="1418" y="0"/>
                    <a:pt x="13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4169;p78">
            <a:extLst>
              <a:ext uri="{FF2B5EF4-FFF2-40B4-BE49-F238E27FC236}">
                <a16:creationId xmlns:a16="http://schemas.microsoft.com/office/drawing/2014/main" id="{E7A71689-6362-365F-55C2-4A23CDFA1327}"/>
              </a:ext>
            </a:extLst>
          </p:cNvPr>
          <p:cNvSpPr/>
          <p:nvPr/>
        </p:nvSpPr>
        <p:spPr>
          <a:xfrm>
            <a:off x="6286500" y="3069035"/>
            <a:ext cx="354527" cy="356620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" grpId="0" build="p"/>
      <p:bldP spid="818" grpId="0" build="p"/>
      <p:bldP spid="819" grpId="0" build="p"/>
      <p:bldP spid="2" grpId="0" animBg="1"/>
      <p:bldP spid="16" grpId="0"/>
      <p:bldP spid="17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AIMS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360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162138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197864" y="919236"/>
            <a:ext cx="278993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Evaluate the performance of metabarcoding</a:t>
            </a:r>
            <a:endParaRPr b="1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197864" y="1498232"/>
            <a:ext cx="3329286" cy="107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Analyzing tools using different sequencing platforms. (Illumina, PacBio, Oxford Nanopore).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727146" y="81476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Asses each step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727146" y="1207958"/>
            <a:ext cx="257000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the following tools: DADA2, USEARCH/VSEARCH.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589175" y="2610816"/>
            <a:ext cx="2999780" cy="462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Develop customizable scripts for each analysis phase.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054936" y="2571749"/>
            <a:ext cx="2771564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Apply scripts to a real-world case study.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0" y="10746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493621" y="2746912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4853426" y="2727197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527150" y="97021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" name="Google Shape;3607;p63">
            <a:extLst>
              <a:ext uri="{FF2B5EF4-FFF2-40B4-BE49-F238E27FC236}">
                <a16:creationId xmlns:a16="http://schemas.microsoft.com/office/drawing/2014/main" id="{2A77A4B9-8816-14D4-BEC4-59FED1AD26C8}"/>
              </a:ext>
            </a:extLst>
          </p:cNvPr>
          <p:cNvSpPr txBox="1">
            <a:spLocks/>
          </p:cNvSpPr>
          <p:nvPr/>
        </p:nvSpPr>
        <p:spPr>
          <a:xfrm>
            <a:off x="7434072" y="4805100"/>
            <a:ext cx="1709928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Keywords:  </a:t>
            </a:r>
            <a:r>
              <a:rPr lang="en-US" sz="1000" dirty="0"/>
              <a:t>Metabarcoding</a:t>
            </a:r>
          </a:p>
        </p:txBody>
      </p:sp>
      <p:sp>
        <p:nvSpPr>
          <p:cNvPr id="7" name="Google Shape;2231;p41">
            <a:extLst>
              <a:ext uri="{FF2B5EF4-FFF2-40B4-BE49-F238E27FC236}">
                <a16:creationId xmlns:a16="http://schemas.microsoft.com/office/drawing/2014/main" id="{6B848EF4-D9C2-6EE0-253A-C9B905A934D2}"/>
              </a:ext>
            </a:extLst>
          </p:cNvPr>
          <p:cNvSpPr txBox="1">
            <a:spLocks/>
          </p:cNvSpPr>
          <p:nvPr/>
        </p:nvSpPr>
        <p:spPr>
          <a:xfrm>
            <a:off x="3090754" y="3606918"/>
            <a:ext cx="2403145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 dirty="0"/>
              <a:t>Address complexity</a:t>
            </a:r>
            <a:endParaRPr lang="en-US" dirty="0"/>
          </a:p>
        </p:txBody>
      </p:sp>
      <p:sp>
        <p:nvSpPr>
          <p:cNvPr id="8" name="Google Shape;2232;p41">
            <a:extLst>
              <a:ext uri="{FF2B5EF4-FFF2-40B4-BE49-F238E27FC236}">
                <a16:creationId xmlns:a16="http://schemas.microsoft.com/office/drawing/2014/main" id="{D8622075-4774-DD32-EF55-B8D2FA205E6C}"/>
              </a:ext>
            </a:extLst>
          </p:cNvPr>
          <p:cNvSpPr txBox="1">
            <a:spLocks/>
          </p:cNvSpPr>
          <p:nvPr/>
        </p:nvSpPr>
        <p:spPr>
          <a:xfrm>
            <a:off x="3090754" y="4000110"/>
            <a:ext cx="3779946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600" dirty="0"/>
              <a:t>In selecting suitable algorithms and ensure robustness through benchmark studies.</a:t>
            </a:r>
            <a:endParaRPr lang="en-US" dirty="0"/>
          </a:p>
        </p:txBody>
      </p:sp>
      <p:sp>
        <p:nvSpPr>
          <p:cNvPr id="9" name="Google Shape;2235;p41">
            <a:extLst>
              <a:ext uri="{FF2B5EF4-FFF2-40B4-BE49-F238E27FC236}">
                <a16:creationId xmlns:a16="http://schemas.microsoft.com/office/drawing/2014/main" id="{98311E25-CE07-08CB-3FBF-BB2818FCD056}"/>
              </a:ext>
            </a:extLst>
          </p:cNvPr>
          <p:cNvSpPr txBox="1"/>
          <p:nvPr/>
        </p:nvSpPr>
        <p:spPr>
          <a:xfrm>
            <a:off x="1889245" y="3762366"/>
            <a:ext cx="1421996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" grpId="0" build="p"/>
      <p:bldP spid="2226" grpId="0" build="p"/>
      <p:bldP spid="2227" grpId="0" build="p"/>
      <p:bldP spid="2228" grpId="0" build="p"/>
      <p:bldP spid="2229" grpId="0" build="p"/>
      <p:bldP spid="2231" grpId="0" build="p"/>
      <p:bldP spid="2233" grpId="0"/>
      <p:bldP spid="2234" grpId="0"/>
      <p:bldP spid="2235" grpId="0"/>
      <p:bldP spid="223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Project Workflow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075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687900" y="1212475"/>
            <a:ext cx="2059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Mock communities: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Zymo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Research (D6300, D6305), ATCC.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521401" y="1443945"/>
            <a:ext cx="2395397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Classification algorithms: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RDP classifier SINTAX.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1818066" y="3685529"/>
            <a:ext cx="26634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Performance analysis tools: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DADA2, USEARCH/VSEARCH.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225110" y="36855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Metrics: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Taxa identification 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&amp; quantify proportions.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899267" y="2168178"/>
            <a:ext cx="5874965" cy="1517351"/>
            <a:chOff x="1583624" y="2106974"/>
            <a:chExt cx="5874965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566711" y="2884996"/>
              <a:ext cx="4059824" cy="538"/>
              <a:chOff x="3751837" y="2553002"/>
              <a:chExt cx="1132195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 flipV="1">
                <a:off x="3751837" y="2553085"/>
                <a:ext cx="193654" cy="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69676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475545" y="2393178"/>
              <a:ext cx="983044" cy="983044"/>
              <a:chOff x="6574108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574108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677474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0753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583624" y="2393805"/>
              <a:ext cx="983087" cy="983459"/>
              <a:chOff x="1677322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677322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780705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350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274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042015" y="2785114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2718015" y="280543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355915" y="280543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5930315" y="280543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" name="Google Shape;2702;p49">
            <a:extLst>
              <a:ext uri="{FF2B5EF4-FFF2-40B4-BE49-F238E27FC236}">
                <a16:creationId xmlns:a16="http://schemas.microsoft.com/office/drawing/2014/main" id="{5EEF7779-306C-0575-93B8-575E99A2320E}"/>
              </a:ext>
            </a:extLst>
          </p:cNvPr>
          <p:cNvCxnSpPr/>
          <p:nvPr/>
        </p:nvCxnSpPr>
        <p:spPr>
          <a:xfrm>
            <a:off x="6837732" y="2946200"/>
            <a:ext cx="830471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F5D84-0866-FAE9-E796-FB77E4BE6288}"/>
              </a:ext>
            </a:extLst>
          </p:cNvPr>
          <p:cNvGrpSpPr/>
          <p:nvPr/>
        </p:nvGrpSpPr>
        <p:grpSpPr>
          <a:xfrm>
            <a:off x="7319203" y="2381753"/>
            <a:ext cx="983044" cy="983044"/>
            <a:chOff x="7319203" y="2381753"/>
            <a:chExt cx="983044" cy="983044"/>
          </a:xfrm>
        </p:grpSpPr>
        <p:sp>
          <p:nvSpPr>
            <p:cNvPr id="3" name="Google Shape;2712;p49">
              <a:extLst>
                <a:ext uri="{FF2B5EF4-FFF2-40B4-BE49-F238E27FC236}">
                  <a16:creationId xmlns:a16="http://schemas.microsoft.com/office/drawing/2014/main" id="{10927D6E-917B-2A65-BF61-BE64F303CC34}"/>
                </a:ext>
              </a:extLst>
            </p:cNvPr>
            <p:cNvSpPr/>
            <p:nvPr/>
          </p:nvSpPr>
          <p:spPr>
            <a:xfrm>
              <a:off x="7319203" y="2381753"/>
              <a:ext cx="983044" cy="98304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18;p49">
              <a:extLst>
                <a:ext uri="{FF2B5EF4-FFF2-40B4-BE49-F238E27FC236}">
                  <a16:creationId xmlns:a16="http://schemas.microsoft.com/office/drawing/2014/main" id="{129EABA6-C71D-96EC-F900-B241C58D5093}"/>
                </a:ext>
              </a:extLst>
            </p:cNvPr>
            <p:cNvSpPr/>
            <p:nvPr/>
          </p:nvSpPr>
          <p:spPr>
            <a:xfrm>
              <a:off x="7444510" y="2507177"/>
              <a:ext cx="732197" cy="7321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24;p49">
              <a:extLst>
                <a:ext uri="{FF2B5EF4-FFF2-40B4-BE49-F238E27FC236}">
                  <a16:creationId xmlns:a16="http://schemas.microsoft.com/office/drawing/2014/main" id="{C4AC3193-A0F7-D85C-76EB-B2EF13728968}"/>
                </a:ext>
              </a:extLst>
            </p:cNvPr>
            <p:cNvSpPr txBox="1"/>
            <p:nvPr/>
          </p:nvSpPr>
          <p:spPr>
            <a:xfrm>
              <a:off x="7460184" y="2731525"/>
              <a:ext cx="7044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5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sp>
        <p:nvSpPr>
          <p:cNvPr id="6" name="Google Shape;2720;p49">
            <a:extLst>
              <a:ext uri="{FF2B5EF4-FFF2-40B4-BE49-F238E27FC236}">
                <a16:creationId xmlns:a16="http://schemas.microsoft.com/office/drawing/2014/main" id="{B436EC68-302C-8625-8C43-10E4A4EC44F6}"/>
              </a:ext>
            </a:extLst>
          </p:cNvPr>
          <p:cNvSpPr/>
          <p:nvPr/>
        </p:nvSpPr>
        <p:spPr>
          <a:xfrm>
            <a:off x="7776868" y="2066579"/>
            <a:ext cx="79800" cy="79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709;p49">
            <a:extLst>
              <a:ext uri="{FF2B5EF4-FFF2-40B4-BE49-F238E27FC236}">
                <a16:creationId xmlns:a16="http://schemas.microsoft.com/office/drawing/2014/main" id="{ECA9B00A-F098-C5B1-FC00-5E39FA975E9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7810725" y="2155478"/>
            <a:ext cx="7679" cy="2262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696;p49">
            <a:extLst>
              <a:ext uri="{FF2B5EF4-FFF2-40B4-BE49-F238E27FC236}">
                <a16:creationId xmlns:a16="http://schemas.microsoft.com/office/drawing/2014/main" id="{4DC01F62-B347-BE70-DB33-D33588F29AAA}"/>
              </a:ext>
            </a:extLst>
          </p:cNvPr>
          <p:cNvSpPr txBox="1"/>
          <p:nvPr/>
        </p:nvSpPr>
        <p:spPr>
          <a:xfrm>
            <a:off x="6795000" y="1171741"/>
            <a:ext cx="1821385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Development of customizable scripts.</a:t>
            </a:r>
            <a:endParaRPr sz="1600" u="sng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5" grpId="0"/>
      <p:bldP spid="2696" grpId="0"/>
      <p:bldP spid="2697" grpId="0"/>
      <p:bldP spid="269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Results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25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062-FAFA-BA87-B581-3632D89D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71" y="156103"/>
            <a:ext cx="5496900" cy="57270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218D0-B304-EB21-9802-3E0B1AB29BCD}"/>
              </a:ext>
            </a:extLst>
          </p:cNvPr>
          <p:cNvGrpSpPr/>
          <p:nvPr/>
        </p:nvGrpSpPr>
        <p:grpSpPr>
          <a:xfrm>
            <a:off x="1015403" y="908819"/>
            <a:ext cx="7111378" cy="3718384"/>
            <a:chOff x="1015403" y="908819"/>
            <a:chExt cx="7111378" cy="3718384"/>
          </a:xfrm>
        </p:grpSpPr>
        <p:pic>
          <p:nvPicPr>
            <p:cNvPr id="4" name="Picture 3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9916837D-DFD9-178E-6F90-0C24AC913AB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403" y="908819"/>
              <a:ext cx="3478354" cy="2167128"/>
            </a:xfrm>
            <a:prstGeom prst="rect">
              <a:avLst/>
            </a:prstGeom>
          </p:spPr>
        </p:pic>
        <p:pic>
          <p:nvPicPr>
            <p:cNvPr id="6" name="Picture 5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F79A6E68-2077-D9A1-639A-73414899DE8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2061" y="908819"/>
              <a:ext cx="3474720" cy="2167128"/>
            </a:xfrm>
            <a:prstGeom prst="rect">
              <a:avLst/>
            </a:prstGeom>
          </p:spPr>
        </p:pic>
        <p:pic>
          <p:nvPicPr>
            <p:cNvPr id="8" name="Picture 7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8D84D451-7F97-1935-1772-EA915DF2523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7220" y="2460075"/>
              <a:ext cx="3474720" cy="2167128"/>
            </a:xfrm>
            <a:prstGeom prst="rect">
              <a:avLst/>
            </a:prstGeom>
          </p:spPr>
        </p:pic>
        <p:pic>
          <p:nvPicPr>
            <p:cNvPr id="10" name="Picture 9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2543FE95-1E7C-035F-7B36-FDEE563EBCA6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2061" y="2423573"/>
              <a:ext cx="3474720" cy="21671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949BB-69AA-A728-A1BE-DCCF3932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02618" y="2244805"/>
              <a:ext cx="625520" cy="21473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766223-8816-7C06-C48E-CAFDD3ED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8288" y="2292750"/>
              <a:ext cx="571580" cy="12384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09F408-CFF9-E0E7-A4E3-AA73EAD5F163}"/>
              </a:ext>
            </a:extLst>
          </p:cNvPr>
          <p:cNvSpPr txBox="1"/>
          <p:nvPr/>
        </p:nvSpPr>
        <p:spPr>
          <a:xfrm>
            <a:off x="1214395" y="4628281"/>
            <a:ext cx="5961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1: Reads filtration for the sample ATCC2 (Top: unfiltered; Bottom: filtered)</a:t>
            </a:r>
          </a:p>
        </p:txBody>
      </p:sp>
    </p:spTree>
    <p:extLst>
      <p:ext uri="{BB962C8B-B14F-4D97-AF65-F5344CB8AC3E}">
        <p14:creationId xmlns:p14="http://schemas.microsoft.com/office/powerpoint/2010/main" val="332665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1049</Words>
  <Application>Microsoft Office PowerPoint</Application>
  <PresentationFormat>On-screen Show (16:9)</PresentationFormat>
  <Paragraphs>121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Zen Dots</vt:lpstr>
      <vt:lpstr>Barlow Semi Condensed Medium</vt:lpstr>
      <vt:lpstr>Barlow Semi Condensed</vt:lpstr>
      <vt:lpstr>Consolas</vt:lpstr>
      <vt:lpstr>Fjalla One</vt:lpstr>
      <vt:lpstr>Technology Consulting by Slidesgo</vt:lpstr>
      <vt:lpstr>Customization of Bioinformatics Workflows for (Meta)genomics.</vt:lpstr>
      <vt:lpstr>Background</vt:lpstr>
      <vt:lpstr>Background</vt:lpstr>
      <vt:lpstr>AIMS</vt:lpstr>
      <vt:lpstr>Aims</vt:lpstr>
      <vt:lpstr>Project Workflow</vt:lpstr>
      <vt:lpstr>Project Workflow</vt:lpstr>
      <vt:lpstr>Results</vt:lpstr>
      <vt:lpstr>Quality control</vt:lpstr>
      <vt:lpstr>ASV formation</vt:lpstr>
      <vt:lpstr>Phyloseq analysis</vt:lpstr>
      <vt:lpstr>Phyloseq analysis</vt:lpstr>
      <vt:lpstr>Upcoming Goals</vt:lpstr>
      <vt:lpstr>Upcoming Goals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Customization of Bioinformatics Workflows for (Meta)genomics.</dc:title>
  <dc:creator>Pedro Santos</dc:creator>
  <cp:lastModifiedBy>Ricardo Oliveira</cp:lastModifiedBy>
  <cp:revision>11</cp:revision>
  <dcterms:modified xsi:type="dcterms:W3CDTF">2024-06-04T23:59:29Z</dcterms:modified>
</cp:coreProperties>
</file>