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8" r:id="rId2"/>
    <p:sldId id="500" r:id="rId3"/>
    <p:sldId id="501" r:id="rId4"/>
    <p:sldId id="502" r:id="rId5"/>
    <p:sldId id="518" r:id="rId6"/>
    <p:sldId id="519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69"/>
  </p:normalViewPr>
  <p:slideViewPr>
    <p:cSldViewPr snapToGrid="0">
      <p:cViewPr varScale="1">
        <p:scale>
          <a:sx n="48" d="100"/>
          <a:sy n="48" d="100"/>
        </p:scale>
        <p:origin x="90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1-29T22:27:02.4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2 1064 0,'0'0'181'0,"0"0"-121"0,0 0-43 16,0 0-10-1,0 0-7-15,0 0 0 0,-33-2-116 16,31 2-503-16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77771" y="2460608"/>
            <a:ext cx="102364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TECNOLOGO EN ANÁLISIS Y DESARROLLO DE </a:t>
            </a:r>
            <a:r>
              <a:rPr lang="es-ES" sz="5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SOFTWARE</a:t>
            </a:r>
            <a:endParaRPr lang="es-ES" sz="58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838200" y="1630680"/>
            <a:ext cx="10515600" cy="35966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400" dirty="0">
                <a:solidFill>
                  <a:schemeClr val="bg1"/>
                </a:solidFill>
                <a:latin typeface="Work Sans Medium" pitchFamily="2" charset="77"/>
              </a:rPr>
              <a:t>EXPLICACIÓN </a:t>
            </a:r>
            <a:r>
              <a:rPr lang="es-CO" sz="5400" dirty="0" smtClean="0">
                <a:solidFill>
                  <a:schemeClr val="bg1"/>
                </a:solidFill>
                <a:latin typeface="Work Sans Medium" pitchFamily="2" charset="77"/>
              </a:rPr>
              <a:t>EVIDENCIA TÉCNICA</a:t>
            </a:r>
            <a:endParaRPr lang="es-CO" sz="5400" dirty="0">
              <a:solidFill>
                <a:schemeClr val="bg1"/>
              </a:solidFill>
              <a:latin typeface="Work Sans Medium" pitchFamily="2" charset="77"/>
            </a:endParaRPr>
          </a:p>
          <a:p>
            <a:pPr algn="ctr"/>
            <a:r>
              <a:rPr lang="es-CO" sz="5400" dirty="0" smtClean="0">
                <a:solidFill>
                  <a:schemeClr val="bg1"/>
                </a:solidFill>
                <a:latin typeface="Work Sans Medium" pitchFamily="2" charset="77"/>
              </a:rPr>
              <a:t>GA7-220501096-AA1-EV05</a:t>
            </a:r>
            <a:r>
              <a:rPr lang="es-ES" sz="5400" dirty="0" smtClean="0">
                <a:solidFill>
                  <a:schemeClr val="bg1"/>
                </a:solidFill>
                <a:latin typeface="Work Sans Medium" pitchFamily="2" charset="77"/>
              </a:rPr>
              <a:t>  Herramientas </a:t>
            </a:r>
            <a:r>
              <a:rPr lang="es-ES" sz="5400" dirty="0">
                <a:solidFill>
                  <a:schemeClr val="bg1"/>
                </a:solidFill>
                <a:latin typeface="Work Sans Medium" pitchFamily="2" charset="77"/>
              </a:rPr>
              <a:t>de </a:t>
            </a:r>
            <a:r>
              <a:rPr lang="es-ES" sz="5400" dirty="0" err="1">
                <a:solidFill>
                  <a:schemeClr val="bg1"/>
                </a:solidFill>
                <a:latin typeface="Work Sans Medium" pitchFamily="2" charset="77"/>
              </a:rPr>
              <a:t>versionamiento</a:t>
            </a:r>
            <a:r>
              <a:rPr lang="es-ES" sz="5400" dirty="0">
                <a:solidFill>
                  <a:schemeClr val="bg1"/>
                </a:solidFill>
                <a:latin typeface="Work Sans Medium" pitchFamily="2" charset="77"/>
              </a:rPr>
              <a:t> (GIT) instalada </a:t>
            </a:r>
            <a:r>
              <a:rPr lang="es-ES" sz="5400" dirty="0" smtClean="0">
                <a:solidFill>
                  <a:schemeClr val="bg1"/>
                </a:solidFill>
                <a:latin typeface="Work Sans Medium" pitchFamily="2" charset="77"/>
              </a:rPr>
              <a:t>y configurada</a:t>
            </a:r>
            <a:endParaRPr lang="es-CO" sz="5400" dirty="0">
              <a:solidFill>
                <a:schemeClr val="bg1"/>
              </a:solidFill>
              <a:latin typeface="Work Sa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70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Trebuchet MS" panose="020B0603020202020204" pitchFamily="34" charset="0"/>
              </a:rPr>
              <a:t>Fase </a:t>
            </a:r>
            <a:r>
              <a:rPr lang="es-CO" dirty="0" smtClean="0">
                <a:solidFill>
                  <a:srgbClr val="38AA00"/>
                </a:solidFill>
                <a:latin typeface="Trebuchet MS" panose="020B0603020202020204" pitchFamily="34" charset="0"/>
              </a:rPr>
              <a:t>3</a:t>
            </a:r>
            <a:endParaRPr lang="es-CO" dirty="0">
              <a:solidFill>
                <a:srgbClr val="38AA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8BEB60-4EA6-47DB-BE5B-D257DB07DDD4}"/>
              </a:ext>
            </a:extLst>
          </p:cNvPr>
          <p:cNvSpPr txBox="1"/>
          <p:nvPr/>
        </p:nvSpPr>
        <p:spPr>
          <a:xfrm>
            <a:off x="456236" y="1691640"/>
            <a:ext cx="1121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latin typeface="Trebuchet MS" panose="020B0603020202020204" pitchFamily="34" charset="0"/>
              </a:rPr>
              <a:t>Ejecución</a:t>
            </a:r>
            <a:endParaRPr lang="es-CO" sz="28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A156C6A-8DC7-4072-B3BD-31B404162ADD}"/>
                  </a:ext>
                </a:extLst>
              </p14:cNvPr>
              <p14:cNvContentPartPr/>
              <p14:nvPr/>
            </p14:nvContentPartPr>
            <p14:xfrm>
              <a:off x="1599720" y="2326560"/>
              <a:ext cx="12960" cy="10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A156C6A-8DC7-4072-B3BD-31B404162A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720" y="2317560"/>
                <a:ext cx="30600" cy="187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C216469-CF8F-48C5-B09F-A6CAD2C63658}"/>
              </a:ext>
            </a:extLst>
          </p:cNvPr>
          <p:cNvCxnSpPr/>
          <p:nvPr/>
        </p:nvCxnSpPr>
        <p:spPr>
          <a:xfrm>
            <a:off x="563880" y="1356360"/>
            <a:ext cx="3078480" cy="0"/>
          </a:xfrm>
          <a:prstGeom prst="line">
            <a:avLst/>
          </a:prstGeom>
          <a:ln w="57150">
            <a:solidFill>
              <a:srgbClr val="38AA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B3564B14-E025-43EE-8385-1B9079884256}"/>
              </a:ext>
            </a:extLst>
          </p:cNvPr>
          <p:cNvSpPr txBox="1">
            <a:spLocks/>
          </p:cNvSpPr>
          <p:nvPr/>
        </p:nvSpPr>
        <p:spPr>
          <a:xfrm>
            <a:off x="456236" y="2962560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Trebuchet MS" panose="020B0603020202020204" pitchFamily="34" charset="0"/>
              </a:rPr>
              <a:t>Actividad de Proyecto 7</a:t>
            </a:r>
            <a:r>
              <a:rPr lang="es-CO" dirty="0" smtClean="0">
                <a:solidFill>
                  <a:srgbClr val="38AA00"/>
                </a:solidFill>
                <a:latin typeface="Trebuchet MS" panose="020B0603020202020204" pitchFamily="34" charset="0"/>
              </a:rPr>
              <a:t> </a:t>
            </a:r>
            <a:r>
              <a:rPr lang="es-CO" dirty="0">
                <a:solidFill>
                  <a:srgbClr val="38AA00"/>
                </a:solidFill>
                <a:latin typeface="Trebuchet MS" panose="020B0603020202020204" pitchFamily="34" charset="0"/>
              </a:rPr>
              <a:t>(</a:t>
            </a:r>
            <a:r>
              <a:rPr lang="es-CO" dirty="0" smtClean="0">
                <a:solidFill>
                  <a:srgbClr val="38AA00"/>
                </a:solidFill>
                <a:latin typeface="Trebuchet MS" panose="020B0603020202020204" pitchFamily="34" charset="0"/>
              </a:rPr>
              <a:t>GA7)</a:t>
            </a:r>
            <a:endParaRPr lang="es-CO" dirty="0">
              <a:solidFill>
                <a:srgbClr val="38AA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D723A0-EE63-4337-8A34-FCD0194849FA}"/>
              </a:ext>
            </a:extLst>
          </p:cNvPr>
          <p:cNvSpPr txBox="1"/>
          <p:nvPr/>
        </p:nvSpPr>
        <p:spPr>
          <a:xfrm>
            <a:off x="456236" y="4196477"/>
            <a:ext cx="1121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Trebuchet MS" panose="020B0603020202020204" pitchFamily="34" charset="0"/>
              </a:rPr>
              <a:t>Codificar </a:t>
            </a:r>
            <a:r>
              <a:rPr lang="es-ES" sz="3600" dirty="0" smtClean="0">
                <a:latin typeface="Trebuchet MS" panose="020B0603020202020204" pitchFamily="34" charset="0"/>
              </a:rPr>
              <a:t>los módulos del software</a:t>
            </a:r>
            <a:r>
              <a:rPr lang="es-ES" sz="3600" dirty="0">
                <a:latin typeface="Trebuchet MS" panose="020B0603020202020204" pitchFamily="34" charset="0"/>
              </a:rPr>
              <a:t>. </a:t>
            </a:r>
            <a:endParaRPr lang="es-CO" sz="3600" dirty="0">
              <a:latin typeface="Trebuchet MS" panose="020B06030202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AB5C7A5-6E47-47A4-97DE-32854AE841D1}"/>
              </a:ext>
            </a:extLst>
          </p:cNvPr>
          <p:cNvCxnSpPr>
            <a:cxnSpLocks/>
          </p:cNvCxnSpPr>
          <p:nvPr/>
        </p:nvCxnSpPr>
        <p:spPr>
          <a:xfrm>
            <a:off x="563880" y="3861197"/>
            <a:ext cx="7604760" cy="0"/>
          </a:xfrm>
          <a:prstGeom prst="line">
            <a:avLst/>
          </a:prstGeom>
          <a:ln w="57150">
            <a:solidFill>
              <a:srgbClr val="38AA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  <a:latin typeface="Trebuchet MS" panose="020B0603020202020204" pitchFamily="34" charset="0"/>
              </a:rPr>
              <a:t>Evidencia </a:t>
            </a:r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GA7-220501096-AA1-EV05</a:t>
            </a:r>
            <a:endParaRPr lang="es-CO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B70253-CABE-4024-BE4D-9423AD84DA4B}"/>
              </a:ext>
            </a:extLst>
          </p:cNvPr>
          <p:cNvSpPr txBox="1"/>
          <p:nvPr/>
        </p:nvSpPr>
        <p:spPr>
          <a:xfrm>
            <a:off x="256674" y="1579433"/>
            <a:ext cx="11449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rebuchet MS" panose="020B0603020202020204" pitchFamily="34" charset="0"/>
              </a:rPr>
              <a:t>Tomando como referencia el componente formativo “Integración continua”, conectar el equipo local con el </a:t>
            </a:r>
            <a:r>
              <a:rPr lang="es-ES" sz="2000" dirty="0" smtClean="0">
                <a:latin typeface="Trebuchet MS" panose="020B0603020202020204" pitchFamily="34" charset="0"/>
              </a:rPr>
              <a:t>repositorio remoto </a:t>
            </a:r>
            <a:r>
              <a:rPr lang="es-ES" sz="2000" dirty="0">
                <a:latin typeface="Trebuchet MS" panose="020B0603020202020204" pitchFamily="34" charset="0"/>
              </a:rPr>
              <a:t>por medio de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usando los comandos vistos anteriormente</a:t>
            </a:r>
            <a:r>
              <a:rPr lang="es-ES" sz="2000" dirty="0" smtClean="0">
                <a:latin typeface="Trebuchet MS" panose="020B0603020202020204" pitchFamily="34" charset="0"/>
              </a:rPr>
              <a:t>.</a:t>
            </a:r>
          </a:p>
          <a:p>
            <a:endParaRPr lang="es-ES" sz="2000" dirty="0">
              <a:latin typeface="Trebuchet MS" panose="020B0603020202020204" pitchFamily="34" charset="0"/>
            </a:endParaRPr>
          </a:p>
          <a:p>
            <a:r>
              <a:rPr lang="es-ES" sz="2000" dirty="0">
                <a:latin typeface="Trebuchet MS" panose="020B0603020202020204" pitchFamily="34" charset="0"/>
              </a:rPr>
              <a:t>Realice la ejecución de cada uno de los comandos básicos de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remoto y local teniendo en cuenta el ejercicio</a:t>
            </a:r>
          </a:p>
          <a:p>
            <a:r>
              <a:rPr lang="es-ES" sz="2000" dirty="0">
                <a:latin typeface="Trebuchet MS" panose="020B0603020202020204" pitchFamily="34" charset="0"/>
              </a:rPr>
              <a:t>propuesto a continuación</a:t>
            </a:r>
            <a:r>
              <a:rPr lang="es-ES" sz="2000" dirty="0" smtClean="0">
                <a:latin typeface="Trebuchet MS" panose="020B0603020202020204" pitchFamily="34" charset="0"/>
              </a:rPr>
              <a:t>:</a:t>
            </a:r>
          </a:p>
          <a:p>
            <a:endParaRPr lang="es-ES" sz="2000" dirty="0">
              <a:latin typeface="Trebuchet MS" panose="020B0603020202020204" pitchFamily="34" charset="0"/>
            </a:endParaRPr>
          </a:p>
          <a:p>
            <a:r>
              <a:rPr lang="es-ES" sz="2000" b="1" dirty="0">
                <a:latin typeface="Trebuchet MS" panose="020B0603020202020204" pitchFamily="34" charset="0"/>
              </a:rPr>
              <a:t>Paso 1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1. Crear un nuevo repositorio público en GitHub, </a:t>
            </a:r>
            <a:r>
              <a:rPr lang="es-ES" sz="2000" dirty="0" err="1">
                <a:latin typeface="Trebuchet MS" panose="020B0603020202020204" pitchFamily="34" charset="0"/>
              </a:rPr>
              <a:t>gitLab</a:t>
            </a:r>
            <a:r>
              <a:rPr lang="es-ES" sz="2000" dirty="0">
                <a:latin typeface="Trebuchet MS" panose="020B0603020202020204" pitchFamily="34" charset="0"/>
              </a:rPr>
              <a:t> o herramienta de su selección con el nombre Programa-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endParaRPr lang="es-ES" sz="2000" dirty="0">
              <a:latin typeface="Trebuchet MS" panose="020B0603020202020204" pitchFamily="34" charset="0"/>
            </a:endParaRP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2. Añadirlo al repositorio local del Programa.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3. Mostrar todos los repositorios remotos configurados.</a:t>
            </a:r>
          </a:p>
          <a:p>
            <a:r>
              <a:rPr lang="es-ES" sz="2000" b="1" dirty="0">
                <a:latin typeface="Trebuchet MS" panose="020B0603020202020204" pitchFamily="34" charset="0"/>
              </a:rPr>
              <a:t>Paso 1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# Crear el repositorio en GitHub y copiar su </a:t>
            </a:r>
            <a:r>
              <a:rPr lang="es-ES" sz="2000" dirty="0" err="1">
                <a:latin typeface="Trebuchet MS" panose="020B0603020202020204" pitchFamily="34" charset="0"/>
              </a:rPr>
              <a:t>url</a:t>
            </a:r>
            <a:r>
              <a:rPr lang="es-ES" sz="2000" dirty="0">
                <a:latin typeface="Trebuchet MS" panose="020B0603020202020204" pitchFamily="34" charset="0"/>
              </a:rPr>
              <a:t> con el protocolo https.</a:t>
            </a:r>
          </a:p>
          <a:p>
            <a:pPr lvl="2"/>
            <a:r>
              <a:rPr lang="es-ES" sz="2000" dirty="0">
                <a:latin typeface="Trebuchet MS" panose="020B0603020202020204" pitchFamily="34" charset="0"/>
              </a:rPr>
              <a:t>&gt;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remote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add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github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url</a:t>
            </a:r>
            <a:endParaRPr lang="es-ES" sz="2000" dirty="0">
              <a:latin typeface="Trebuchet MS" panose="020B0603020202020204" pitchFamily="34" charset="0"/>
            </a:endParaRPr>
          </a:p>
          <a:p>
            <a:pPr lvl="3"/>
            <a:r>
              <a:rPr lang="es-ES" sz="2000" dirty="0">
                <a:latin typeface="Trebuchet MS" panose="020B0603020202020204" pitchFamily="34" charset="0"/>
              </a:rPr>
              <a:t>&gt;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remote</a:t>
            </a:r>
            <a:r>
              <a:rPr lang="es-ES" sz="2000" dirty="0">
                <a:latin typeface="Trebuchet MS" panose="020B0603020202020204" pitchFamily="34" charset="0"/>
              </a:rPr>
              <a:t> -v</a:t>
            </a:r>
            <a:endParaRPr lang="es-ES" sz="20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  <a:latin typeface="Trebuchet MS" panose="020B0603020202020204" pitchFamily="34" charset="0"/>
              </a:rPr>
              <a:t>Evidencia </a:t>
            </a:r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GA7-220501096-AA1-EV05</a:t>
            </a:r>
            <a:endParaRPr lang="es-CO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B70253-CABE-4024-BE4D-9423AD84DA4B}"/>
              </a:ext>
            </a:extLst>
          </p:cNvPr>
          <p:cNvSpPr txBox="1"/>
          <p:nvPr/>
        </p:nvSpPr>
        <p:spPr>
          <a:xfrm>
            <a:off x="256674" y="1579433"/>
            <a:ext cx="11449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rebuchet MS" panose="020B0603020202020204" pitchFamily="34" charset="0"/>
              </a:rPr>
              <a:t>Paso 2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1. Agregar los cambios del repositorio local al repositorio remoto de GitHub o </a:t>
            </a:r>
            <a:r>
              <a:rPr lang="es-ES" sz="2000" dirty="0" err="1">
                <a:latin typeface="Trebuchet MS" panose="020B0603020202020204" pitchFamily="34" charset="0"/>
              </a:rPr>
              <a:t>GitLab</a:t>
            </a:r>
            <a:r>
              <a:rPr lang="es-ES" sz="2000" dirty="0"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2. Acceder a GitHub o </a:t>
            </a:r>
            <a:r>
              <a:rPr lang="es-ES" sz="2000" dirty="0" err="1">
                <a:latin typeface="Trebuchet MS" panose="020B0603020202020204" pitchFamily="34" charset="0"/>
              </a:rPr>
              <a:t>GitLab</a:t>
            </a:r>
            <a:r>
              <a:rPr lang="es-ES" sz="2000" dirty="0">
                <a:latin typeface="Trebuchet MS" panose="020B0603020202020204" pitchFamily="34" charset="0"/>
              </a:rPr>
              <a:t> y comprobar que se han subido los cambios mostrando el historial de versiones.</a:t>
            </a:r>
          </a:p>
          <a:p>
            <a:pPr lvl="2"/>
            <a:r>
              <a:rPr lang="es-ES" sz="2000" dirty="0">
                <a:latin typeface="Trebuchet MS" panose="020B0603020202020204" pitchFamily="34" charset="0"/>
              </a:rPr>
              <a:t>&gt;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push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github</a:t>
            </a:r>
            <a:r>
              <a:rPr lang="es-ES" sz="2000" dirty="0">
                <a:latin typeface="Trebuchet MS" panose="020B0603020202020204" pitchFamily="34" charset="0"/>
              </a:rPr>
              <a:t> master</a:t>
            </a:r>
          </a:p>
          <a:p>
            <a:r>
              <a:rPr lang="es-ES" sz="2000" b="1" dirty="0">
                <a:latin typeface="Trebuchet MS" panose="020B0603020202020204" pitchFamily="34" charset="0"/>
              </a:rPr>
              <a:t>Paso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Agregar </a:t>
            </a:r>
            <a:r>
              <a:rPr lang="es-ES" sz="2000" dirty="0">
                <a:latin typeface="Trebuchet MS" panose="020B0603020202020204" pitchFamily="34" charset="0"/>
              </a:rPr>
              <a:t>el archivo kotlin.txt que contenga el nombre del usuario y su correo </a:t>
            </a:r>
            <a:r>
              <a:rPr lang="es-ES" sz="2000" dirty="0" smtClean="0">
                <a:latin typeface="Trebuchet MS" panose="020B0603020202020204" pitchFamily="34" charset="0"/>
              </a:rPr>
              <a:t>electrónico.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Agregar </a:t>
            </a:r>
            <a:r>
              <a:rPr lang="es-ES" sz="2000" dirty="0">
                <a:latin typeface="Trebuchet MS" panose="020B0603020202020204" pitchFamily="34" charset="0"/>
              </a:rPr>
              <a:t>los cambios.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Realizar </a:t>
            </a:r>
            <a:r>
              <a:rPr lang="es-ES" sz="2000" dirty="0">
                <a:latin typeface="Trebuchet MS" panose="020B0603020202020204" pitchFamily="34" charset="0"/>
              </a:rPr>
              <a:t>un </a:t>
            </a:r>
            <a:r>
              <a:rPr lang="es-ES" sz="2000" dirty="0" err="1">
                <a:latin typeface="Trebuchet MS" panose="020B0603020202020204" pitchFamily="34" charset="0"/>
              </a:rPr>
              <a:t>commit</a:t>
            </a:r>
            <a:r>
              <a:rPr lang="es-ES" sz="2000" dirty="0">
                <a:latin typeface="Trebuchet MS" panose="020B0603020202020204" pitchFamily="34" charset="0"/>
              </a:rPr>
              <a:t> con el mensaje “Añadido datos.”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Trebuchet MS" panose="020B0603020202020204" pitchFamily="34" charset="0"/>
              </a:rPr>
              <a:t>Cargar </a:t>
            </a:r>
            <a:r>
              <a:rPr lang="es-ES" sz="2000" dirty="0">
                <a:latin typeface="Trebuchet MS" panose="020B0603020202020204" pitchFamily="34" charset="0"/>
              </a:rPr>
              <a:t>cambios al repositorio remoto.</a:t>
            </a:r>
          </a:p>
          <a:p>
            <a:pPr lvl="1"/>
            <a:r>
              <a:rPr lang="es-ES" sz="2000" dirty="0" err="1" smtClean="0">
                <a:latin typeface="Trebuchet MS" panose="020B0603020202020204" pitchFamily="34" charset="0"/>
              </a:rPr>
              <a:t>cat</a:t>
            </a:r>
            <a:r>
              <a:rPr lang="es-ES" sz="2000" dirty="0" smtClean="0">
                <a:latin typeface="Trebuchet MS" panose="020B0603020202020204" pitchFamily="34" charset="0"/>
              </a:rPr>
              <a:t> </a:t>
            </a:r>
            <a:r>
              <a:rPr lang="es-ES" sz="2000" dirty="0">
                <a:latin typeface="Trebuchet MS" panose="020B0603020202020204" pitchFamily="34" charset="0"/>
              </a:rPr>
              <a:t>&gt; </a:t>
            </a:r>
            <a:r>
              <a:rPr lang="es-ES" sz="2000" dirty="0" smtClean="0">
                <a:latin typeface="Trebuchet MS" panose="020B0603020202020204" pitchFamily="34" charset="0"/>
              </a:rPr>
              <a:t>kotlin.txt</a:t>
            </a:r>
          </a:p>
          <a:p>
            <a:pPr lvl="1"/>
            <a:endParaRPr lang="es-ES" sz="2000" dirty="0">
              <a:latin typeface="Trebuchet MS" panose="020B0603020202020204" pitchFamily="34" charset="0"/>
            </a:endParaRPr>
          </a:p>
          <a:p>
            <a:pPr lvl="1"/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add</a:t>
            </a:r>
            <a:r>
              <a:rPr lang="es-ES" sz="2000" dirty="0">
                <a:latin typeface="Trebuchet MS" panose="020B0603020202020204" pitchFamily="34" charset="0"/>
              </a:rPr>
              <a:t> .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&gt;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commit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smtClean="0">
                <a:latin typeface="Trebuchet MS" panose="020B0603020202020204" pitchFamily="34" charset="0"/>
              </a:rPr>
              <a:t>–m "Añadido </a:t>
            </a:r>
            <a:r>
              <a:rPr lang="es-ES" sz="2000" dirty="0">
                <a:latin typeface="Trebuchet MS" panose="020B0603020202020204" pitchFamily="34" charset="0"/>
              </a:rPr>
              <a:t>datos."</a:t>
            </a:r>
          </a:p>
          <a:p>
            <a:pPr lvl="1"/>
            <a:r>
              <a:rPr lang="es-ES" sz="2000" dirty="0">
                <a:latin typeface="Trebuchet MS" panose="020B0603020202020204" pitchFamily="34" charset="0"/>
              </a:rPr>
              <a:t>&gt; </a:t>
            </a:r>
            <a:r>
              <a:rPr lang="es-ES" sz="2000" dirty="0" err="1">
                <a:latin typeface="Trebuchet MS" panose="020B0603020202020204" pitchFamily="34" charset="0"/>
              </a:rPr>
              <a:t>git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push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origin</a:t>
            </a:r>
            <a:r>
              <a:rPr lang="es-ES" sz="2000" dirty="0">
                <a:latin typeface="Trebuchet MS" panose="020B0603020202020204" pitchFamily="34" charset="0"/>
              </a:rPr>
              <a:t> master.</a:t>
            </a:r>
            <a:endParaRPr lang="es-ES" sz="20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s-CO" sz="4400" dirty="0">
                <a:solidFill>
                  <a:schemeClr val="bg1"/>
                </a:solidFill>
                <a:latin typeface="Trebuchet MS" panose="020B0603020202020204" pitchFamily="34" charset="0"/>
              </a:rPr>
              <a:t>Evidencia </a:t>
            </a:r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GA7-220501096-AA1-EV05</a:t>
            </a:r>
            <a:endParaRPr lang="es-CO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B70253-CABE-4024-BE4D-9423AD84DA4B}"/>
              </a:ext>
            </a:extLst>
          </p:cNvPr>
          <p:cNvSpPr txBox="1"/>
          <p:nvPr/>
        </p:nvSpPr>
        <p:spPr>
          <a:xfrm>
            <a:off x="256674" y="1755895"/>
            <a:ext cx="11449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rebuchet MS" panose="020B0603020202020204" pitchFamily="34" charset="0"/>
              </a:rPr>
              <a:t>Elementos para tener en cuenta: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</a:rPr>
              <a:t>Se </a:t>
            </a:r>
            <a:r>
              <a:rPr lang="es-ES" sz="2000" dirty="0">
                <a:latin typeface="Trebuchet MS" panose="020B0603020202020204" pitchFamily="34" charset="0"/>
              </a:rPr>
              <a:t>debe realizar el ejercicio en las herramientas de </a:t>
            </a:r>
            <a:r>
              <a:rPr lang="es-ES" sz="2000" dirty="0" err="1">
                <a:latin typeface="Trebuchet MS" panose="020B0603020202020204" pitchFamily="34" charset="0"/>
              </a:rPr>
              <a:t>versionamiento</a:t>
            </a:r>
            <a:r>
              <a:rPr lang="es-ES" sz="2000" dirty="0">
                <a:latin typeface="Trebuchet MS" panose="020B0603020202020204" pitchFamily="34" charset="0"/>
              </a:rPr>
              <a:t> instaladas y grabar un video </a:t>
            </a:r>
            <a:r>
              <a:rPr lang="es-ES" sz="2000" dirty="0" smtClean="0">
                <a:latin typeface="Trebuchet MS" panose="020B0603020202020204" pitchFamily="34" charset="0"/>
              </a:rPr>
              <a:t>ejecutando cada </a:t>
            </a:r>
            <a:r>
              <a:rPr lang="es-ES" sz="2000" dirty="0">
                <a:latin typeface="Trebuchet MS" panose="020B0603020202020204" pitchFamily="34" charset="0"/>
              </a:rPr>
              <a:t>uno de los puntos solicitados en el ejercicio propuesto.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</a:rPr>
              <a:t>Debe </a:t>
            </a:r>
            <a:r>
              <a:rPr lang="es-ES" sz="2000" dirty="0">
                <a:latin typeface="Trebuchet MS" panose="020B0603020202020204" pitchFamily="34" charset="0"/>
              </a:rPr>
              <a:t>ir explicando cada uno de los requerimientos.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</a:rPr>
              <a:t>El </a:t>
            </a:r>
            <a:r>
              <a:rPr lang="es-ES" sz="2000" dirty="0">
                <a:latin typeface="Trebuchet MS" panose="020B0603020202020204" pitchFamily="34" charset="0"/>
              </a:rPr>
              <a:t>vídeo debe tener una presentación con su nombre y los ejercicios a realizar</a:t>
            </a:r>
            <a:r>
              <a:rPr lang="es-ES" sz="2000" dirty="0" smtClean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2000" dirty="0">
              <a:latin typeface="Trebuchet MS" panose="020B0603020202020204" pitchFamily="34" charset="0"/>
            </a:endParaRPr>
          </a:p>
          <a:p>
            <a:r>
              <a:rPr lang="es-ES" sz="2000" b="1" dirty="0">
                <a:latin typeface="Trebuchet MS" panose="020B0603020202020204" pitchFamily="34" charset="0"/>
              </a:rPr>
              <a:t>Lineamientos generales para la entrega de la evidencia: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 smtClean="0">
                <a:latin typeface="Trebuchet MS" panose="020B0603020202020204" pitchFamily="34" charset="0"/>
              </a:rPr>
              <a:t>Productos </a:t>
            </a:r>
            <a:r>
              <a:rPr lang="es-ES" sz="2000" b="1" dirty="0">
                <a:latin typeface="Trebuchet MS" panose="020B0603020202020204" pitchFamily="34" charset="0"/>
              </a:rPr>
              <a:t>para entregar: </a:t>
            </a:r>
            <a:r>
              <a:rPr lang="es-ES" sz="2000" dirty="0">
                <a:latin typeface="Trebuchet MS" panose="020B0603020202020204" pitchFamily="34" charset="0"/>
              </a:rPr>
              <a:t>video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 smtClean="0">
                <a:latin typeface="Trebuchet MS" panose="020B0603020202020204" pitchFamily="34" charset="0"/>
              </a:rPr>
              <a:t>Extensión</a:t>
            </a:r>
            <a:r>
              <a:rPr lang="es-ES" sz="2000" b="1" dirty="0">
                <a:latin typeface="Trebuchet MS" panose="020B0603020202020204" pitchFamily="34" charset="0"/>
              </a:rPr>
              <a:t>: </a:t>
            </a:r>
            <a:r>
              <a:rPr lang="es-ES" sz="2000" dirty="0">
                <a:latin typeface="Trebuchet MS" panose="020B0603020202020204" pitchFamily="34" charset="0"/>
              </a:rPr>
              <a:t>Mp4.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 smtClean="0">
                <a:latin typeface="Trebuchet MS" panose="020B0603020202020204" pitchFamily="34" charset="0"/>
              </a:rPr>
              <a:t>Para </a:t>
            </a:r>
            <a:r>
              <a:rPr lang="es-ES" sz="2000" dirty="0">
                <a:latin typeface="Trebuchet MS" panose="020B0603020202020204" pitchFamily="34" charset="0"/>
              </a:rPr>
              <a:t>hacer el envío de la evidencia remítase al área de la actividad correspondiente y acceda al espacio</a:t>
            </a:r>
            <a:r>
              <a:rPr lang="es-ES" sz="2000" dirty="0" smtClean="0">
                <a:latin typeface="Trebuchet MS" panose="020B0603020202020204" pitchFamily="34" charset="0"/>
              </a:rPr>
              <a:t>: herramientas </a:t>
            </a:r>
            <a:r>
              <a:rPr lang="es-ES" sz="2000" dirty="0">
                <a:latin typeface="Trebuchet MS" panose="020B0603020202020204" pitchFamily="34" charset="0"/>
              </a:rPr>
              <a:t>de </a:t>
            </a:r>
            <a:r>
              <a:rPr lang="es-ES" sz="2000" dirty="0" err="1">
                <a:latin typeface="Trebuchet MS" panose="020B0603020202020204" pitchFamily="34" charset="0"/>
              </a:rPr>
              <a:t>versionamiento</a:t>
            </a:r>
            <a:r>
              <a:rPr lang="es-ES" sz="2000" dirty="0">
                <a:latin typeface="Trebuchet MS" panose="020B0603020202020204" pitchFamily="34" charset="0"/>
              </a:rPr>
              <a:t> (GIT) instalada y configurada. GA7-220501096-AA1-EV05</a:t>
            </a:r>
            <a:endParaRPr lang="es-ES" sz="20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7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13476</TotalTime>
  <Words>370</Words>
  <Application>Microsoft Office PowerPoint</Application>
  <PresentationFormat>Panorámica</PresentationFormat>
  <Paragraphs>47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</vt:lpstr>
      <vt:lpstr>Work Sans</vt:lpstr>
      <vt:lpstr>Work Sans Medium</vt:lpstr>
      <vt:lpstr>Tema de Office</vt:lpstr>
      <vt:lpstr>Presentación de PowerPoint</vt:lpstr>
      <vt:lpstr>Presentación de PowerPoint</vt:lpstr>
      <vt:lpstr>Presentación de PowerPoint</vt:lpstr>
      <vt:lpstr>Evidencia GA7-220501096-AA1-EV05</vt:lpstr>
      <vt:lpstr>Evidencia GA7-220501096-AA1-EV05</vt:lpstr>
      <vt:lpstr>Evidencia GA7-220501096-AA1-EV05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Ricardo Gonzalez</cp:lastModifiedBy>
  <cp:revision>114</cp:revision>
  <dcterms:created xsi:type="dcterms:W3CDTF">2020-10-01T23:51:28Z</dcterms:created>
  <dcterms:modified xsi:type="dcterms:W3CDTF">2024-10-23T01:50:04Z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