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1. Introducción a la programación.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2. Bases de programación estructurada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3. Funciones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4. Estructuras complejas de datos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5. Apuntadores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6. Archivos</a:t>
            </a:r>
          </a:p>
          <a:p>
            <a:pPr lvl="0">
              <a:spcBef>
                <a:spcPts val="0"/>
              </a:spcBef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7. Desarrollo de aplicaciones en lenguaje C </a:t>
            </a: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sitiva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Lenguaje de Programacion C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</a:t>
            </a:r>
            <a:r>
              <a:rPr lang="es-ES"/>
              <a:t> 3</a:t>
            </a:r>
          </a:p>
        </p:txBody>
      </p:sp>
      <p:pic>
        <p:nvPicPr>
          <p:cNvPr descr="logo_c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528" y="972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1409854" y="1584219"/>
            <a:ext cx="7863880" cy="4130211"/>
            <a:chOff x="732029" y="133"/>
            <a:chExt cx="7132124" cy="2897580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Introduccion a la Programacion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Programacion Estructurada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732029" y="156031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32029" y="156031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Estructuras de datos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83741" y="156031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83741" y="156031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Apuntadores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35453" y="156031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5635453" y="156031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Archivos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Algoritmos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77450" y="1413450"/>
            <a:ext cx="85968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386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Busqueda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Lineal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binaria</a:t>
            </a:r>
          </a:p>
          <a:p>
            <a:pPr indent="-40386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Ordenamiento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Burbuja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insercion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Merge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String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Buffers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malloc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