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21/01/2023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José Ricardo Guerra Morales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21/01/2022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Que es el pensamiento computacional y como aplicarlo.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Que el pensamiento computacional se puede aplicar en cualquier área científica sin importar el problema.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>
              <a:solidFill>
                <a:schemeClr val="tx1"/>
              </a:solidFill>
            </a:endParaRP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101</Words>
  <Application>Microsoft Office PowerPoint</Application>
  <PresentationFormat>Panorámica</PresentationFormat>
  <Paragraphs>31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Estudiante</cp:lastModifiedBy>
  <cp:revision>2</cp:revision>
  <dcterms:created xsi:type="dcterms:W3CDTF">2022-06-15T21:33:47Z</dcterms:created>
  <dcterms:modified xsi:type="dcterms:W3CDTF">2023-01-21T17:57:21Z</dcterms:modified>
</cp:coreProperties>
</file>