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5" r:id="rId2"/>
    <p:sldId id="276" r:id="rId3"/>
    <p:sldId id="277" r:id="rId4"/>
    <p:sldId id="278" r:id="rId5"/>
    <p:sldId id="269" r:id="rId6"/>
    <p:sldId id="273" r:id="rId7"/>
    <p:sldId id="258" r:id="rId8"/>
    <p:sldId id="259" r:id="rId9"/>
    <p:sldId id="260" r:id="rId10"/>
    <p:sldId id="270" r:id="rId11"/>
    <p:sldId id="271" r:id="rId12"/>
    <p:sldId id="272" r:id="rId13"/>
    <p:sldId id="261" r:id="rId14"/>
    <p:sldId id="274" r:id="rId15"/>
    <p:sldId id="262" r:id="rId16"/>
    <p:sldId id="263" r:id="rId17"/>
    <p:sldId id="264" r:id="rId18"/>
    <p:sldId id="265" r:id="rId19"/>
    <p:sldId id="267" r:id="rId20"/>
    <p:sldId id="266" r:id="rId21"/>
    <p:sldId id="268" r:id="rId22"/>
    <p:sldId id="25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99875-C277-4C9D-A169-0995D2A8FE66}" v="27" dt="2019-06-07T00:08:4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74" autoAdjust="0"/>
  </p:normalViewPr>
  <p:slideViewPr>
    <p:cSldViewPr snapToGrid="0">
      <p:cViewPr varScale="1">
        <p:scale>
          <a:sx n="49" d="100"/>
          <a:sy n="49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7E04-A279-4F5A-AFB4-C2C3E47F916C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2C63-B8D7-4961-8A76-4A36113F8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0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multiprocessing</a:t>
            </a:r>
            <a:r>
              <a:rPr lang="pt-BR" dirty="0"/>
              <a:t> as </a:t>
            </a:r>
            <a:r>
              <a:rPr lang="pt-BR" dirty="0" err="1"/>
              <a:t>mp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random.seed</a:t>
            </a:r>
            <a:r>
              <a:rPr lang="pt-BR" dirty="0"/>
              <a:t>(123)</a:t>
            </a:r>
          </a:p>
          <a:p>
            <a:endParaRPr lang="pt-BR" dirty="0"/>
          </a:p>
          <a:p>
            <a:r>
              <a:rPr lang="pt-BR" dirty="0"/>
              <a:t># Define </a:t>
            </a:r>
            <a:r>
              <a:rPr lang="pt-BR" dirty="0" err="1"/>
              <a:t>an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output = </a:t>
            </a:r>
            <a:r>
              <a:rPr lang="pt-BR" dirty="0" err="1"/>
              <a:t>mp.Queue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define a </a:t>
            </a:r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rand_string</a:t>
            </a:r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, output):</a:t>
            </a:r>
          </a:p>
          <a:p>
            <a:r>
              <a:rPr lang="pt-BR" dirty="0"/>
              <a:t>    """ </a:t>
            </a:r>
            <a:r>
              <a:rPr lang="pt-BR" dirty="0" err="1"/>
              <a:t>Generates</a:t>
            </a:r>
            <a:r>
              <a:rPr lang="pt-BR" dirty="0"/>
              <a:t> a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, </a:t>
            </a:r>
            <a:r>
              <a:rPr lang="pt-BR" dirty="0" err="1"/>
              <a:t>lower</a:t>
            </a:r>
            <a:r>
              <a:rPr lang="pt-BR" dirty="0"/>
              <a:t>-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uppercase</a:t>
            </a:r>
            <a:r>
              <a:rPr lang="pt-BR" dirty="0"/>
              <a:t> chars. """</a:t>
            </a:r>
          </a:p>
          <a:p>
            <a:r>
              <a:rPr lang="pt-BR" dirty="0"/>
              <a:t>    </a:t>
            </a:r>
            <a:r>
              <a:rPr lang="pt-BR" dirty="0" err="1"/>
              <a:t>rand_str</a:t>
            </a:r>
            <a:r>
              <a:rPr lang="pt-BR" dirty="0"/>
              <a:t> = ''.</a:t>
            </a:r>
            <a:r>
              <a:rPr lang="pt-BR" dirty="0" err="1"/>
              <a:t>join</a:t>
            </a:r>
            <a:r>
              <a:rPr lang="pt-BR" dirty="0"/>
              <a:t>(</a:t>
            </a:r>
            <a:r>
              <a:rPr lang="pt-BR" dirty="0" err="1"/>
              <a:t>random.choice</a:t>
            </a:r>
            <a:r>
              <a:rPr lang="pt-BR" dirty="0"/>
              <a:t>(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string.ascii_lowercase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string.ascii_uppercase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string.digits</a:t>
            </a:r>
            <a:r>
              <a:rPr lang="pt-BR" dirty="0"/>
              <a:t>)</a:t>
            </a:r>
          </a:p>
          <a:p>
            <a:r>
              <a:rPr lang="pt-BR" dirty="0"/>
              <a:t>                   for i in range(</a:t>
            </a:r>
            <a:r>
              <a:rPr lang="pt-BR" dirty="0" err="1"/>
              <a:t>length</a:t>
            </a:r>
            <a:r>
              <a:rPr lang="pt-BR" dirty="0"/>
              <a:t>))</a:t>
            </a:r>
          </a:p>
          <a:p>
            <a:r>
              <a:rPr lang="pt-BR" dirty="0"/>
              <a:t>    </a:t>
            </a:r>
            <a:r>
              <a:rPr lang="pt-BR" dirty="0" err="1"/>
              <a:t>output.put</a:t>
            </a:r>
            <a:r>
              <a:rPr lang="pt-BR" dirty="0"/>
              <a:t>(</a:t>
            </a:r>
            <a:r>
              <a:rPr lang="pt-BR" dirty="0" err="1"/>
              <a:t>rand_str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Setup a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processes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r>
              <a:rPr lang="pt-BR" dirty="0"/>
              <a:t>processes = [</a:t>
            </a:r>
            <a:r>
              <a:rPr lang="pt-BR" dirty="0" err="1"/>
              <a:t>mp.Process</a:t>
            </a:r>
            <a:r>
              <a:rPr lang="pt-BR" dirty="0"/>
              <a:t>(target=</a:t>
            </a:r>
            <a:r>
              <a:rPr lang="pt-BR" dirty="0" err="1"/>
              <a:t>rand_string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=(5, output)) for x in range(4)]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Run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p.start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completed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p.join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= [</a:t>
            </a:r>
            <a:r>
              <a:rPr lang="pt-BR" dirty="0" err="1"/>
              <a:t>output.get</a:t>
            </a:r>
            <a:r>
              <a:rPr lang="pt-BR" dirty="0"/>
              <a:t>() for p in processes]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results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2C63-B8D7-4961-8A76-4A36113F8AC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7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multiprocessing</a:t>
            </a:r>
            <a:r>
              <a:rPr lang="pt-BR" dirty="0"/>
              <a:t> as </a:t>
            </a:r>
            <a:r>
              <a:rPr lang="pt-BR" dirty="0" err="1"/>
              <a:t>mp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random.seed</a:t>
            </a:r>
            <a:r>
              <a:rPr lang="pt-BR" dirty="0"/>
              <a:t>(123)</a:t>
            </a:r>
          </a:p>
          <a:p>
            <a:endParaRPr lang="pt-BR" dirty="0"/>
          </a:p>
          <a:p>
            <a:r>
              <a:rPr lang="pt-BR" dirty="0"/>
              <a:t># Define </a:t>
            </a:r>
            <a:r>
              <a:rPr lang="pt-BR" dirty="0" err="1"/>
              <a:t>an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output = </a:t>
            </a:r>
            <a:r>
              <a:rPr lang="pt-BR" dirty="0" err="1"/>
              <a:t>mp.Queue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define a </a:t>
            </a:r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rand_string</a:t>
            </a:r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, output):</a:t>
            </a:r>
          </a:p>
          <a:p>
            <a:r>
              <a:rPr lang="pt-BR" dirty="0"/>
              <a:t>    """ </a:t>
            </a:r>
            <a:r>
              <a:rPr lang="pt-BR" dirty="0" err="1"/>
              <a:t>Generates</a:t>
            </a:r>
            <a:r>
              <a:rPr lang="pt-BR" dirty="0"/>
              <a:t> a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, </a:t>
            </a:r>
            <a:r>
              <a:rPr lang="pt-BR" dirty="0" err="1"/>
              <a:t>lower</a:t>
            </a:r>
            <a:r>
              <a:rPr lang="pt-BR" dirty="0"/>
              <a:t>-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uppercase</a:t>
            </a:r>
            <a:r>
              <a:rPr lang="pt-BR" dirty="0"/>
              <a:t> chars. """</a:t>
            </a:r>
          </a:p>
          <a:p>
            <a:r>
              <a:rPr lang="pt-BR" dirty="0"/>
              <a:t>    </a:t>
            </a:r>
            <a:r>
              <a:rPr lang="pt-BR" dirty="0" err="1"/>
              <a:t>rand_str</a:t>
            </a:r>
            <a:r>
              <a:rPr lang="pt-BR" dirty="0"/>
              <a:t> = ''.</a:t>
            </a:r>
            <a:r>
              <a:rPr lang="pt-BR" dirty="0" err="1"/>
              <a:t>join</a:t>
            </a:r>
            <a:r>
              <a:rPr lang="pt-BR" dirty="0"/>
              <a:t>(</a:t>
            </a:r>
            <a:r>
              <a:rPr lang="pt-BR" dirty="0" err="1"/>
              <a:t>random.choice</a:t>
            </a:r>
            <a:r>
              <a:rPr lang="pt-BR" dirty="0"/>
              <a:t>(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string.ascii_lowercase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string.ascii_uppercase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string.digits</a:t>
            </a:r>
            <a:r>
              <a:rPr lang="pt-BR" dirty="0"/>
              <a:t>)</a:t>
            </a:r>
          </a:p>
          <a:p>
            <a:r>
              <a:rPr lang="pt-BR" dirty="0"/>
              <a:t>                   for i in range(</a:t>
            </a:r>
            <a:r>
              <a:rPr lang="pt-BR" dirty="0" err="1"/>
              <a:t>length</a:t>
            </a:r>
            <a:r>
              <a:rPr lang="pt-BR" dirty="0"/>
              <a:t>))</a:t>
            </a:r>
          </a:p>
          <a:p>
            <a:r>
              <a:rPr lang="pt-BR" dirty="0"/>
              <a:t>    </a:t>
            </a:r>
            <a:r>
              <a:rPr lang="pt-BR" dirty="0" err="1"/>
              <a:t>output.put</a:t>
            </a:r>
            <a:r>
              <a:rPr lang="pt-BR" dirty="0"/>
              <a:t>(</a:t>
            </a:r>
            <a:r>
              <a:rPr lang="pt-BR" dirty="0" err="1"/>
              <a:t>rand_str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Setup a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processes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r>
              <a:rPr lang="pt-BR" dirty="0"/>
              <a:t>processes = [</a:t>
            </a:r>
            <a:r>
              <a:rPr lang="pt-BR" dirty="0" err="1"/>
              <a:t>mp.Process</a:t>
            </a:r>
            <a:r>
              <a:rPr lang="pt-BR" dirty="0"/>
              <a:t>(target=</a:t>
            </a:r>
            <a:r>
              <a:rPr lang="pt-BR" dirty="0" err="1"/>
              <a:t>rand_string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=(5, output)) for x in range(4)]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Run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p.start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completed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p.join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= [</a:t>
            </a:r>
            <a:r>
              <a:rPr lang="pt-BR" dirty="0" err="1"/>
              <a:t>output.get</a:t>
            </a:r>
            <a:r>
              <a:rPr lang="pt-BR" dirty="0"/>
              <a:t>() for p in processes]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results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2C63-B8D7-4961-8A76-4A36113F8AC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multiprocessing</a:t>
            </a:r>
            <a:r>
              <a:rPr lang="pt-BR" dirty="0"/>
              <a:t> as </a:t>
            </a:r>
            <a:r>
              <a:rPr lang="pt-BR" dirty="0" err="1"/>
              <a:t>mp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random.seed</a:t>
            </a:r>
            <a:r>
              <a:rPr lang="pt-BR" dirty="0"/>
              <a:t>(123)</a:t>
            </a:r>
          </a:p>
          <a:p>
            <a:endParaRPr lang="pt-BR" dirty="0"/>
          </a:p>
          <a:p>
            <a:r>
              <a:rPr lang="pt-BR" dirty="0"/>
              <a:t># Define </a:t>
            </a:r>
            <a:r>
              <a:rPr lang="pt-BR" dirty="0" err="1"/>
              <a:t>an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/>
              <a:t>output = </a:t>
            </a:r>
            <a:r>
              <a:rPr lang="pt-BR" dirty="0" err="1"/>
              <a:t>mp.Queue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define a </a:t>
            </a:r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rand_string</a:t>
            </a:r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, output):</a:t>
            </a:r>
          </a:p>
          <a:p>
            <a:r>
              <a:rPr lang="pt-BR" dirty="0"/>
              <a:t>    """ </a:t>
            </a:r>
            <a:r>
              <a:rPr lang="pt-BR" dirty="0" err="1"/>
              <a:t>Generates</a:t>
            </a:r>
            <a:r>
              <a:rPr lang="pt-BR" dirty="0"/>
              <a:t> a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, </a:t>
            </a:r>
            <a:r>
              <a:rPr lang="pt-BR" dirty="0" err="1"/>
              <a:t>lower</a:t>
            </a:r>
            <a:r>
              <a:rPr lang="pt-BR" dirty="0"/>
              <a:t>-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uppercase</a:t>
            </a:r>
            <a:r>
              <a:rPr lang="pt-BR" dirty="0"/>
              <a:t> chars. """</a:t>
            </a:r>
          </a:p>
          <a:p>
            <a:r>
              <a:rPr lang="pt-BR" dirty="0"/>
              <a:t>    </a:t>
            </a:r>
            <a:r>
              <a:rPr lang="pt-BR" dirty="0" err="1"/>
              <a:t>rand_str</a:t>
            </a:r>
            <a:r>
              <a:rPr lang="pt-BR" dirty="0"/>
              <a:t> = ''.</a:t>
            </a:r>
            <a:r>
              <a:rPr lang="pt-BR" dirty="0" err="1"/>
              <a:t>join</a:t>
            </a:r>
            <a:r>
              <a:rPr lang="pt-BR" dirty="0"/>
              <a:t>(</a:t>
            </a:r>
            <a:r>
              <a:rPr lang="pt-BR" dirty="0" err="1"/>
              <a:t>random.choice</a:t>
            </a:r>
            <a:r>
              <a:rPr lang="pt-BR" dirty="0"/>
              <a:t>(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string.ascii_lowercase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string.ascii_uppercase</a:t>
            </a:r>
            <a:endParaRPr lang="pt-BR" dirty="0"/>
          </a:p>
          <a:p>
            <a:r>
              <a:rPr lang="pt-BR" dirty="0"/>
              <a:t>                        + </a:t>
            </a:r>
            <a:r>
              <a:rPr lang="pt-BR" dirty="0" err="1"/>
              <a:t>string.digits</a:t>
            </a:r>
            <a:r>
              <a:rPr lang="pt-BR" dirty="0"/>
              <a:t>)</a:t>
            </a:r>
          </a:p>
          <a:p>
            <a:r>
              <a:rPr lang="pt-BR" dirty="0"/>
              <a:t>                   for i in range(</a:t>
            </a:r>
            <a:r>
              <a:rPr lang="pt-BR" dirty="0" err="1"/>
              <a:t>length</a:t>
            </a:r>
            <a:r>
              <a:rPr lang="pt-BR" dirty="0"/>
              <a:t>))</a:t>
            </a:r>
          </a:p>
          <a:p>
            <a:r>
              <a:rPr lang="pt-BR" dirty="0"/>
              <a:t>    </a:t>
            </a:r>
            <a:r>
              <a:rPr lang="pt-BR" dirty="0" err="1"/>
              <a:t>output.put</a:t>
            </a:r>
            <a:r>
              <a:rPr lang="pt-BR" dirty="0"/>
              <a:t>(</a:t>
            </a:r>
            <a:r>
              <a:rPr lang="pt-BR" dirty="0" err="1"/>
              <a:t>rand_str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Setup a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processes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r>
              <a:rPr lang="pt-BR" dirty="0"/>
              <a:t>processes = [</a:t>
            </a:r>
            <a:r>
              <a:rPr lang="pt-BR" dirty="0" err="1"/>
              <a:t>mp.Process</a:t>
            </a:r>
            <a:r>
              <a:rPr lang="pt-BR" dirty="0"/>
              <a:t>(target=</a:t>
            </a:r>
            <a:r>
              <a:rPr lang="pt-BR" dirty="0" err="1"/>
              <a:t>rand_string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=(5, output)) for x in range(4)]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Run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p.start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completed</a:t>
            </a:r>
            <a:r>
              <a:rPr lang="pt-BR" dirty="0"/>
              <a:t> processes</a:t>
            </a:r>
          </a:p>
          <a:p>
            <a:r>
              <a:rPr lang="pt-BR" dirty="0"/>
              <a:t>for p in processes:</a:t>
            </a:r>
          </a:p>
          <a:p>
            <a:r>
              <a:rPr lang="pt-BR" dirty="0"/>
              <a:t>    </a:t>
            </a:r>
            <a:r>
              <a:rPr lang="pt-BR" dirty="0" err="1"/>
              <a:t>p.join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output </a:t>
            </a:r>
            <a:r>
              <a:rPr lang="pt-BR" dirty="0" err="1"/>
              <a:t>queue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= [</a:t>
            </a:r>
            <a:r>
              <a:rPr lang="pt-BR" dirty="0" err="1"/>
              <a:t>output.get</a:t>
            </a:r>
            <a:r>
              <a:rPr lang="pt-BR" dirty="0"/>
              <a:t>() for p in processes]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results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2C63-B8D7-4961-8A76-4A36113F8AC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4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a pipe may become corrupted if two processes (or threads) try to read from or write to the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end of the pipe at the same time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2C63-B8D7-4961-8A76-4A36113F8AC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9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4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7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3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7EDB-ED48-4E67-BC87-7716E9B5E67F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1823-3BAD-4153-ACA0-2419AB62E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1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ultithreading-python-set-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ECC90-6608-44DF-905B-5C0A5E788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/>
              <a:t>Sistemas Distribuídos e Computação Paralela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B0CDD-2141-402E-8672-9595B91B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sz="3600" dirty="0"/>
              <a:t>Glauco Vinicius Scheffel</a:t>
            </a:r>
          </a:p>
        </p:txBody>
      </p:sp>
    </p:spTree>
    <p:extLst>
      <p:ext uri="{BB962C8B-B14F-4D97-AF65-F5344CB8AC3E}">
        <p14:creationId xmlns:p14="http://schemas.microsoft.com/office/powerpoint/2010/main" val="4570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92B9B-30B2-4B8B-9417-C9E99C65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Deadlock</a:t>
            </a:r>
          </a:p>
        </p:txBody>
      </p:sp>
      <p:pic>
        <p:nvPicPr>
          <p:cNvPr id="11266" name="Picture 2" descr="Image result for deadlock">
            <a:extLst>
              <a:ext uri="{FF2B5EF4-FFF2-40B4-BE49-F238E27FC236}">
                <a16:creationId xmlns:a16="http://schemas.microsoft.com/office/drawing/2014/main" id="{E5BD503A-3D90-4BC9-9AFE-C13B019B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70077"/>
            <a:ext cx="7188199" cy="4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8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92B9B-30B2-4B8B-9417-C9E99C65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pt-BR" sz="3000" dirty="0" err="1">
                <a:solidFill>
                  <a:schemeClr val="bg1"/>
                </a:solidFill>
              </a:rPr>
              <a:t>Starvation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hread starvation">
            <a:extLst>
              <a:ext uri="{FF2B5EF4-FFF2-40B4-BE49-F238E27FC236}">
                <a16:creationId xmlns:a16="http://schemas.microsoft.com/office/drawing/2014/main" id="{5C8278A1-371F-4522-8F97-42C4CFDE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59359"/>
            <a:ext cx="10905066" cy="36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9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92B9B-30B2-4B8B-9417-C9E99C65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pt-BR" sz="3000" dirty="0" err="1">
                <a:solidFill>
                  <a:schemeClr val="bg1"/>
                </a:solidFill>
              </a:rPr>
              <a:t>Race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condition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race condition">
            <a:extLst>
              <a:ext uri="{FF2B5EF4-FFF2-40B4-BE49-F238E27FC236}">
                <a16:creationId xmlns:a16="http://schemas.microsoft.com/office/drawing/2014/main" id="{DF8AF7A8-FC7D-4A2B-98DD-A01EEB75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93" y="1852130"/>
            <a:ext cx="8621367" cy="47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3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DD7CC-E4B4-4728-814B-7DDA1CC0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Multi CPU</a:t>
            </a:r>
          </a:p>
        </p:txBody>
      </p:sp>
      <p:pic>
        <p:nvPicPr>
          <p:cNvPr id="5122" name="Picture 2" descr="https://sebastianraschka.com/images/blog/2014/multiprocessing_intro/multiprocessing_scheme.png">
            <a:extLst>
              <a:ext uri="{FF2B5EF4-FFF2-40B4-BE49-F238E27FC236}">
                <a16:creationId xmlns:a16="http://schemas.microsoft.com/office/drawing/2014/main" id="{41E8306C-B0B2-4A31-9F3D-47D8750A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82156"/>
            <a:ext cx="7188199" cy="46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DD7CC-E4B4-4728-814B-7DDA1CC0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Multi CPU</a:t>
            </a:r>
          </a:p>
        </p:txBody>
      </p:sp>
      <p:pic>
        <p:nvPicPr>
          <p:cNvPr id="6" name="Imagem 5" descr="Uma imagem contendo captura de tela, computador&#10;&#10;Descrição gerada automaticamente">
            <a:extLst>
              <a:ext uri="{FF2B5EF4-FFF2-40B4-BE49-F238E27FC236}">
                <a16:creationId xmlns:a16="http://schemas.microsoft.com/office/drawing/2014/main" id="{7E3A346A-F538-42BE-BEE8-25267E47C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5" t="42705" r="22717" b="36425"/>
          <a:stretch/>
        </p:blipFill>
        <p:spPr>
          <a:xfrm>
            <a:off x="3763617" y="2074363"/>
            <a:ext cx="7350164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multiprocessing import Pool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x*x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with Pool(5) as p: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p.map</a:t>
            </a:r>
            <a:r>
              <a:rPr lang="en-US" dirty="0">
                <a:latin typeface="Consolas" panose="020B0609020204030204" pitchFamily="49" charset="0"/>
              </a:rPr>
              <a:t>(f, [1, 2, 3]))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4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Queue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multiprocessing import Process, Queue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f(q):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q.put</a:t>
            </a:r>
            <a:r>
              <a:rPr lang="en-US" dirty="0">
                <a:latin typeface="Consolas" panose="020B0609020204030204" pitchFamily="49" charset="0"/>
              </a:rPr>
              <a:t>([42, None, 'hello'])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q = Queue()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 = Process(target=f,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=(q,))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p.start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 </a:t>
            </a:r>
            <a:r>
              <a:rPr lang="en-US" dirty="0" err="1">
                <a:latin typeface="Consolas" panose="020B0609020204030204" pitchFamily="49" charset="0"/>
              </a:rPr>
              <a:t>q.get</a:t>
            </a:r>
            <a:r>
              <a:rPr lang="en-US" dirty="0">
                <a:latin typeface="Consolas" panose="020B0609020204030204" pitchFamily="49" charset="0"/>
              </a:rPr>
              <a:t>()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p.join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multiprocessing import Process, Pipe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f(conn):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conn.send</a:t>
            </a:r>
            <a:r>
              <a:rPr lang="en-US" dirty="0">
                <a:latin typeface="Consolas" panose="020B0609020204030204" pitchFamily="49" charset="0"/>
              </a:rPr>
              <a:t>([42, None, 'hello'])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conn.close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parent_conn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child_conn</a:t>
            </a:r>
            <a:r>
              <a:rPr lang="en-US" dirty="0">
                <a:latin typeface="Consolas" panose="020B0609020204030204" pitchFamily="49" charset="0"/>
              </a:rPr>
              <a:t> = Pipe()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 = Process(target=f,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</a:t>
            </a:r>
            <a:r>
              <a:rPr lang="en-US" dirty="0" err="1">
                <a:latin typeface="Consolas" panose="020B0609020204030204" pitchFamily="49" charset="0"/>
              </a:rPr>
              <a:t>child_conn</a:t>
            </a:r>
            <a:r>
              <a:rPr lang="en-US" dirty="0">
                <a:latin typeface="Consolas" panose="020B0609020204030204" pitchFamily="49" charset="0"/>
              </a:rPr>
              <a:t>,))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p.start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en-US" dirty="0" err="1">
                <a:latin typeface="Consolas" panose="020B0609020204030204" pitchFamily="49" charset="0"/>
              </a:rPr>
              <a:t>parent_conn.recv</a:t>
            </a:r>
            <a:r>
              <a:rPr lang="en-US" dirty="0">
                <a:latin typeface="Consolas" panose="020B0609020204030204" pitchFamily="49" charset="0"/>
              </a:rPr>
              <a:t>()   # prints "[42, None, 'hello']"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p.join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245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multiprocessing import Process, Lock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f(l,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print('hello world',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finally: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5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 = Lock()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num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Process(target=f,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=(lock, num)).start()</a:t>
            </a:r>
          </a:p>
        </p:txBody>
      </p:sp>
    </p:spTree>
    <p:extLst>
      <p:ext uri="{BB962C8B-B14F-4D97-AF65-F5344CB8AC3E}">
        <p14:creationId xmlns:p14="http://schemas.microsoft.com/office/powerpoint/2010/main" val="421778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49A01-B589-4D23-8BED-70107AF7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24h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094F5-372A-4E65-9CBF-6FC0CFB8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151086"/>
            <a:ext cx="9187543" cy="170616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Introdução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Concorrência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Distribuída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Comunicação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3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Memory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multiprocessing import Process, Value, Array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f(n, 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n.value</a:t>
            </a:r>
            <a:r>
              <a:rPr lang="en-US" dirty="0">
                <a:latin typeface="Consolas" panose="020B0609020204030204" pitchFamily="49" charset="0"/>
              </a:rPr>
              <a:t> = 3.1415927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(a)):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-a[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6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9DED-8452-4B2F-B28E-5E61296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Memory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B704E-7C50-4C68-904B-0BA9803C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num = Value('d', 0.0)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Array('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', range(10))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 = Process(target=f,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=(num,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p.start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p.join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num.value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val="344458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3A27-CFDA-45D1-96C4-31EAB12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A79F88-8685-42A0-8D3A-D9D59797C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Verdana" panose="020B0604030504040204" pitchFamily="34" charset="0"/>
                <a:hlinkClick r:id="rId2"/>
              </a:rPr>
              <a:t>https://www.geeksforgeeks.org/multithreading-python-set-1/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7FD3F9F-7162-4AEA-B8F3-9BB136D2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9" t="37249" r="35510" b="47937"/>
          <a:stretch/>
        </p:blipFill>
        <p:spPr>
          <a:xfrm>
            <a:off x="1037770" y="2560394"/>
            <a:ext cx="10116457" cy="252548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013326" y="1081697"/>
            <a:ext cx="508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Modelo de Von </a:t>
            </a:r>
            <a:r>
              <a:rPr lang="pt-BR" sz="3600" dirty="0" err="1" smtClean="0"/>
              <a:t>Newmann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945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97F26E15-7F42-4671-9315-7BA19EA92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53" y="615691"/>
            <a:ext cx="6612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92B9B-30B2-4B8B-9417-C9E99C65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Deadlock</a:t>
            </a:r>
          </a:p>
        </p:txBody>
      </p:sp>
      <p:pic>
        <p:nvPicPr>
          <p:cNvPr id="7171" name="Picture 3" descr="Image result for deadlock">
            <a:extLst>
              <a:ext uri="{FF2B5EF4-FFF2-40B4-BE49-F238E27FC236}">
                <a16:creationId xmlns:a16="http://schemas.microsoft.com/office/drawing/2014/main" id="{A3B9F52C-C6B3-4A03-8F79-98D50CEC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37505"/>
            <a:ext cx="7188199" cy="37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0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DD7CC-E4B4-4728-814B-7DDA1CC0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600" dirty="0" err="1">
                <a:solidFill>
                  <a:srgbClr val="FFFFFF"/>
                </a:solidFill>
              </a:rPr>
              <a:t>Multi</a:t>
            </a:r>
            <a:r>
              <a:rPr lang="pt-BR" sz="2600" dirty="0">
                <a:solidFill>
                  <a:srgbClr val="FFFFFF"/>
                </a:solidFill>
              </a:rPr>
              <a:t> </a:t>
            </a:r>
            <a:r>
              <a:rPr lang="pt-BR" sz="2600" dirty="0" err="1">
                <a:solidFill>
                  <a:srgbClr val="FFFFFF"/>
                </a:solidFill>
              </a:rPr>
              <a:t>Threading</a:t>
            </a:r>
            <a:endParaRPr lang="pt-BR" sz="2600" dirty="0">
              <a:solidFill>
                <a:srgbClr val="FFFFFF"/>
              </a:solidFill>
            </a:endParaRPr>
          </a:p>
        </p:txBody>
      </p:sp>
      <p:pic>
        <p:nvPicPr>
          <p:cNvPr id="4" name="Imagem 3" descr="Uma imagem contendo captura de tela, computador, interior&#10;&#10;Descrição gerada automaticamente">
            <a:extLst>
              <a:ext uri="{FF2B5EF4-FFF2-40B4-BE49-F238E27FC236}">
                <a16:creationId xmlns:a16="http://schemas.microsoft.com/office/drawing/2014/main" id="{B3074EDF-CFD1-4126-AEF0-FC87D4314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7" t="39807" r="22826" b="33333"/>
          <a:stretch/>
        </p:blipFill>
        <p:spPr>
          <a:xfrm>
            <a:off x="3600492" y="1192696"/>
            <a:ext cx="8370988" cy="40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0DFF9-7575-400B-B6C8-20D5778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Processos e threads</a:t>
            </a:r>
          </a:p>
        </p:txBody>
      </p:sp>
      <p:pic>
        <p:nvPicPr>
          <p:cNvPr id="2050" name="Picture 2" descr="https://cdncontribute.geeksforgeeks.org/wp-content/uploads/multithreading-python-11.png">
            <a:extLst>
              <a:ext uri="{FF2B5EF4-FFF2-40B4-BE49-F238E27FC236}">
                <a16:creationId xmlns:a16="http://schemas.microsoft.com/office/drawing/2014/main" id="{660894A7-3C83-4936-9976-32429B40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31" y="492573"/>
            <a:ext cx="4631126" cy="5880796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0520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0DFF9-7575-400B-B6C8-20D5778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Multithread</a:t>
            </a:r>
          </a:p>
        </p:txBody>
      </p:sp>
      <p:pic>
        <p:nvPicPr>
          <p:cNvPr id="3074" name="Picture 2" descr="https://cdncontribute.geeksforgeeks.org/wp-content/uploads/multithreading-python-21.png">
            <a:extLst>
              <a:ext uri="{FF2B5EF4-FFF2-40B4-BE49-F238E27FC236}">
                <a16:creationId xmlns:a16="http://schemas.microsoft.com/office/drawing/2014/main" id="{E8B4D790-04DE-488C-873E-E8FA9D84F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37983"/>
            <a:ext cx="6781800" cy="3724275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6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0DFF9-7575-400B-B6C8-20D5778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Multithread</a:t>
            </a:r>
          </a:p>
        </p:txBody>
      </p:sp>
      <p:pic>
        <p:nvPicPr>
          <p:cNvPr id="4098" name="Picture 2" descr="https://cdncontribute.geeksforgeeks.org/wp-content/uploads/multithreading-python-31.png">
            <a:extLst>
              <a:ext uri="{FF2B5EF4-FFF2-40B4-BE49-F238E27FC236}">
                <a16:creationId xmlns:a16="http://schemas.microsoft.com/office/drawing/2014/main" id="{96F7A276-0F81-4D08-A783-E9E5EA3E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3202"/>
            <a:ext cx="5716871" cy="5134083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4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791</Words>
  <Application>Microsoft Office PowerPoint</Application>
  <PresentationFormat>Widescreen</PresentationFormat>
  <Paragraphs>193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Verdana</vt:lpstr>
      <vt:lpstr>Office Theme</vt:lpstr>
      <vt:lpstr>Sistemas Distribuídos e Computação Paralela</vt:lpstr>
      <vt:lpstr>24h</vt:lpstr>
      <vt:lpstr>Apresentação do PowerPoint</vt:lpstr>
      <vt:lpstr>Apresentação do PowerPoint</vt:lpstr>
      <vt:lpstr>Deadlock</vt:lpstr>
      <vt:lpstr>Multi Threading</vt:lpstr>
      <vt:lpstr>Processos e threads</vt:lpstr>
      <vt:lpstr>Multithread</vt:lpstr>
      <vt:lpstr>Multithread</vt:lpstr>
      <vt:lpstr>Deadlock</vt:lpstr>
      <vt:lpstr>Starvation</vt:lpstr>
      <vt:lpstr>Race condition</vt:lpstr>
      <vt:lpstr>Multi CPU</vt:lpstr>
      <vt:lpstr>Multi CPU</vt:lpstr>
      <vt:lpstr>Multiprocessing</vt:lpstr>
      <vt:lpstr>Queue</vt:lpstr>
      <vt:lpstr>Pipe</vt:lpstr>
      <vt:lpstr>Bloqueio</vt:lpstr>
      <vt:lpstr>Bloqueio</vt:lpstr>
      <vt:lpstr>Shared Memory</vt:lpstr>
      <vt:lpstr>Shared Memory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scheffel</dc:creator>
  <cp:lastModifiedBy>GLAUCO VINICIUS SCHEFFEL</cp:lastModifiedBy>
  <cp:revision>2</cp:revision>
  <dcterms:created xsi:type="dcterms:W3CDTF">2019-06-06T23:58:22Z</dcterms:created>
  <dcterms:modified xsi:type="dcterms:W3CDTF">2019-06-07T22:05:01Z</dcterms:modified>
</cp:coreProperties>
</file>