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540A5-7AA2-4BB3-B08C-9AABFB17782A}" v="3" dt="2019-06-08T10:37:47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auco scheffel" userId="8810bbfde0fc6c3d" providerId="LiveId" clId="{F4F540A5-7AA2-4BB3-B08C-9AABFB17782A}"/>
    <pc:docChg chg="addSld modSld">
      <pc:chgData name="glauco scheffel" userId="8810bbfde0fc6c3d" providerId="LiveId" clId="{F4F540A5-7AA2-4BB3-B08C-9AABFB17782A}" dt="2019-06-08T10:57:26.247" v="5" actId="20577"/>
      <pc:docMkLst>
        <pc:docMk/>
      </pc:docMkLst>
      <pc:sldChg chg="modSp add">
        <pc:chgData name="glauco scheffel" userId="8810bbfde0fc6c3d" providerId="LiveId" clId="{F4F540A5-7AA2-4BB3-B08C-9AABFB17782A}" dt="2019-06-08T10:57:26.247" v="5" actId="20577"/>
        <pc:sldMkLst>
          <pc:docMk/>
          <pc:sldMk cId="94671142" sldId="265"/>
        </pc:sldMkLst>
        <pc:spChg chg="mod">
          <ac:chgData name="glauco scheffel" userId="8810bbfde0fc6c3d" providerId="LiveId" clId="{F4F540A5-7AA2-4BB3-B08C-9AABFB17782A}" dt="2019-06-08T10:57:26.247" v="5" actId="20577"/>
          <ac:spMkLst>
            <pc:docMk/>
            <pc:sldMk cId="94671142" sldId="265"/>
            <ac:spMk id="3" creationId="{5E27A177-8C76-4C12-8722-FE6DFAEF38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FF47-E698-4E3A-B9A8-D477021EACBA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BC4B-B4E9-4339-A9C5-498293725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39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FF47-E698-4E3A-B9A8-D477021EACBA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BC4B-B4E9-4339-A9C5-498293725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21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FF47-E698-4E3A-B9A8-D477021EACBA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BC4B-B4E9-4339-A9C5-498293725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8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FF47-E698-4E3A-B9A8-D477021EACBA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BC4B-B4E9-4339-A9C5-498293725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FF47-E698-4E3A-B9A8-D477021EACBA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BC4B-B4E9-4339-A9C5-498293725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92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FF47-E698-4E3A-B9A8-D477021EACBA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BC4B-B4E9-4339-A9C5-498293725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24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FF47-E698-4E3A-B9A8-D477021EACBA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BC4B-B4E9-4339-A9C5-498293725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42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FF47-E698-4E3A-B9A8-D477021EACBA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BC4B-B4E9-4339-A9C5-498293725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38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FF47-E698-4E3A-B9A8-D477021EACBA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BC4B-B4E9-4339-A9C5-498293725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4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FF47-E698-4E3A-B9A8-D477021EACBA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BC4B-B4E9-4339-A9C5-498293725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4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FF47-E698-4E3A-B9A8-D477021EACBA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BC4B-B4E9-4339-A9C5-498293725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5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1FF47-E698-4E3A-B9A8-D477021EACBA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3BC4B-B4E9-4339-A9C5-498293725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97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synchronization-primitives-in-python-564f89fee73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51C94-77C9-425C-A5CF-4155C937C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Controlando o fluxo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57786A-33BF-4CF3-BEB5-7237C0F85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1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AutoShape 6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4322910" cy="432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10532" t="41865" r="56430" b="29780"/>
          <a:stretch/>
        </p:blipFill>
        <p:spPr>
          <a:xfrm>
            <a:off x="1767069" y="2135197"/>
            <a:ext cx="8464952" cy="40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677" y="2420736"/>
            <a:ext cx="48006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Semaphore</a:t>
            </a:r>
            <a:r>
              <a:rPr lang="pt-BR" dirty="0" smtClean="0"/>
              <a:t>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Mutex</a:t>
            </a:r>
            <a:endParaRPr lang="pt-BR" dirty="0"/>
          </a:p>
        </p:txBody>
      </p:sp>
      <p:pic>
        <p:nvPicPr>
          <p:cNvPr id="2050" name="Picture 2" descr="Image result for semaphore lock mute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" t="19009" r="237" b="850"/>
          <a:stretch/>
        </p:blipFill>
        <p:spPr bwMode="auto">
          <a:xfrm>
            <a:off x="838200" y="2558004"/>
            <a:ext cx="9753600" cy="32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0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IO </a:t>
            </a:r>
            <a:r>
              <a:rPr lang="pt-BR" dirty="0" err="1" smtClean="0"/>
              <a:t>Bound</a:t>
            </a:r>
            <a:endParaRPr lang="pt-BR" dirty="0"/>
          </a:p>
        </p:txBody>
      </p:sp>
      <p:pic>
        <p:nvPicPr>
          <p:cNvPr id="3076" name="Picture 4" descr="Image result for io b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5" y="2732438"/>
            <a:ext cx="10670089" cy="2187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8FC21-30CD-4C0F-A284-9360402C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7A177-8C76-4C12-8722-FE6DFAEF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hackernoon.com/synchronization-primitives-in-python-564f89fee732</a:t>
            </a:r>
            <a:endParaRPr lang="pt-BR" dirty="0" smtClean="0"/>
          </a:p>
          <a:p>
            <a:r>
              <a:rPr lang="pt-BR" dirty="0"/>
              <a:t>https://prepinsta.com/wp-content/uploads/2019/01/Mutex-Vs-Semaphore-1-1024x429.png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1E8D-FA8B-4D8D-AEC6-9F9DBEE9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60CD1-792E-4690-A97E-6ED39AB5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Travado ou destravado</a:t>
            </a:r>
          </a:p>
          <a:p>
            <a:r>
              <a:rPr lang="pt-BR" dirty="0"/>
              <a:t>Primitivas</a:t>
            </a:r>
          </a:p>
          <a:p>
            <a:pPr lvl="1"/>
            <a:r>
              <a:rPr lang="pt-BR" dirty="0" err="1"/>
              <a:t>acquire</a:t>
            </a:r>
            <a:endParaRPr lang="pt-BR" dirty="0"/>
          </a:p>
          <a:p>
            <a:pPr lvl="1"/>
            <a:r>
              <a:rPr lang="pt-BR" dirty="0"/>
              <a:t>release</a:t>
            </a:r>
          </a:p>
          <a:p>
            <a:pPr lvl="2"/>
            <a:r>
              <a:rPr lang="pt-BR" dirty="0" err="1"/>
              <a:t>RuntimeError</a:t>
            </a:r>
            <a:r>
              <a:rPr lang="pt-BR" dirty="0"/>
              <a:t> se tentar liberar algo que não foi adquirido</a:t>
            </a:r>
          </a:p>
        </p:txBody>
      </p:sp>
    </p:spTree>
    <p:extLst>
      <p:ext uri="{BB962C8B-B14F-4D97-AF65-F5344CB8AC3E}">
        <p14:creationId xmlns:p14="http://schemas.microsoft.com/office/powerpoint/2010/main" val="36620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1E8D-FA8B-4D8D-AEC6-9F9DBEE9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60CD1-792E-4690-A97E-6ED39AB5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threading import Lock, Thread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lock = Lock()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add_one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global 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lock.acquire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g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lock.release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1E8D-FA8B-4D8D-AEC6-9F9DBEE9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RLock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60CD1-792E-4690-A97E-6ED39AB5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Travado ou destravado – mas sabe quem adquiriu o </a:t>
            </a:r>
            <a:r>
              <a:rPr lang="pt-BR" dirty="0" err="1"/>
              <a:t>Lock</a:t>
            </a:r>
            <a:endParaRPr lang="pt-BR" dirty="0"/>
          </a:p>
          <a:p>
            <a:r>
              <a:rPr lang="pt-BR" dirty="0"/>
              <a:t>Primitivas</a:t>
            </a:r>
          </a:p>
          <a:p>
            <a:pPr lvl="1"/>
            <a:r>
              <a:rPr lang="pt-BR" dirty="0" err="1"/>
              <a:t>acquire</a:t>
            </a:r>
            <a:endParaRPr lang="pt-BR" dirty="0"/>
          </a:p>
          <a:p>
            <a:pPr lvl="1"/>
            <a:r>
              <a:rPr lang="pt-BR" dirty="0"/>
              <a:t>release</a:t>
            </a:r>
          </a:p>
          <a:p>
            <a:pPr lvl="2"/>
            <a:r>
              <a:rPr lang="pt-BR" dirty="0" err="1"/>
              <a:t>RuntimeError</a:t>
            </a:r>
            <a:r>
              <a:rPr lang="pt-BR" dirty="0"/>
              <a:t> se tentar liberar algo que não foi adquirido</a:t>
            </a:r>
          </a:p>
        </p:txBody>
      </p:sp>
    </p:spTree>
    <p:extLst>
      <p:ext uri="{BB962C8B-B14F-4D97-AF65-F5344CB8AC3E}">
        <p14:creationId xmlns:p14="http://schemas.microsoft.com/office/powerpoint/2010/main" val="31146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1E8D-FA8B-4D8D-AEC6-9F9DBEE9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RLock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60CD1-792E-4690-A97E-6ED39AB54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67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lock = </a:t>
            </a:r>
            <a:r>
              <a:rPr lang="en-US" dirty="0" err="1">
                <a:latin typeface="Consolas" panose="020B0609020204030204" pitchFamily="49" charset="0"/>
              </a:rPr>
              <a:t>Threading.RLock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lock.acquire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num += 3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lock.acquire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num += 4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lock.release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lock.release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AAB1D03-CD2D-41ED-8115-AE368DC0B10F}"/>
              </a:ext>
            </a:extLst>
          </p:cNvPr>
          <p:cNvSpPr txBox="1">
            <a:spLocks/>
          </p:cNvSpPr>
          <p:nvPr/>
        </p:nvSpPr>
        <p:spPr>
          <a:xfrm>
            <a:off x="5391150" y="1825625"/>
            <a:ext cx="6229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lock.acquire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num +=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lock.acquire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num +=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lock.release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lock.release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1E8D-FA8B-4D8D-AEC6-9F9DBEE9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Semaphore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60CD1-792E-4690-A97E-6ED39AB5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Limitar um recurso no servidor</a:t>
            </a:r>
          </a:p>
          <a:p>
            <a:r>
              <a:rPr lang="pt-BR" dirty="0"/>
              <a:t>Controla o número de clientes que podem </a:t>
            </a:r>
            <a:r>
              <a:rPr lang="pt-BR" dirty="0" err="1"/>
              <a:t>adquir</a:t>
            </a:r>
            <a:r>
              <a:rPr lang="pt-BR" dirty="0"/>
              <a:t> algo</a:t>
            </a:r>
          </a:p>
        </p:txBody>
      </p:sp>
    </p:spTree>
    <p:extLst>
      <p:ext uri="{BB962C8B-B14F-4D97-AF65-F5344CB8AC3E}">
        <p14:creationId xmlns:p14="http://schemas.microsoft.com/office/powerpoint/2010/main" val="2239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1E8D-FA8B-4D8D-AEC6-9F9DBEE9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Semaphore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60CD1-792E-4690-A97E-6ED39AB5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random</a:t>
            </a:r>
            <a:r>
              <a:rPr lang="pt-BR" dirty="0">
                <a:latin typeface="Consolas" panose="020B0609020204030204" pitchFamily="49" charset="0"/>
              </a:rPr>
              <a:t>, time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threading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BoundedSemaphore</a:t>
            </a:r>
            <a:r>
              <a:rPr lang="pt-BR" dirty="0">
                <a:latin typeface="Consolas" panose="020B0609020204030204" pitchFamily="49" charset="0"/>
              </a:rPr>
              <a:t>, Thread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max_items</a:t>
            </a:r>
            <a:r>
              <a:rPr lang="pt-BR" dirty="0">
                <a:latin typeface="Consolas" panose="020B0609020204030204" pitchFamily="49" charset="0"/>
              </a:rPr>
              <a:t> = 5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container = </a:t>
            </a:r>
            <a:r>
              <a:rPr lang="pt-BR" dirty="0" err="1">
                <a:latin typeface="Consolas" panose="020B0609020204030204" pitchFamily="49" charset="0"/>
              </a:rPr>
              <a:t>BoundedSemaphore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max_items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def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producer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nloops</a:t>
            </a:r>
            <a:r>
              <a:rPr lang="pt-BR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for i in range(</a:t>
            </a:r>
            <a:r>
              <a:rPr lang="pt-BR" dirty="0" err="1">
                <a:latin typeface="Consolas" panose="020B0609020204030204" pitchFamily="49" charset="0"/>
              </a:rPr>
              <a:t>nloops</a:t>
            </a:r>
            <a:r>
              <a:rPr lang="pt-BR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time.sleep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random.randrange</a:t>
            </a:r>
            <a:r>
              <a:rPr lang="pt-BR" dirty="0">
                <a:latin typeface="Consolas" panose="020B0609020204030204" pitchFamily="49" charset="0"/>
              </a:rPr>
              <a:t>(2, 5))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print(</a:t>
            </a:r>
            <a:r>
              <a:rPr lang="pt-BR" dirty="0" err="1">
                <a:latin typeface="Consolas" panose="020B0609020204030204" pitchFamily="49" charset="0"/>
              </a:rPr>
              <a:t>time.ctime</a:t>
            </a:r>
            <a:r>
              <a:rPr lang="pt-BR" dirty="0">
                <a:latin typeface="Consolas" panose="020B0609020204030204" pitchFamily="49" charset="0"/>
              </a:rPr>
              <a:t>(), </a:t>
            </a:r>
            <a:r>
              <a:rPr lang="pt-BR" dirty="0" err="1">
                <a:latin typeface="Consolas" panose="020B0609020204030204" pitchFamily="49" charset="0"/>
              </a:rPr>
              <a:t>end</a:t>
            </a:r>
            <a:r>
              <a:rPr lang="pt-BR" dirty="0">
                <a:latin typeface="Consolas" panose="020B0609020204030204" pitchFamily="49" charset="0"/>
              </a:rPr>
              <a:t>=": ")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try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    </a:t>
            </a:r>
            <a:r>
              <a:rPr lang="pt-BR" dirty="0" err="1">
                <a:latin typeface="Consolas" panose="020B0609020204030204" pitchFamily="49" charset="0"/>
              </a:rPr>
              <a:t>container.release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    print("</a:t>
            </a:r>
            <a:r>
              <a:rPr lang="pt-BR" dirty="0" err="1">
                <a:latin typeface="Consolas" panose="020B0609020204030204" pitchFamily="49" charset="0"/>
              </a:rPr>
              <a:t>Produced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an</a:t>
            </a:r>
            <a:r>
              <a:rPr lang="pt-BR" dirty="0">
                <a:latin typeface="Consolas" panose="020B0609020204030204" pitchFamily="49" charset="0"/>
              </a:rPr>
              <a:t> item.")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except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ValueError</a:t>
            </a:r>
            <a:r>
              <a:rPr lang="pt-B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    print("Full, </a:t>
            </a:r>
            <a:r>
              <a:rPr lang="pt-BR" dirty="0" err="1">
                <a:latin typeface="Consolas" panose="020B0609020204030204" pitchFamily="49" charset="0"/>
              </a:rPr>
              <a:t>skipping</a:t>
            </a:r>
            <a:r>
              <a:rPr lang="pt-BR" dirty="0">
                <a:latin typeface="Consolas" panose="020B0609020204030204" pitchFamily="49" charset="0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0026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1E8D-FA8B-4D8D-AEC6-9F9DBEE9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Event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60CD1-792E-4690-A97E-6ED39AB5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Aguardar por um evento</a:t>
            </a:r>
          </a:p>
          <a:p>
            <a:r>
              <a:rPr lang="pt-BR" dirty="0"/>
              <a:t>Lançar o evento</a:t>
            </a:r>
          </a:p>
          <a:p>
            <a:r>
              <a:rPr lang="pt-BR" dirty="0"/>
              <a:t>Primitivas</a:t>
            </a:r>
          </a:p>
          <a:p>
            <a:pPr lvl="1"/>
            <a:r>
              <a:rPr lang="pt-BR" dirty="0"/>
              <a:t>set</a:t>
            </a:r>
          </a:p>
          <a:p>
            <a:pPr lvl="1"/>
            <a:r>
              <a:rPr lang="pt-BR" dirty="0" err="1"/>
              <a:t>wait</a:t>
            </a:r>
            <a:endParaRPr lang="pt-BR" dirty="0"/>
          </a:p>
          <a:p>
            <a:pPr lvl="1"/>
            <a:r>
              <a:rPr lang="pt-BR" dirty="0" err="1"/>
              <a:t>clear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22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4A70D-56A6-4943-B7BC-DB75F1D7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9A7E5-42A2-4703-8FE5-F1F69A0B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random</a:t>
            </a:r>
            <a:r>
              <a:rPr lang="pt-BR" dirty="0">
                <a:latin typeface="Consolas" panose="020B0609020204030204" pitchFamily="49" charset="0"/>
              </a:rPr>
              <a:t>, time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threading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Event</a:t>
            </a:r>
            <a:r>
              <a:rPr lang="pt-BR" dirty="0">
                <a:latin typeface="Consolas" panose="020B0609020204030204" pitchFamily="49" charset="0"/>
              </a:rPr>
              <a:t>, Thread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event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Event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def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waiter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event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nloops</a:t>
            </a:r>
            <a:r>
              <a:rPr lang="pt-BR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for i in range(</a:t>
            </a:r>
            <a:r>
              <a:rPr lang="pt-BR" dirty="0" err="1">
                <a:latin typeface="Consolas" panose="020B0609020204030204" pitchFamily="49" charset="0"/>
              </a:rPr>
              <a:t>nloops</a:t>
            </a:r>
            <a:r>
              <a:rPr lang="pt-BR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print(“%s. </a:t>
            </a:r>
            <a:r>
              <a:rPr lang="pt-BR" dirty="0" err="1">
                <a:latin typeface="Consolas" panose="020B0609020204030204" pitchFamily="49" charset="0"/>
              </a:rPr>
              <a:t>Waiting</a:t>
            </a:r>
            <a:r>
              <a:rPr lang="pt-BR" dirty="0">
                <a:latin typeface="Consolas" panose="020B0609020204030204" pitchFamily="49" charset="0"/>
              </a:rPr>
              <a:t> for </a:t>
            </a:r>
            <a:r>
              <a:rPr lang="pt-BR" dirty="0" err="1">
                <a:latin typeface="Consolas" panose="020B0609020204030204" pitchFamily="49" charset="0"/>
              </a:rPr>
              <a:t>the</a:t>
            </a:r>
            <a:r>
              <a:rPr lang="pt-BR" dirty="0">
                <a:latin typeface="Consolas" panose="020B0609020204030204" pitchFamily="49" charset="0"/>
              </a:rPr>
              <a:t> flag </a:t>
            </a:r>
            <a:r>
              <a:rPr lang="pt-BR" dirty="0" err="1">
                <a:latin typeface="Consolas" panose="020B0609020204030204" pitchFamily="49" charset="0"/>
              </a:rPr>
              <a:t>to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be</a:t>
            </a:r>
            <a:r>
              <a:rPr lang="pt-BR" dirty="0">
                <a:latin typeface="Consolas" panose="020B0609020204030204" pitchFamily="49" charset="0"/>
              </a:rPr>
              <a:t> set.” % (i+1))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event.wait</a:t>
            </a:r>
            <a:r>
              <a:rPr lang="pt-BR" dirty="0">
                <a:latin typeface="Consolas" panose="020B0609020204030204" pitchFamily="49" charset="0"/>
              </a:rPr>
              <a:t>() # </a:t>
            </a:r>
            <a:r>
              <a:rPr lang="pt-BR" dirty="0" err="1">
                <a:latin typeface="Consolas" panose="020B0609020204030204" pitchFamily="49" charset="0"/>
              </a:rPr>
              <a:t>Blocks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until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the</a:t>
            </a:r>
            <a:r>
              <a:rPr lang="pt-BR" dirty="0">
                <a:latin typeface="Consolas" panose="020B0609020204030204" pitchFamily="49" charset="0"/>
              </a:rPr>
              <a:t> flag </a:t>
            </a:r>
            <a:r>
              <a:rPr lang="pt-BR" dirty="0" err="1">
                <a:latin typeface="Consolas" panose="020B0609020204030204" pitchFamily="49" charset="0"/>
              </a:rPr>
              <a:t>becomes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r>
              <a:rPr lang="pt-BR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print(“</a:t>
            </a:r>
            <a:r>
              <a:rPr lang="pt-BR" dirty="0" err="1">
                <a:latin typeface="Consolas" panose="020B0609020204030204" pitchFamily="49" charset="0"/>
              </a:rPr>
              <a:t>Wait</a:t>
            </a:r>
            <a:r>
              <a:rPr lang="pt-BR" dirty="0">
                <a:latin typeface="Consolas" panose="020B0609020204030204" pitchFamily="49" charset="0"/>
              </a:rPr>
              <a:t> complete </a:t>
            </a:r>
            <a:r>
              <a:rPr lang="pt-BR" dirty="0" err="1">
                <a:latin typeface="Consolas" panose="020B0609020204030204" pitchFamily="49" charset="0"/>
              </a:rPr>
              <a:t>at</a:t>
            </a:r>
            <a:r>
              <a:rPr lang="pt-BR" dirty="0">
                <a:latin typeface="Consolas" panose="020B0609020204030204" pitchFamily="49" charset="0"/>
              </a:rPr>
              <a:t>:”, </a:t>
            </a:r>
            <a:r>
              <a:rPr lang="pt-BR" dirty="0" err="1">
                <a:latin typeface="Consolas" panose="020B0609020204030204" pitchFamily="49" charset="0"/>
              </a:rPr>
              <a:t>time.ctime</a:t>
            </a:r>
            <a:r>
              <a:rPr lang="pt-BR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event.clear</a:t>
            </a:r>
            <a:r>
              <a:rPr lang="pt-BR" dirty="0">
                <a:latin typeface="Consolas" panose="020B0609020204030204" pitchFamily="49" charset="0"/>
              </a:rPr>
              <a:t>() # Resets </a:t>
            </a:r>
            <a:r>
              <a:rPr lang="pt-BR" dirty="0" err="1">
                <a:latin typeface="Consolas" panose="020B0609020204030204" pitchFamily="49" charset="0"/>
              </a:rPr>
              <a:t>the</a:t>
            </a:r>
            <a:r>
              <a:rPr lang="pt-BR" dirty="0">
                <a:latin typeface="Consolas" panose="020B0609020204030204" pitchFamily="49" charset="0"/>
              </a:rPr>
              <a:t> flag.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print()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def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setter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event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nloops</a:t>
            </a:r>
            <a:r>
              <a:rPr lang="pt-BR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for i in range(</a:t>
            </a:r>
            <a:r>
              <a:rPr lang="pt-BR" dirty="0" err="1">
                <a:latin typeface="Consolas" panose="020B0609020204030204" pitchFamily="49" charset="0"/>
              </a:rPr>
              <a:t>nloops</a:t>
            </a:r>
            <a:r>
              <a:rPr lang="pt-BR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time.sleep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random.randrange</a:t>
            </a:r>
            <a:r>
              <a:rPr lang="pt-BR" dirty="0">
                <a:latin typeface="Consolas" panose="020B0609020204030204" pitchFamily="49" charset="0"/>
              </a:rPr>
              <a:t>(2, 5)) # </a:t>
            </a:r>
            <a:r>
              <a:rPr lang="pt-BR" dirty="0" err="1">
                <a:latin typeface="Consolas" panose="020B0609020204030204" pitchFamily="49" charset="0"/>
              </a:rPr>
              <a:t>Sleeps</a:t>
            </a:r>
            <a:r>
              <a:rPr lang="pt-BR" dirty="0">
                <a:latin typeface="Consolas" panose="020B0609020204030204" pitchFamily="49" charset="0"/>
              </a:rPr>
              <a:t> for some time.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event.set</a:t>
            </a:r>
            <a:r>
              <a:rPr lang="pt-BR" dirty="0">
                <a:latin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8672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304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Controlando o fluxo</vt:lpstr>
      <vt:lpstr>Lock</vt:lpstr>
      <vt:lpstr>Lock</vt:lpstr>
      <vt:lpstr>RLock</vt:lpstr>
      <vt:lpstr>RLock</vt:lpstr>
      <vt:lpstr>Semaphore</vt:lpstr>
      <vt:lpstr>Semaphore</vt:lpstr>
      <vt:lpstr>Event</vt:lpstr>
      <vt:lpstr>Apresentação do PowerPoint</vt:lpstr>
      <vt:lpstr>Apresentação do PowerPoint</vt:lpstr>
      <vt:lpstr>Apresentação do PowerPoint</vt:lpstr>
      <vt:lpstr>Semaphore vs Mutex</vt:lpstr>
      <vt:lpstr>IO Bound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o fluxo</dc:title>
  <dc:creator>glauco scheffel</dc:creator>
  <cp:lastModifiedBy>GLAUCO VINICIUS SCHEFFEL</cp:lastModifiedBy>
  <cp:revision>6</cp:revision>
  <dcterms:created xsi:type="dcterms:W3CDTF">2019-06-08T10:32:34Z</dcterms:created>
  <dcterms:modified xsi:type="dcterms:W3CDTF">2019-06-08T13:50:53Z</dcterms:modified>
</cp:coreProperties>
</file>