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63a50f62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63a50f6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f06143d3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9f06143d3_1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c8e770c1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dc8e770c1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324ac4c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c324ac4c1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324ac4c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324ac4c1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1f7128b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d1f7128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1f7128b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d1f7128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c8e770c1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c8e770c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dc8e770c1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dc8e770c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dc8e770c1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dc8e770c1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magnan/1-million-reddit-comments-from-40-subreddit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6941325" y="5633350"/>
            <a:ext cx="28170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Alejandro Blanche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Ricardo Heigel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Santiago </a:t>
            </a:r>
            <a:r>
              <a:rPr lang="es-AR"/>
              <a:t>Pérez</a:t>
            </a:r>
            <a:r>
              <a:rPr lang="es-AR"/>
              <a:t> Constanzó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Alejo Santa Cruz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2104525"/>
            <a:ext cx="55068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88"/>
              <a:t>Trabajo Final - Grupo 5</a:t>
            </a:r>
            <a:endParaRPr sz="3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11"/>
              <a:t>Modelado y </a:t>
            </a:r>
            <a:r>
              <a:rPr lang="es-AR" sz="2411"/>
              <a:t>clasificación</a:t>
            </a:r>
            <a:r>
              <a:rPr lang="es-AR" sz="2411"/>
              <a:t> de textos</a:t>
            </a:r>
            <a:endParaRPr sz="24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435225" y="0"/>
            <a:ext cx="14289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rmAutofit/>
          </a:bodyPr>
          <a:lstStyle/>
          <a:p>
            <a:pPr indent="-3641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34"/>
              <a:buChar char="●"/>
            </a:pPr>
            <a:r>
              <a:rPr lang="es-AR" sz="2133"/>
              <a:t>Al tener dataframe balanceado, predecir las 2 clases fue sencillo en la mayoria de los modelos. </a:t>
            </a:r>
            <a:endParaRPr sz="2133"/>
          </a:p>
          <a:p>
            <a:pPr indent="-3641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34"/>
              <a:buChar char="●"/>
            </a:pPr>
            <a:r>
              <a:rPr lang="es-AR" sz="2133"/>
              <a:t>El mejor modelo lo obtuvimos mediante MultinomialNB utilizando TfidVectorizer.</a:t>
            </a:r>
            <a:endParaRPr sz="2133"/>
          </a:p>
          <a:p>
            <a:pPr indent="-3641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34"/>
              <a:buChar char="●"/>
            </a:pPr>
            <a:r>
              <a:rPr lang="es-AR" sz="2133"/>
              <a:t>Randomforest tuvo el recall mas bajo entre todos los modelos.</a:t>
            </a:r>
            <a:endParaRPr sz="2133"/>
          </a:p>
          <a:p>
            <a:pPr indent="-383150" lvl="0" marL="457200" marR="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34"/>
              <a:buChar char="●"/>
            </a:pPr>
            <a:r>
              <a:rPr lang="es-AR" sz="2100"/>
              <a:t>Todos los modelos eligieron a TfidVectorizer sobre CountVectorizer.</a:t>
            </a:r>
            <a:endParaRPr sz="2100"/>
          </a:p>
        </p:txBody>
      </p:sp>
      <p:sp>
        <p:nvSpPr>
          <p:cNvPr id="238" name="Google Shape;23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Conclusiones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435225" y="0"/>
            <a:ext cx="14289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rmAutofit/>
          </a:bodyPr>
          <a:lstStyle/>
          <a:p>
            <a:pPr indent="-3768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34"/>
              <a:buChar char="●"/>
            </a:pPr>
            <a:r>
              <a:rPr lang="es-AR" sz="2333"/>
              <a:t>...mejorar las regex/tokenización</a:t>
            </a:r>
            <a:endParaRPr sz="2333"/>
          </a:p>
          <a:p>
            <a:pPr indent="-3768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34"/>
              <a:buChar char="●"/>
            </a:pPr>
            <a:r>
              <a:rPr lang="es-AR" sz="2333"/>
              <a:t>...probar clusterización (k-means, DBSCAN)</a:t>
            </a:r>
            <a:endParaRPr sz="2333"/>
          </a:p>
          <a:p>
            <a:pPr indent="-376800" lvl="0" marL="457200" marR="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34"/>
              <a:buChar char="●"/>
            </a:pPr>
            <a:r>
              <a:rPr lang="es-AR" sz="2333"/>
              <a:t>...bajar el recall de RandomForest (threshold)</a:t>
            </a:r>
            <a:endParaRPr sz="2333"/>
          </a:p>
          <a:p>
            <a:pPr indent="-395850" lvl="0" marL="457200" marR="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634"/>
              <a:buChar char="●"/>
            </a:pPr>
            <a:r>
              <a:rPr lang="es-AR" sz="2300"/>
              <a:t>...probar otros hiperparámetros de preprocesado</a:t>
            </a:r>
            <a:endParaRPr sz="2300"/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 futuro...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566675" y="1928825"/>
            <a:ext cx="52056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4500"/>
              <a:t>Muchas Gracias</a:t>
            </a:r>
            <a:br>
              <a:rPr lang="es-AR" sz="2400"/>
            </a:b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300"/>
              <a:t>Alejandro Blanche</a:t>
            </a:r>
            <a:br>
              <a:rPr lang="es-AR" sz="2400"/>
            </a:br>
            <a:r>
              <a:rPr lang="es-AR" sz="2300"/>
              <a:t>Ricardo Heigel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300"/>
              <a:t>Santiago Pérez Constanzó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300"/>
              <a:t>Alejo Santa Cruz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476250" y="0"/>
            <a:ext cx="14289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76250" y="1099175"/>
            <a:ext cx="8229600" cy="4526100"/>
          </a:xfrm>
          <a:prstGeom prst="rect">
            <a:avLst/>
          </a:prstGeom>
        </p:spPr>
        <p:txBody>
          <a:bodyPr anchorCtr="0" anchor="ctr" bIns="91425" lIns="180000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AR" sz="1800"/>
              <a:t>Selección de un dataframe para aplicar modelo de procesamiento de textos.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AR" sz="1800"/>
              <a:t>Limpieza y análisis exploratorio sobre el dataframe.</a:t>
            </a:r>
            <a:endParaRPr sz="1800"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AR" sz="1800"/>
              <a:t>Generación</a:t>
            </a:r>
            <a:r>
              <a:rPr lang="es-AR" sz="1800"/>
              <a:t> de features que potencien nuestros modelos</a:t>
            </a:r>
            <a:endParaRPr sz="1800"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AR" sz="1800"/>
              <a:t>Implementar herramienta de Pipelines para seleccionar modelo y hiperparametros </a:t>
            </a:r>
            <a:r>
              <a:rPr lang="es-AR" sz="1800"/>
              <a:t>óptimos</a:t>
            </a:r>
            <a:r>
              <a:rPr lang="es-AR" sz="1800"/>
              <a:t> para predecir nuestra variable target. 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171450" lvl="0" marL="285750" marR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350" y="4876800"/>
            <a:ext cx="19050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476250" y="11671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476250" y="0"/>
            <a:ext cx="14289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57200" y="973900"/>
            <a:ext cx="6880500" cy="45261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3"/>
              </a:rPr>
              <a:t>1 Million reddit comments</a:t>
            </a:r>
            <a:endParaRPr sz="18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/>
              <a:t>Reddit es una plataforma masiva. Se trata del sexto sitio más visitado del mundo y cuenta con 542 millones usuarios mensuales.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/>
              <a:t>Contamos con la siguiente informacion:</a:t>
            </a:r>
            <a:endParaRPr sz="1800"/>
          </a:p>
          <a:p>
            <a:pPr indent="-33286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42"/>
              <a:buChar char="●"/>
            </a:pPr>
            <a:r>
              <a:rPr lang="es-AR" sz="1641"/>
              <a:t>Subreddit -&gt; 40 categorias</a:t>
            </a:r>
            <a:endParaRPr sz="1641"/>
          </a:p>
          <a:p>
            <a:pPr indent="-3328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2"/>
              <a:buChar char="●"/>
            </a:pPr>
            <a:r>
              <a:rPr lang="es-AR" sz="1641"/>
              <a:t>Comment -&gt; 25k comments por subreddit (Dataframe balanceado)</a:t>
            </a:r>
            <a:endParaRPr sz="1641"/>
          </a:p>
          <a:p>
            <a:pPr indent="-3328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2"/>
              <a:buChar char="●"/>
            </a:pPr>
            <a:r>
              <a:rPr lang="es-AR" sz="1641"/>
              <a:t>Controversity</a:t>
            </a:r>
            <a:endParaRPr sz="1641"/>
          </a:p>
          <a:p>
            <a:pPr indent="-3328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42"/>
              <a:buChar char="●"/>
            </a:pPr>
            <a:r>
              <a:rPr lang="es-AR" sz="1641"/>
              <a:t>Score</a:t>
            </a:r>
            <a:endParaRPr sz="16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41"/>
              <a:t>Nuestra variable target:</a:t>
            </a:r>
            <a:endParaRPr sz="1641"/>
          </a:p>
          <a:p>
            <a:pPr indent="-33286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42"/>
              <a:buChar char="●"/>
            </a:pPr>
            <a:r>
              <a:rPr lang="es-AR" sz="1641"/>
              <a:t>Subreddit </a:t>
            </a:r>
            <a:endParaRPr sz="16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41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Nuestro Dataframe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688" y="4346601"/>
            <a:ext cx="5897226" cy="18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310150" y="4346600"/>
            <a:ext cx="970800" cy="18006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675" y="1058225"/>
            <a:ext cx="1349125" cy="1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476250" y="0"/>
            <a:ext cx="14289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457200" y="710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/>
              <a:t>Creación</a:t>
            </a:r>
            <a:r>
              <a:rPr lang="es-AR" sz="2700"/>
              <a:t> de nuevos features</a:t>
            </a:r>
            <a:endParaRPr sz="2700"/>
          </a:p>
        </p:txBody>
      </p:sp>
      <p:sp>
        <p:nvSpPr>
          <p:cNvPr id="166" name="Google Shape;166;p17"/>
          <p:cNvSpPr txBox="1"/>
          <p:nvPr/>
        </p:nvSpPr>
        <p:spPr>
          <a:xfrm>
            <a:off x="626300" y="923800"/>
            <a:ext cx="7813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s-A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body: comentarios crudos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s-A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body_clean: comentarios sin tildes/caracteres especiales/urls/html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s-A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tokens: comments tokenizados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s-A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body_len: cantidad de tokens post stopwords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-"/>
            </a:pPr>
            <a:r>
              <a:rPr lang="es-A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is_reply: si incluye respuesta a otro comentario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546975" y="2231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/>
              <a:t>Análisis</a:t>
            </a:r>
            <a:r>
              <a:rPr lang="es-AR" sz="2700"/>
              <a:t> de nuestras nuevas variables</a:t>
            </a:r>
            <a:endParaRPr sz="27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25" y="3421267"/>
            <a:ext cx="6278700" cy="3164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/>
          <p:nvPr/>
        </p:nvSpPr>
        <p:spPr>
          <a:xfrm>
            <a:off x="1377875" y="5683675"/>
            <a:ext cx="829800" cy="704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425" y="3115850"/>
            <a:ext cx="5766150" cy="2925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524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Distribución</a:t>
            </a:r>
            <a:r>
              <a:rPr lang="es-AR"/>
              <a:t> de longitud por subreddit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355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632688"/>
            <a:ext cx="866775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266175" y="6106450"/>
            <a:ext cx="8667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95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*controversiality no altera resultados significativamente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5198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Modelado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613775" y="908150"/>
            <a:ext cx="37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1a - MultinomialNB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0" y="1517675"/>
            <a:ext cx="7909001" cy="2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5135650" y="3289650"/>
            <a:ext cx="269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Accuracy = 0.934 (train)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		   0.939 (test)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75" y="4699650"/>
            <a:ext cx="32956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13700" y="4237938"/>
            <a:ext cx="32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Wordcloud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135650" y="2302850"/>
            <a:ext cx="300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‘Market76’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body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TfidVectorizer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135650" y="1902650"/>
            <a:ext cx="1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50" y="1517675"/>
            <a:ext cx="3530000" cy="2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450" y="4720988"/>
            <a:ext cx="35814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5198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Modelado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613775" y="908150"/>
            <a:ext cx="37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1b - MultinomialNB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0" y="1670075"/>
            <a:ext cx="7909001" cy="2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5135650" y="3442050"/>
            <a:ext cx="317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Accuracy = 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0.828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 (train)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		   0.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836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 (test)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135650" y="2455250"/>
            <a:ext cx="300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‘politics’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body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TfidVectorizer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135650" y="2055050"/>
            <a:ext cx="1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50" y="1670075"/>
            <a:ext cx="3530000" cy="2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00" y="1670080"/>
            <a:ext cx="3530000" cy="259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250" y="4695913"/>
            <a:ext cx="3619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5198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Modelado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613775" y="908150"/>
            <a:ext cx="37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CatBoostClassifier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0" y="1670075"/>
            <a:ext cx="7909001" cy="2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5135650" y="3442050"/>
            <a:ext cx="317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Accuracy = 0.912 (train)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		   0.917 (test)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135650" y="2455250"/>
            <a:ext cx="300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‘Market76’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body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TfidVectorizer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135650" y="2055050"/>
            <a:ext cx="1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50" y="1670075"/>
            <a:ext cx="3530000" cy="2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25" y="1693939"/>
            <a:ext cx="3488940" cy="256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250" y="4716238"/>
            <a:ext cx="3619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51985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Modelado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613775" y="908150"/>
            <a:ext cx="373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-A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RandomForestClassifier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0" y="1670075"/>
            <a:ext cx="7909001" cy="2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5135650" y="3442050"/>
            <a:ext cx="317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Accuracy = 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0.742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 (train)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latin typeface="Lato"/>
                <a:ea typeface="Lato"/>
                <a:cs typeface="Lato"/>
                <a:sym typeface="Lato"/>
              </a:rPr>
              <a:t>		   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0.767</a:t>
            </a:r>
            <a:r>
              <a:rPr b="1" lang="es-AR" sz="1600">
                <a:latin typeface="Lato"/>
                <a:ea typeface="Lato"/>
                <a:cs typeface="Lato"/>
                <a:sym typeface="Lato"/>
              </a:rPr>
              <a:t> (test)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135650" y="2455250"/>
            <a:ext cx="300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‘Market76’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body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ato"/>
                <a:ea typeface="Lato"/>
                <a:cs typeface="Lato"/>
                <a:sym typeface="Lato"/>
              </a:rPr>
              <a:t>TfidVectorizer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135650" y="2055050"/>
            <a:ext cx="1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50" y="1670075"/>
            <a:ext cx="3530000" cy="2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25" y="1693939"/>
            <a:ext cx="3488940" cy="256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250" y="4716238"/>
            <a:ext cx="3619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269" y="1688813"/>
            <a:ext cx="3488920" cy="2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