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30" r:id="rId2"/>
    <p:sldId id="380" r:id="rId3"/>
    <p:sldId id="381" r:id="rId4"/>
    <p:sldId id="382" r:id="rId5"/>
    <p:sldId id="383" r:id="rId6"/>
    <p:sldId id="398" r:id="rId7"/>
    <p:sldId id="386" r:id="rId8"/>
    <p:sldId id="384" r:id="rId9"/>
    <p:sldId id="387" r:id="rId10"/>
    <p:sldId id="388" r:id="rId11"/>
    <p:sldId id="389" r:id="rId12"/>
    <p:sldId id="396" r:id="rId13"/>
    <p:sldId id="397" r:id="rId14"/>
    <p:sldId id="393" r:id="rId15"/>
    <p:sldId id="312" r:id="rId16"/>
    <p:sldId id="362" r:id="rId17"/>
    <p:sldId id="403" r:id="rId18"/>
    <p:sldId id="390" r:id="rId19"/>
    <p:sldId id="361" r:id="rId20"/>
    <p:sldId id="360" r:id="rId21"/>
    <p:sldId id="404" r:id="rId22"/>
    <p:sldId id="405" r:id="rId23"/>
    <p:sldId id="406" r:id="rId24"/>
    <p:sldId id="356" r:id="rId25"/>
    <p:sldId id="352" r:id="rId26"/>
    <p:sldId id="368" r:id="rId27"/>
    <p:sldId id="407" r:id="rId28"/>
    <p:sldId id="408" r:id="rId29"/>
    <p:sldId id="409" r:id="rId30"/>
    <p:sldId id="349" r:id="rId31"/>
    <p:sldId id="365" r:id="rId32"/>
    <p:sldId id="363" r:id="rId33"/>
    <p:sldId id="410" r:id="rId34"/>
    <p:sldId id="339" r:id="rId35"/>
    <p:sldId id="391" r:id="rId36"/>
    <p:sldId id="338" r:id="rId37"/>
    <p:sldId id="411" r:id="rId38"/>
    <p:sldId id="412" r:id="rId39"/>
    <p:sldId id="337" r:id="rId40"/>
    <p:sldId id="374" r:id="rId41"/>
    <p:sldId id="336" r:id="rId42"/>
    <p:sldId id="413" r:id="rId43"/>
    <p:sldId id="414" r:id="rId44"/>
    <p:sldId id="346" r:id="rId45"/>
    <p:sldId id="347" r:id="rId46"/>
    <p:sldId id="345" r:id="rId47"/>
    <p:sldId id="370" r:id="rId48"/>
    <p:sldId id="415" r:id="rId49"/>
    <p:sldId id="394" r:id="rId50"/>
    <p:sldId id="416" r:id="rId51"/>
    <p:sldId id="395" r:id="rId52"/>
    <p:sldId id="378" r:id="rId53"/>
    <p:sldId id="400" r:id="rId54"/>
    <p:sldId id="399" r:id="rId55"/>
    <p:sldId id="401" r:id="rId56"/>
    <p:sldId id="402" r:id="rId57"/>
    <p:sldId id="334" r:id="rId5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2160" userDrawn="1">
          <p15:clr>
            <a:srgbClr val="A4A3A4"/>
          </p15:clr>
        </p15:guide>
        <p15:guide id="17" pos="3840" userDrawn="1">
          <p15:clr>
            <a:srgbClr val="A4A3A4"/>
          </p15:clr>
        </p15:guide>
        <p15:guide id="18" orient="horz" pos="232" userDrawn="1">
          <p15:clr>
            <a:srgbClr val="A4A3A4"/>
          </p15:clr>
        </p15:guide>
        <p15:guide id="19" orient="horz" pos="4088" userDrawn="1">
          <p15:clr>
            <a:srgbClr val="A4A3A4"/>
          </p15:clr>
        </p15:guide>
        <p15:guide id="20" pos="7242" userDrawn="1">
          <p15:clr>
            <a:srgbClr val="A4A3A4"/>
          </p15:clr>
        </p15:guide>
        <p15:guide id="21" pos="4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4D0F"/>
    <a:srgbClr val="255D8F"/>
    <a:srgbClr val="334A5A"/>
    <a:srgbClr val="ACF6E8"/>
    <a:srgbClr val="14BC9C"/>
    <a:srgbClr val="44546A"/>
    <a:srgbClr val="10987E"/>
    <a:srgbClr val="0C7662"/>
    <a:srgbClr val="CC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13" autoAdjust="0"/>
    <p:restoredTop sz="77829" autoAdjust="0"/>
  </p:normalViewPr>
  <p:slideViewPr>
    <p:cSldViewPr snapToGrid="0">
      <p:cViewPr varScale="1">
        <p:scale>
          <a:sx n="66" d="100"/>
          <a:sy n="66" d="100"/>
        </p:scale>
        <p:origin x="1037" y="43"/>
      </p:cViewPr>
      <p:guideLst>
        <p:guide orient="horz" pos="2160"/>
        <p:guide pos="3840"/>
        <p:guide orient="horz" pos="232"/>
        <p:guide orient="horz" pos="4088"/>
        <p:guide pos="7242"/>
        <p:guide pos="4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64C385-E4FC-4096-BC28-6FB032A49214}" type="doc">
      <dgm:prSet loTypeId="urn:microsoft.com/office/officeart/2005/8/layout/process1" loCatId="process" qsTypeId="urn:microsoft.com/office/officeart/2005/8/quickstyle/simple1" qsCatId="simple" csTypeId="urn:microsoft.com/office/officeart/2005/8/colors/accent1_2" csCatId="accent1" phldr="1"/>
      <dgm:spPr/>
    </dgm:pt>
    <dgm:pt modelId="{86B6E506-92E8-480F-A0BB-FC921CAFC126}">
      <dgm:prSet phldrT="[Texto]"/>
      <dgm:spPr>
        <a:solidFill>
          <a:srgbClr val="334A5A"/>
        </a:solidFill>
      </dgm:spPr>
      <dgm:t>
        <a:bodyPr/>
        <a:lstStyle/>
        <a:p>
          <a:r>
            <a:rPr lang="pt-BR" dirty="0" err="1" smtClean="0"/>
            <a:t>Join</a:t>
          </a:r>
          <a:r>
            <a:rPr lang="pt-BR" dirty="0" smtClean="0"/>
            <a:t> </a:t>
          </a:r>
          <a:r>
            <a:rPr lang="pt-BR" dirty="0" err="1" smtClean="0"/>
            <a:t>of</a:t>
          </a:r>
          <a:r>
            <a:rPr lang="pt-BR" dirty="0" smtClean="0"/>
            <a:t> </a:t>
          </a:r>
          <a:r>
            <a:rPr lang="pt-BR" dirty="0" err="1" smtClean="0"/>
            <a:t>the</a:t>
          </a:r>
          <a:r>
            <a:rPr lang="pt-BR" dirty="0" smtClean="0"/>
            <a:t> </a:t>
          </a:r>
          <a:r>
            <a:rPr lang="pt-BR" dirty="0" err="1" smtClean="0"/>
            <a:t>tables</a:t>
          </a:r>
          <a:r>
            <a:rPr lang="pt-BR" dirty="0" smtClean="0"/>
            <a:t> </a:t>
          </a:r>
          <a:r>
            <a:rPr lang="pt-BR" dirty="0" err="1" smtClean="0"/>
            <a:t>by</a:t>
          </a:r>
          <a:r>
            <a:rPr lang="pt-BR" dirty="0" smtClean="0"/>
            <a:t> </a:t>
          </a:r>
          <a:r>
            <a:rPr lang="pt-BR" dirty="0" err="1" smtClean="0"/>
            <a:t>user_id</a:t>
          </a:r>
          <a:r>
            <a:rPr lang="pt-BR" dirty="0" smtClean="0"/>
            <a:t> </a:t>
          </a:r>
          <a:r>
            <a:rPr lang="pt-BR" dirty="0" err="1" smtClean="0"/>
            <a:t>and</a:t>
          </a:r>
          <a:r>
            <a:rPr lang="pt-BR" dirty="0" smtClean="0"/>
            <a:t> id </a:t>
          </a:r>
          <a:r>
            <a:rPr lang="pt-BR" dirty="0" err="1" smtClean="0"/>
            <a:t>of</a:t>
          </a:r>
          <a:r>
            <a:rPr lang="pt-BR" dirty="0" smtClean="0"/>
            <a:t> </a:t>
          </a:r>
          <a:r>
            <a:rPr lang="pt-BR" dirty="0" err="1" smtClean="0"/>
            <a:t>leg</a:t>
          </a:r>
          <a:endParaRPr lang="pt-BR" dirty="0"/>
        </a:p>
      </dgm:t>
    </dgm:pt>
    <dgm:pt modelId="{C8763D23-BDC9-446A-BD79-8E1B32DA644F}" type="parTrans" cxnId="{D6BBBD21-3577-4CA3-96CE-C5C2C8BFA7F0}">
      <dgm:prSet/>
      <dgm:spPr/>
      <dgm:t>
        <a:bodyPr/>
        <a:lstStyle/>
        <a:p>
          <a:endParaRPr lang="pt-BR"/>
        </a:p>
      </dgm:t>
    </dgm:pt>
    <dgm:pt modelId="{6B919557-548D-4F8A-9911-CD71349264DD}" type="sibTrans" cxnId="{D6BBBD21-3577-4CA3-96CE-C5C2C8BFA7F0}">
      <dgm:prSet/>
      <dgm:spPr/>
      <dgm:t>
        <a:bodyPr/>
        <a:lstStyle/>
        <a:p>
          <a:endParaRPr lang="pt-BR"/>
        </a:p>
      </dgm:t>
    </dgm:pt>
    <dgm:pt modelId="{DD1D1A5D-1E34-4D68-9928-F88EB2F44486}">
      <dgm:prSet phldrT="[Texto]"/>
      <dgm:spPr>
        <a:solidFill>
          <a:srgbClr val="334A5A"/>
        </a:solidFill>
      </dgm:spPr>
      <dgm:t>
        <a:bodyPr/>
        <a:lstStyle/>
        <a:p>
          <a:r>
            <a:rPr lang="pt-BR" dirty="0" err="1" smtClean="0"/>
            <a:t>Problems</a:t>
          </a:r>
          <a:r>
            <a:rPr lang="pt-BR" dirty="0" smtClean="0"/>
            <a:t> </a:t>
          </a:r>
          <a:r>
            <a:rPr lang="pt-BR" dirty="0" err="1" smtClean="0"/>
            <a:t>and</a:t>
          </a:r>
          <a:r>
            <a:rPr lang="pt-BR" dirty="0" smtClean="0"/>
            <a:t> </a:t>
          </a:r>
          <a:r>
            <a:rPr lang="pt-BR" dirty="0" err="1" smtClean="0"/>
            <a:t>errors</a:t>
          </a:r>
          <a:r>
            <a:rPr lang="pt-BR" dirty="0" smtClean="0"/>
            <a:t> </a:t>
          </a:r>
          <a:r>
            <a:rPr lang="pt-BR" dirty="0" err="1" smtClean="0"/>
            <a:t>identification</a:t>
          </a:r>
          <a:endParaRPr lang="pt-BR" dirty="0"/>
        </a:p>
      </dgm:t>
    </dgm:pt>
    <dgm:pt modelId="{D3A58799-ECBB-4C11-99DE-C3B233257E6D}" type="parTrans" cxnId="{C162E846-E2B2-4C21-923B-3CA7CC9BE695}">
      <dgm:prSet/>
      <dgm:spPr/>
      <dgm:t>
        <a:bodyPr/>
        <a:lstStyle/>
        <a:p>
          <a:endParaRPr lang="pt-BR"/>
        </a:p>
      </dgm:t>
    </dgm:pt>
    <dgm:pt modelId="{3AA62152-6735-442D-802C-9FAAA0E20A95}" type="sibTrans" cxnId="{C162E846-E2B2-4C21-923B-3CA7CC9BE695}">
      <dgm:prSet/>
      <dgm:spPr/>
      <dgm:t>
        <a:bodyPr/>
        <a:lstStyle/>
        <a:p>
          <a:endParaRPr lang="pt-BR"/>
        </a:p>
      </dgm:t>
    </dgm:pt>
    <dgm:pt modelId="{4F8A2CA1-B314-497A-9B67-EF9422B85875}">
      <dgm:prSet phldrT="[Texto]"/>
      <dgm:spPr>
        <a:solidFill>
          <a:srgbClr val="334A5A"/>
        </a:solidFill>
      </dgm:spPr>
      <dgm:t>
        <a:bodyPr/>
        <a:lstStyle/>
        <a:p>
          <a:r>
            <a:rPr lang="pt-BR" dirty="0" err="1" smtClean="0"/>
            <a:t>Creation</a:t>
          </a:r>
          <a:r>
            <a:rPr lang="pt-BR" dirty="0" smtClean="0"/>
            <a:t> </a:t>
          </a:r>
          <a:r>
            <a:rPr lang="pt-BR" dirty="0" err="1" smtClean="0"/>
            <a:t>of</a:t>
          </a:r>
          <a:r>
            <a:rPr lang="pt-BR" dirty="0" smtClean="0"/>
            <a:t> new </a:t>
          </a:r>
          <a:r>
            <a:rPr lang="pt-BR" dirty="0" err="1" smtClean="0"/>
            <a:t>variables</a:t>
          </a:r>
          <a:endParaRPr lang="pt-BR" dirty="0"/>
        </a:p>
      </dgm:t>
    </dgm:pt>
    <dgm:pt modelId="{F0E9FA4B-95EC-4EEC-8846-0E54EC76850B}" type="parTrans" cxnId="{D6A450FD-A7F5-4822-9BBA-0F2E43586996}">
      <dgm:prSet/>
      <dgm:spPr/>
      <dgm:t>
        <a:bodyPr/>
        <a:lstStyle/>
        <a:p>
          <a:endParaRPr lang="pt-BR"/>
        </a:p>
      </dgm:t>
    </dgm:pt>
    <dgm:pt modelId="{924185A6-5310-420E-97C2-18FB6FE0A817}" type="sibTrans" cxnId="{D6A450FD-A7F5-4822-9BBA-0F2E43586996}">
      <dgm:prSet/>
      <dgm:spPr/>
      <dgm:t>
        <a:bodyPr/>
        <a:lstStyle/>
        <a:p>
          <a:endParaRPr lang="pt-BR"/>
        </a:p>
      </dgm:t>
    </dgm:pt>
    <dgm:pt modelId="{9822B845-AFDC-49CB-AA83-09EDFFF7829A}">
      <dgm:prSet/>
      <dgm:spPr>
        <a:solidFill>
          <a:srgbClr val="334A5A"/>
        </a:solidFill>
      </dgm:spPr>
      <dgm:t>
        <a:bodyPr/>
        <a:lstStyle/>
        <a:p>
          <a:r>
            <a:rPr lang="pt-BR" dirty="0" err="1" smtClean="0"/>
            <a:t>Variables</a:t>
          </a:r>
          <a:r>
            <a:rPr lang="pt-BR" dirty="0" smtClean="0"/>
            <a:t> </a:t>
          </a:r>
          <a:r>
            <a:rPr lang="pt-BR" dirty="0" err="1" smtClean="0"/>
            <a:t>categorization</a:t>
          </a:r>
          <a:endParaRPr lang="pt-BR" dirty="0"/>
        </a:p>
      </dgm:t>
    </dgm:pt>
    <dgm:pt modelId="{B10F8CAD-F8FF-44B7-A893-599AACA1329C}" type="parTrans" cxnId="{31B5CCEC-983B-43BC-ADCF-6FE72CEA6579}">
      <dgm:prSet/>
      <dgm:spPr/>
      <dgm:t>
        <a:bodyPr/>
        <a:lstStyle/>
        <a:p>
          <a:endParaRPr lang="pt-BR"/>
        </a:p>
      </dgm:t>
    </dgm:pt>
    <dgm:pt modelId="{0BD8F8CD-6D42-4076-9B2C-C1F5653D607E}" type="sibTrans" cxnId="{31B5CCEC-983B-43BC-ADCF-6FE72CEA6579}">
      <dgm:prSet/>
      <dgm:spPr/>
      <dgm:t>
        <a:bodyPr/>
        <a:lstStyle/>
        <a:p>
          <a:endParaRPr lang="pt-BR"/>
        </a:p>
      </dgm:t>
    </dgm:pt>
    <dgm:pt modelId="{D91414D4-21A3-43A3-BFB1-F453008EDB27}">
      <dgm:prSet/>
      <dgm:spPr>
        <a:solidFill>
          <a:srgbClr val="334A5A"/>
        </a:solidFill>
      </dgm:spPr>
      <dgm:t>
        <a:bodyPr/>
        <a:lstStyle/>
        <a:p>
          <a:r>
            <a:rPr lang="pt-BR" dirty="0" err="1" smtClean="0"/>
            <a:t>Solution</a:t>
          </a:r>
          <a:r>
            <a:rPr lang="pt-BR" dirty="0" smtClean="0"/>
            <a:t> </a:t>
          </a:r>
          <a:r>
            <a:rPr lang="pt-BR" dirty="0" err="1" smtClean="0"/>
            <a:t>of</a:t>
          </a:r>
          <a:r>
            <a:rPr lang="pt-BR" dirty="0" smtClean="0"/>
            <a:t> </a:t>
          </a:r>
          <a:r>
            <a:rPr lang="pt-BR" dirty="0" err="1" smtClean="0"/>
            <a:t>the</a:t>
          </a:r>
          <a:r>
            <a:rPr lang="pt-BR" dirty="0" smtClean="0"/>
            <a:t> </a:t>
          </a:r>
          <a:r>
            <a:rPr lang="pt-BR" dirty="0" err="1" smtClean="0"/>
            <a:t>problems</a:t>
          </a:r>
          <a:r>
            <a:rPr lang="pt-BR" dirty="0" smtClean="0"/>
            <a:t> </a:t>
          </a:r>
          <a:r>
            <a:rPr lang="pt-BR" dirty="0" err="1" smtClean="0"/>
            <a:t>and</a:t>
          </a:r>
          <a:r>
            <a:rPr lang="pt-BR" dirty="0" smtClean="0"/>
            <a:t> </a:t>
          </a:r>
          <a:r>
            <a:rPr lang="pt-BR" dirty="0" err="1" smtClean="0"/>
            <a:t>errors</a:t>
          </a:r>
          <a:r>
            <a:rPr lang="pt-BR" dirty="0" smtClean="0"/>
            <a:t> </a:t>
          </a:r>
          <a:r>
            <a:rPr lang="pt-BR" dirty="0" err="1" smtClean="0"/>
            <a:t>identified</a:t>
          </a:r>
          <a:r>
            <a:rPr lang="pt-BR" dirty="0" smtClean="0"/>
            <a:t> (data </a:t>
          </a:r>
          <a:r>
            <a:rPr lang="pt-BR" dirty="0" err="1" smtClean="0"/>
            <a:t>cleansing</a:t>
          </a:r>
          <a:r>
            <a:rPr lang="pt-BR" dirty="0" smtClean="0"/>
            <a:t>)</a:t>
          </a:r>
          <a:endParaRPr lang="pt-BR" dirty="0"/>
        </a:p>
      </dgm:t>
    </dgm:pt>
    <dgm:pt modelId="{6061E46D-053A-4EE2-A9D0-02C213116084}" type="parTrans" cxnId="{68ACE879-422B-48C9-A061-FF9BCBDD4CFC}">
      <dgm:prSet/>
      <dgm:spPr/>
      <dgm:t>
        <a:bodyPr/>
        <a:lstStyle/>
        <a:p>
          <a:endParaRPr lang="pt-BR"/>
        </a:p>
      </dgm:t>
    </dgm:pt>
    <dgm:pt modelId="{C8356C3E-5BD5-4F4C-8B85-F221CA7CE8F9}" type="sibTrans" cxnId="{68ACE879-422B-48C9-A061-FF9BCBDD4CFC}">
      <dgm:prSet/>
      <dgm:spPr/>
      <dgm:t>
        <a:bodyPr/>
        <a:lstStyle/>
        <a:p>
          <a:endParaRPr lang="pt-BR"/>
        </a:p>
      </dgm:t>
    </dgm:pt>
    <dgm:pt modelId="{D880A629-332F-46FA-95BC-4C2916052C29}" type="pres">
      <dgm:prSet presAssocID="{D064C385-E4FC-4096-BC28-6FB032A49214}" presName="Name0" presStyleCnt="0">
        <dgm:presLayoutVars>
          <dgm:dir/>
          <dgm:resizeHandles val="exact"/>
        </dgm:presLayoutVars>
      </dgm:prSet>
      <dgm:spPr/>
    </dgm:pt>
    <dgm:pt modelId="{8E05C552-ED81-451D-B37E-197C00CB3ADB}" type="pres">
      <dgm:prSet presAssocID="{86B6E506-92E8-480F-A0BB-FC921CAFC126}" presName="node" presStyleLbl="node1" presStyleIdx="0" presStyleCnt="5">
        <dgm:presLayoutVars>
          <dgm:bulletEnabled val="1"/>
        </dgm:presLayoutVars>
      </dgm:prSet>
      <dgm:spPr/>
      <dgm:t>
        <a:bodyPr/>
        <a:lstStyle/>
        <a:p>
          <a:endParaRPr lang="pt-BR"/>
        </a:p>
      </dgm:t>
    </dgm:pt>
    <dgm:pt modelId="{CC60717F-E722-4456-B884-E3233FB04120}" type="pres">
      <dgm:prSet presAssocID="{6B919557-548D-4F8A-9911-CD71349264DD}" presName="sibTrans" presStyleLbl="sibTrans2D1" presStyleIdx="0" presStyleCnt="4"/>
      <dgm:spPr/>
      <dgm:t>
        <a:bodyPr/>
        <a:lstStyle/>
        <a:p>
          <a:endParaRPr lang="pt-BR"/>
        </a:p>
      </dgm:t>
    </dgm:pt>
    <dgm:pt modelId="{AB005459-8266-4A42-A8B5-2C28AEF0A5D5}" type="pres">
      <dgm:prSet presAssocID="{6B919557-548D-4F8A-9911-CD71349264DD}" presName="connectorText" presStyleLbl="sibTrans2D1" presStyleIdx="0" presStyleCnt="4"/>
      <dgm:spPr/>
      <dgm:t>
        <a:bodyPr/>
        <a:lstStyle/>
        <a:p>
          <a:endParaRPr lang="pt-BR"/>
        </a:p>
      </dgm:t>
    </dgm:pt>
    <dgm:pt modelId="{05D743FD-3A82-44AA-B2E5-3DAAE0B9C42E}" type="pres">
      <dgm:prSet presAssocID="{DD1D1A5D-1E34-4D68-9928-F88EB2F44486}" presName="node" presStyleLbl="node1" presStyleIdx="1" presStyleCnt="5">
        <dgm:presLayoutVars>
          <dgm:bulletEnabled val="1"/>
        </dgm:presLayoutVars>
      </dgm:prSet>
      <dgm:spPr/>
      <dgm:t>
        <a:bodyPr/>
        <a:lstStyle/>
        <a:p>
          <a:endParaRPr lang="pt-BR"/>
        </a:p>
      </dgm:t>
    </dgm:pt>
    <dgm:pt modelId="{914E4316-BE78-4432-92BB-FE4943AF4460}" type="pres">
      <dgm:prSet presAssocID="{3AA62152-6735-442D-802C-9FAAA0E20A95}" presName="sibTrans" presStyleLbl="sibTrans2D1" presStyleIdx="1" presStyleCnt="4"/>
      <dgm:spPr/>
      <dgm:t>
        <a:bodyPr/>
        <a:lstStyle/>
        <a:p>
          <a:endParaRPr lang="pt-BR"/>
        </a:p>
      </dgm:t>
    </dgm:pt>
    <dgm:pt modelId="{15C3000E-2CD9-4DE5-8D05-F32BA4F6E9A2}" type="pres">
      <dgm:prSet presAssocID="{3AA62152-6735-442D-802C-9FAAA0E20A95}" presName="connectorText" presStyleLbl="sibTrans2D1" presStyleIdx="1" presStyleCnt="4"/>
      <dgm:spPr/>
      <dgm:t>
        <a:bodyPr/>
        <a:lstStyle/>
        <a:p>
          <a:endParaRPr lang="pt-BR"/>
        </a:p>
      </dgm:t>
    </dgm:pt>
    <dgm:pt modelId="{ADF66756-628A-4CF5-B20A-23AC67C11BCA}" type="pres">
      <dgm:prSet presAssocID="{D91414D4-21A3-43A3-BFB1-F453008EDB27}" presName="node" presStyleLbl="node1" presStyleIdx="2" presStyleCnt="5">
        <dgm:presLayoutVars>
          <dgm:bulletEnabled val="1"/>
        </dgm:presLayoutVars>
      </dgm:prSet>
      <dgm:spPr/>
      <dgm:t>
        <a:bodyPr/>
        <a:lstStyle/>
        <a:p>
          <a:endParaRPr lang="pt-BR"/>
        </a:p>
      </dgm:t>
    </dgm:pt>
    <dgm:pt modelId="{48398591-309B-4BC3-88F2-2D1FA742B87F}" type="pres">
      <dgm:prSet presAssocID="{C8356C3E-5BD5-4F4C-8B85-F221CA7CE8F9}" presName="sibTrans" presStyleLbl="sibTrans2D1" presStyleIdx="2" presStyleCnt="4"/>
      <dgm:spPr/>
      <dgm:t>
        <a:bodyPr/>
        <a:lstStyle/>
        <a:p>
          <a:endParaRPr lang="pt-BR"/>
        </a:p>
      </dgm:t>
    </dgm:pt>
    <dgm:pt modelId="{C296D08B-5A32-4E1B-9C66-6EFE188017BE}" type="pres">
      <dgm:prSet presAssocID="{C8356C3E-5BD5-4F4C-8B85-F221CA7CE8F9}" presName="connectorText" presStyleLbl="sibTrans2D1" presStyleIdx="2" presStyleCnt="4"/>
      <dgm:spPr/>
      <dgm:t>
        <a:bodyPr/>
        <a:lstStyle/>
        <a:p>
          <a:endParaRPr lang="pt-BR"/>
        </a:p>
      </dgm:t>
    </dgm:pt>
    <dgm:pt modelId="{194FB067-2CAB-47F0-9D3B-86CAEA11198E}" type="pres">
      <dgm:prSet presAssocID="{4F8A2CA1-B314-497A-9B67-EF9422B85875}" presName="node" presStyleLbl="node1" presStyleIdx="3" presStyleCnt="5">
        <dgm:presLayoutVars>
          <dgm:bulletEnabled val="1"/>
        </dgm:presLayoutVars>
      </dgm:prSet>
      <dgm:spPr/>
      <dgm:t>
        <a:bodyPr/>
        <a:lstStyle/>
        <a:p>
          <a:endParaRPr lang="pt-BR"/>
        </a:p>
      </dgm:t>
    </dgm:pt>
    <dgm:pt modelId="{137ED924-9716-4B03-A478-3ED582D16083}" type="pres">
      <dgm:prSet presAssocID="{924185A6-5310-420E-97C2-18FB6FE0A817}" presName="sibTrans" presStyleLbl="sibTrans2D1" presStyleIdx="3" presStyleCnt="4"/>
      <dgm:spPr/>
      <dgm:t>
        <a:bodyPr/>
        <a:lstStyle/>
        <a:p>
          <a:endParaRPr lang="pt-BR"/>
        </a:p>
      </dgm:t>
    </dgm:pt>
    <dgm:pt modelId="{BC625064-4305-4B5D-99E9-1C456152470D}" type="pres">
      <dgm:prSet presAssocID="{924185A6-5310-420E-97C2-18FB6FE0A817}" presName="connectorText" presStyleLbl="sibTrans2D1" presStyleIdx="3" presStyleCnt="4"/>
      <dgm:spPr/>
      <dgm:t>
        <a:bodyPr/>
        <a:lstStyle/>
        <a:p>
          <a:endParaRPr lang="pt-BR"/>
        </a:p>
      </dgm:t>
    </dgm:pt>
    <dgm:pt modelId="{AC26DF6F-63E8-45F5-82E6-33E89624C7E5}" type="pres">
      <dgm:prSet presAssocID="{9822B845-AFDC-49CB-AA83-09EDFFF7829A}" presName="node" presStyleLbl="node1" presStyleIdx="4" presStyleCnt="5">
        <dgm:presLayoutVars>
          <dgm:bulletEnabled val="1"/>
        </dgm:presLayoutVars>
      </dgm:prSet>
      <dgm:spPr/>
      <dgm:t>
        <a:bodyPr/>
        <a:lstStyle/>
        <a:p>
          <a:endParaRPr lang="pt-BR"/>
        </a:p>
      </dgm:t>
    </dgm:pt>
  </dgm:ptLst>
  <dgm:cxnLst>
    <dgm:cxn modelId="{CF2E9DEE-2665-44EF-84BB-AA6ED269EC1C}" type="presOf" srcId="{9822B845-AFDC-49CB-AA83-09EDFFF7829A}" destId="{AC26DF6F-63E8-45F5-82E6-33E89624C7E5}" srcOrd="0" destOrd="0" presId="urn:microsoft.com/office/officeart/2005/8/layout/process1"/>
    <dgm:cxn modelId="{C334B5A7-F895-46E3-80A9-0F4B95328242}" type="presOf" srcId="{C8356C3E-5BD5-4F4C-8B85-F221CA7CE8F9}" destId="{C296D08B-5A32-4E1B-9C66-6EFE188017BE}" srcOrd="1" destOrd="0" presId="urn:microsoft.com/office/officeart/2005/8/layout/process1"/>
    <dgm:cxn modelId="{C162E846-E2B2-4C21-923B-3CA7CC9BE695}" srcId="{D064C385-E4FC-4096-BC28-6FB032A49214}" destId="{DD1D1A5D-1E34-4D68-9928-F88EB2F44486}" srcOrd="1" destOrd="0" parTransId="{D3A58799-ECBB-4C11-99DE-C3B233257E6D}" sibTransId="{3AA62152-6735-442D-802C-9FAAA0E20A95}"/>
    <dgm:cxn modelId="{EF8D82CF-EC1E-4C90-9E8E-CBAFCCD0F129}" type="presOf" srcId="{D91414D4-21A3-43A3-BFB1-F453008EDB27}" destId="{ADF66756-628A-4CF5-B20A-23AC67C11BCA}" srcOrd="0" destOrd="0" presId="urn:microsoft.com/office/officeart/2005/8/layout/process1"/>
    <dgm:cxn modelId="{9B2291FB-5DDA-4A38-ACDC-1CD6ABBF6F6B}" type="presOf" srcId="{6B919557-548D-4F8A-9911-CD71349264DD}" destId="{CC60717F-E722-4456-B884-E3233FB04120}" srcOrd="0" destOrd="0" presId="urn:microsoft.com/office/officeart/2005/8/layout/process1"/>
    <dgm:cxn modelId="{553CB606-99C3-4A5F-9F9F-63B5054252BB}" type="presOf" srcId="{3AA62152-6735-442D-802C-9FAAA0E20A95}" destId="{15C3000E-2CD9-4DE5-8D05-F32BA4F6E9A2}" srcOrd="1" destOrd="0" presId="urn:microsoft.com/office/officeart/2005/8/layout/process1"/>
    <dgm:cxn modelId="{D6BBBD21-3577-4CA3-96CE-C5C2C8BFA7F0}" srcId="{D064C385-E4FC-4096-BC28-6FB032A49214}" destId="{86B6E506-92E8-480F-A0BB-FC921CAFC126}" srcOrd="0" destOrd="0" parTransId="{C8763D23-BDC9-446A-BD79-8E1B32DA644F}" sibTransId="{6B919557-548D-4F8A-9911-CD71349264DD}"/>
    <dgm:cxn modelId="{A81B9F4B-74F1-427D-BE45-94DB52F45EDE}" type="presOf" srcId="{3AA62152-6735-442D-802C-9FAAA0E20A95}" destId="{914E4316-BE78-4432-92BB-FE4943AF4460}" srcOrd="0" destOrd="0" presId="urn:microsoft.com/office/officeart/2005/8/layout/process1"/>
    <dgm:cxn modelId="{D6A450FD-A7F5-4822-9BBA-0F2E43586996}" srcId="{D064C385-E4FC-4096-BC28-6FB032A49214}" destId="{4F8A2CA1-B314-497A-9B67-EF9422B85875}" srcOrd="3" destOrd="0" parTransId="{F0E9FA4B-95EC-4EEC-8846-0E54EC76850B}" sibTransId="{924185A6-5310-420E-97C2-18FB6FE0A817}"/>
    <dgm:cxn modelId="{264A32DE-0200-4B8F-8B54-120B83615827}" type="presOf" srcId="{D064C385-E4FC-4096-BC28-6FB032A49214}" destId="{D880A629-332F-46FA-95BC-4C2916052C29}" srcOrd="0" destOrd="0" presId="urn:microsoft.com/office/officeart/2005/8/layout/process1"/>
    <dgm:cxn modelId="{4D90E102-9947-4240-9ACE-F6CD73A27136}" type="presOf" srcId="{924185A6-5310-420E-97C2-18FB6FE0A817}" destId="{137ED924-9716-4B03-A478-3ED582D16083}" srcOrd="0" destOrd="0" presId="urn:microsoft.com/office/officeart/2005/8/layout/process1"/>
    <dgm:cxn modelId="{68ACE879-422B-48C9-A061-FF9BCBDD4CFC}" srcId="{D064C385-E4FC-4096-BC28-6FB032A49214}" destId="{D91414D4-21A3-43A3-BFB1-F453008EDB27}" srcOrd="2" destOrd="0" parTransId="{6061E46D-053A-4EE2-A9D0-02C213116084}" sibTransId="{C8356C3E-5BD5-4F4C-8B85-F221CA7CE8F9}"/>
    <dgm:cxn modelId="{9EF9FEF8-815F-488C-85E0-0E495E4602D3}" type="presOf" srcId="{86B6E506-92E8-480F-A0BB-FC921CAFC126}" destId="{8E05C552-ED81-451D-B37E-197C00CB3ADB}" srcOrd="0" destOrd="0" presId="urn:microsoft.com/office/officeart/2005/8/layout/process1"/>
    <dgm:cxn modelId="{31B5CCEC-983B-43BC-ADCF-6FE72CEA6579}" srcId="{D064C385-E4FC-4096-BC28-6FB032A49214}" destId="{9822B845-AFDC-49CB-AA83-09EDFFF7829A}" srcOrd="4" destOrd="0" parTransId="{B10F8CAD-F8FF-44B7-A893-599AACA1329C}" sibTransId="{0BD8F8CD-6D42-4076-9B2C-C1F5653D607E}"/>
    <dgm:cxn modelId="{4D94B044-4076-466D-8F4E-808559470119}" type="presOf" srcId="{4F8A2CA1-B314-497A-9B67-EF9422B85875}" destId="{194FB067-2CAB-47F0-9D3B-86CAEA11198E}" srcOrd="0" destOrd="0" presId="urn:microsoft.com/office/officeart/2005/8/layout/process1"/>
    <dgm:cxn modelId="{BF527203-33A1-45E6-86CE-ADF313422A50}" type="presOf" srcId="{6B919557-548D-4F8A-9911-CD71349264DD}" destId="{AB005459-8266-4A42-A8B5-2C28AEF0A5D5}" srcOrd="1" destOrd="0" presId="urn:microsoft.com/office/officeart/2005/8/layout/process1"/>
    <dgm:cxn modelId="{2CAA843E-B8CD-414B-95B4-21AE59495492}" type="presOf" srcId="{924185A6-5310-420E-97C2-18FB6FE0A817}" destId="{BC625064-4305-4B5D-99E9-1C456152470D}" srcOrd="1" destOrd="0" presId="urn:microsoft.com/office/officeart/2005/8/layout/process1"/>
    <dgm:cxn modelId="{EB527D7B-5B51-4B79-B38C-4E48B7E45C83}" type="presOf" srcId="{DD1D1A5D-1E34-4D68-9928-F88EB2F44486}" destId="{05D743FD-3A82-44AA-B2E5-3DAAE0B9C42E}" srcOrd="0" destOrd="0" presId="urn:microsoft.com/office/officeart/2005/8/layout/process1"/>
    <dgm:cxn modelId="{3D93EA41-A31E-4D65-A704-39C03FB5DA41}" type="presOf" srcId="{C8356C3E-5BD5-4F4C-8B85-F221CA7CE8F9}" destId="{48398591-309B-4BC3-88F2-2D1FA742B87F}" srcOrd="0" destOrd="0" presId="urn:microsoft.com/office/officeart/2005/8/layout/process1"/>
    <dgm:cxn modelId="{18F806E1-EDCB-4A30-93B5-12BB03A94B4F}" type="presParOf" srcId="{D880A629-332F-46FA-95BC-4C2916052C29}" destId="{8E05C552-ED81-451D-B37E-197C00CB3ADB}" srcOrd="0" destOrd="0" presId="urn:microsoft.com/office/officeart/2005/8/layout/process1"/>
    <dgm:cxn modelId="{CC7B82FC-C51D-461F-A291-58A54CE24C98}" type="presParOf" srcId="{D880A629-332F-46FA-95BC-4C2916052C29}" destId="{CC60717F-E722-4456-B884-E3233FB04120}" srcOrd="1" destOrd="0" presId="urn:microsoft.com/office/officeart/2005/8/layout/process1"/>
    <dgm:cxn modelId="{78ECA456-CC7A-4CC4-95F0-E8CC6E6DB5D8}" type="presParOf" srcId="{CC60717F-E722-4456-B884-E3233FB04120}" destId="{AB005459-8266-4A42-A8B5-2C28AEF0A5D5}" srcOrd="0" destOrd="0" presId="urn:microsoft.com/office/officeart/2005/8/layout/process1"/>
    <dgm:cxn modelId="{92D1A18B-A711-4A7A-AE4E-BC09108C5571}" type="presParOf" srcId="{D880A629-332F-46FA-95BC-4C2916052C29}" destId="{05D743FD-3A82-44AA-B2E5-3DAAE0B9C42E}" srcOrd="2" destOrd="0" presId="urn:microsoft.com/office/officeart/2005/8/layout/process1"/>
    <dgm:cxn modelId="{A8E5CE2D-B0E3-421C-ADAD-5EEEF577DF70}" type="presParOf" srcId="{D880A629-332F-46FA-95BC-4C2916052C29}" destId="{914E4316-BE78-4432-92BB-FE4943AF4460}" srcOrd="3" destOrd="0" presId="urn:microsoft.com/office/officeart/2005/8/layout/process1"/>
    <dgm:cxn modelId="{D9ACA71B-3F2C-4ED9-ACA9-2DD0AA78EAE2}" type="presParOf" srcId="{914E4316-BE78-4432-92BB-FE4943AF4460}" destId="{15C3000E-2CD9-4DE5-8D05-F32BA4F6E9A2}" srcOrd="0" destOrd="0" presId="urn:microsoft.com/office/officeart/2005/8/layout/process1"/>
    <dgm:cxn modelId="{BCB51698-3E64-4892-9D7B-DBF81E1A21EB}" type="presParOf" srcId="{D880A629-332F-46FA-95BC-4C2916052C29}" destId="{ADF66756-628A-4CF5-B20A-23AC67C11BCA}" srcOrd="4" destOrd="0" presId="urn:microsoft.com/office/officeart/2005/8/layout/process1"/>
    <dgm:cxn modelId="{0189DCFB-4F31-418F-B976-E3EFD3576DBD}" type="presParOf" srcId="{D880A629-332F-46FA-95BC-4C2916052C29}" destId="{48398591-309B-4BC3-88F2-2D1FA742B87F}" srcOrd="5" destOrd="0" presId="urn:microsoft.com/office/officeart/2005/8/layout/process1"/>
    <dgm:cxn modelId="{2D24AE6C-782B-4781-9D94-74FC73302B9E}" type="presParOf" srcId="{48398591-309B-4BC3-88F2-2D1FA742B87F}" destId="{C296D08B-5A32-4E1B-9C66-6EFE188017BE}" srcOrd="0" destOrd="0" presId="urn:microsoft.com/office/officeart/2005/8/layout/process1"/>
    <dgm:cxn modelId="{B1024AFD-826C-4D4F-ACCD-2B649F7FDC37}" type="presParOf" srcId="{D880A629-332F-46FA-95BC-4C2916052C29}" destId="{194FB067-2CAB-47F0-9D3B-86CAEA11198E}" srcOrd="6" destOrd="0" presId="urn:microsoft.com/office/officeart/2005/8/layout/process1"/>
    <dgm:cxn modelId="{0CEB991D-D944-48AD-B3DE-72A75030DF69}" type="presParOf" srcId="{D880A629-332F-46FA-95BC-4C2916052C29}" destId="{137ED924-9716-4B03-A478-3ED582D16083}" srcOrd="7" destOrd="0" presId="urn:microsoft.com/office/officeart/2005/8/layout/process1"/>
    <dgm:cxn modelId="{2DF3EC24-5D13-4E31-85E6-23783C43B865}" type="presParOf" srcId="{137ED924-9716-4B03-A478-3ED582D16083}" destId="{BC625064-4305-4B5D-99E9-1C456152470D}" srcOrd="0" destOrd="0" presId="urn:microsoft.com/office/officeart/2005/8/layout/process1"/>
    <dgm:cxn modelId="{F2032E8D-729C-47BA-B580-E51564E384CB}" type="presParOf" srcId="{D880A629-332F-46FA-95BC-4C2916052C29}" destId="{AC26DF6F-63E8-45F5-82E6-33E89624C7E5}" srcOrd="8"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19F193-76B4-4BFE-85CC-5D8E6094758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pt-BR"/>
        </a:p>
      </dgm:t>
    </dgm:pt>
    <dgm:pt modelId="{5C9BD968-1E37-4076-A410-04ACAA570F07}">
      <dgm:prSet phldrT="[Texto]" custT="1"/>
      <dgm:spPr>
        <a:solidFill>
          <a:schemeClr val="accent2">
            <a:lumMod val="60000"/>
            <a:lumOff val="40000"/>
          </a:schemeClr>
        </a:solidFill>
      </dgm:spPr>
      <dgm:t>
        <a:bodyPr/>
        <a:lstStyle/>
        <a:p>
          <a:r>
            <a:rPr lang="pt-BR" sz="1100" dirty="0" smtClean="0">
              <a:solidFill>
                <a:schemeClr val="tx1"/>
              </a:solidFill>
            </a:rPr>
            <a:t>SUCCESS</a:t>
          </a:r>
        </a:p>
        <a:p>
          <a:r>
            <a:rPr lang="pt-BR" sz="1100" dirty="0" smtClean="0">
              <a:solidFill>
                <a:schemeClr val="tx1"/>
              </a:solidFill>
            </a:rPr>
            <a:t>6%   94%</a:t>
          </a:r>
        </a:p>
        <a:p>
          <a:r>
            <a:rPr lang="pt-BR" sz="1100" dirty="0" smtClean="0">
              <a:solidFill>
                <a:schemeClr val="tx1"/>
              </a:solidFill>
            </a:rPr>
            <a:t>100% (2395)</a:t>
          </a:r>
          <a:endParaRPr lang="pt-BR" sz="1100" dirty="0">
            <a:solidFill>
              <a:schemeClr val="tx1"/>
            </a:solidFill>
          </a:endParaRPr>
        </a:p>
      </dgm:t>
    </dgm:pt>
    <dgm:pt modelId="{94ABA20A-0F23-42E1-A867-D7141B957D3E}" type="parTrans" cxnId="{F5C84391-DFEE-4758-9468-B2D41AF39B52}">
      <dgm:prSet/>
      <dgm:spPr/>
      <dgm:t>
        <a:bodyPr/>
        <a:lstStyle/>
        <a:p>
          <a:endParaRPr lang="pt-BR"/>
        </a:p>
      </dgm:t>
    </dgm:pt>
    <dgm:pt modelId="{54E0A2D1-2B2F-437C-AB32-6EEC7F2D6EA5}" type="sibTrans" cxnId="{F5C84391-DFEE-4758-9468-B2D41AF39B52}">
      <dgm:prSet/>
      <dgm:spPr/>
      <dgm:t>
        <a:bodyPr/>
        <a:lstStyle/>
        <a:p>
          <a:endParaRPr lang="pt-BR"/>
        </a:p>
      </dgm:t>
    </dgm:pt>
    <dgm:pt modelId="{F9AE8624-4DA7-42EF-8151-02C03609A078}">
      <dgm:prSet phldrT="[Texto]" custT="1"/>
      <dgm:spPr>
        <a:solidFill>
          <a:srgbClr val="A94D0F"/>
        </a:solidFill>
      </dgm:spPr>
      <dgm:t>
        <a:bodyPr/>
        <a:lstStyle/>
        <a:p>
          <a:r>
            <a:rPr lang="pt-BR" sz="1100" b="1" dirty="0" smtClean="0"/>
            <a:t>SUCCESS</a:t>
          </a:r>
        </a:p>
        <a:p>
          <a:r>
            <a:rPr lang="pt-BR" sz="1100" b="1" dirty="0" smtClean="0"/>
            <a:t>1%   99%</a:t>
          </a:r>
        </a:p>
        <a:p>
          <a:r>
            <a:rPr lang="pt-BR" sz="1100" b="1" dirty="0" smtClean="0"/>
            <a:t>68% (1626)</a:t>
          </a:r>
          <a:endParaRPr lang="pt-BR" sz="1100" b="1" dirty="0"/>
        </a:p>
      </dgm:t>
    </dgm:pt>
    <dgm:pt modelId="{8AC958A2-2E21-424A-A569-4090BDCDE7A9}" type="parTrans" cxnId="{3FF11363-4F57-43D7-879E-6DD7F86C9C13}">
      <dgm:prSet/>
      <dgm:spPr/>
      <dgm:t>
        <a:bodyPr/>
        <a:lstStyle/>
        <a:p>
          <a:endParaRPr lang="pt-BR"/>
        </a:p>
      </dgm:t>
    </dgm:pt>
    <dgm:pt modelId="{FDD08F5E-4B0B-4CA5-8E68-A16082FB3BDC}" type="sibTrans" cxnId="{3FF11363-4F57-43D7-879E-6DD7F86C9C13}">
      <dgm:prSet/>
      <dgm:spPr/>
      <dgm:t>
        <a:bodyPr/>
        <a:lstStyle/>
        <a:p>
          <a:endParaRPr lang="pt-BR"/>
        </a:p>
      </dgm:t>
    </dgm:pt>
    <dgm:pt modelId="{526137CA-6AB9-40D0-B187-D0B0CBBCF66E}">
      <dgm:prSet phldrT="[Texto]" custT="1"/>
      <dgm:spPr>
        <a:solidFill>
          <a:schemeClr val="accent2">
            <a:lumMod val="60000"/>
            <a:lumOff val="40000"/>
          </a:schemeClr>
        </a:solidFill>
      </dgm:spPr>
      <dgm:t>
        <a:bodyPr/>
        <a:lstStyle/>
        <a:p>
          <a:r>
            <a:rPr lang="pt-BR" sz="1100" dirty="0" smtClean="0">
              <a:solidFill>
                <a:schemeClr val="tx1"/>
              </a:solidFill>
            </a:rPr>
            <a:t>SUCCESS</a:t>
          </a:r>
        </a:p>
        <a:p>
          <a:r>
            <a:rPr lang="pt-BR" sz="1100" dirty="0" smtClean="0">
              <a:solidFill>
                <a:schemeClr val="tx1"/>
              </a:solidFill>
            </a:rPr>
            <a:t>15%   85%</a:t>
          </a:r>
        </a:p>
        <a:p>
          <a:r>
            <a:rPr lang="pt-BR" sz="1100" dirty="0" smtClean="0">
              <a:solidFill>
                <a:schemeClr val="tx1"/>
              </a:solidFill>
            </a:rPr>
            <a:t>32% (769)</a:t>
          </a:r>
          <a:endParaRPr lang="pt-BR" sz="1100" dirty="0">
            <a:solidFill>
              <a:schemeClr val="tx1"/>
            </a:solidFill>
          </a:endParaRPr>
        </a:p>
      </dgm:t>
    </dgm:pt>
    <dgm:pt modelId="{6D4C23A2-2FBA-4612-8098-5DF7EF6768C7}" type="parTrans" cxnId="{E3022A52-D7C2-492B-B99F-B30B4A9E82B3}">
      <dgm:prSet/>
      <dgm:spPr/>
      <dgm:t>
        <a:bodyPr/>
        <a:lstStyle/>
        <a:p>
          <a:endParaRPr lang="pt-BR"/>
        </a:p>
      </dgm:t>
    </dgm:pt>
    <dgm:pt modelId="{D43E05C7-F40E-4DC8-9E56-5ACF2E1933CA}" type="sibTrans" cxnId="{E3022A52-D7C2-492B-B99F-B30B4A9E82B3}">
      <dgm:prSet/>
      <dgm:spPr/>
      <dgm:t>
        <a:bodyPr/>
        <a:lstStyle/>
        <a:p>
          <a:endParaRPr lang="pt-BR"/>
        </a:p>
      </dgm:t>
    </dgm:pt>
    <dgm:pt modelId="{AC420785-1FBF-44CA-971A-D1AC782F8169}">
      <dgm:prSet custT="1"/>
      <dgm:spPr>
        <a:solidFill>
          <a:schemeClr val="accent1"/>
        </a:solidFill>
      </dgm:spPr>
      <dgm:t>
        <a:bodyPr/>
        <a:lstStyle/>
        <a:p>
          <a:r>
            <a:rPr lang="pt-BR" sz="1100" dirty="0" smtClean="0">
              <a:solidFill>
                <a:schemeClr val="tx1"/>
              </a:solidFill>
            </a:rPr>
            <a:t>NOT SUCCESS</a:t>
          </a:r>
        </a:p>
        <a:p>
          <a:r>
            <a:rPr lang="pt-BR" sz="1100" dirty="0" smtClean="0">
              <a:solidFill>
                <a:schemeClr val="tx1"/>
              </a:solidFill>
            </a:rPr>
            <a:t>8%   92%</a:t>
          </a:r>
        </a:p>
        <a:p>
          <a:r>
            <a:rPr lang="pt-BR" sz="1100" dirty="0" smtClean="0">
              <a:solidFill>
                <a:schemeClr val="tx1"/>
              </a:solidFill>
            </a:rPr>
            <a:t>24% (566)</a:t>
          </a:r>
          <a:endParaRPr lang="pt-BR" sz="1100" dirty="0">
            <a:solidFill>
              <a:schemeClr val="tx1"/>
            </a:solidFill>
          </a:endParaRPr>
        </a:p>
      </dgm:t>
    </dgm:pt>
    <dgm:pt modelId="{E355E3D6-BADD-4564-85B7-AEED49435363}" type="parTrans" cxnId="{29099A86-0D9D-4840-9328-1363659D3FF1}">
      <dgm:prSet/>
      <dgm:spPr/>
      <dgm:t>
        <a:bodyPr/>
        <a:lstStyle/>
        <a:p>
          <a:endParaRPr lang="pt-BR"/>
        </a:p>
      </dgm:t>
    </dgm:pt>
    <dgm:pt modelId="{D6D67EF2-875B-4640-8D81-3D66875BE542}" type="sibTrans" cxnId="{29099A86-0D9D-4840-9328-1363659D3FF1}">
      <dgm:prSet/>
      <dgm:spPr/>
      <dgm:t>
        <a:bodyPr/>
        <a:lstStyle/>
        <a:p>
          <a:endParaRPr lang="pt-BR"/>
        </a:p>
      </dgm:t>
    </dgm:pt>
    <dgm:pt modelId="{CAF67028-25F0-440E-BD60-937404BC378A}">
      <dgm:prSet custT="1"/>
      <dgm:spPr>
        <a:solidFill>
          <a:srgbClr val="A94D0F"/>
        </a:solidFill>
      </dgm:spPr>
      <dgm:t>
        <a:bodyPr/>
        <a:lstStyle/>
        <a:p>
          <a:r>
            <a:rPr lang="pt-BR" sz="1100" b="1" dirty="0" smtClean="0">
              <a:solidFill>
                <a:schemeClr val="bg1"/>
              </a:solidFill>
            </a:rPr>
            <a:t>SUCCESS</a:t>
          </a:r>
        </a:p>
        <a:p>
          <a:r>
            <a:rPr lang="pt-BR" sz="1100" b="1" dirty="0" smtClean="0">
              <a:solidFill>
                <a:schemeClr val="bg1"/>
              </a:solidFill>
            </a:rPr>
            <a:t>36%   64%</a:t>
          </a:r>
        </a:p>
        <a:p>
          <a:r>
            <a:rPr lang="pt-BR" sz="1100" b="1" dirty="0" smtClean="0">
              <a:solidFill>
                <a:schemeClr val="bg1"/>
              </a:solidFill>
            </a:rPr>
            <a:t>8%  (203)</a:t>
          </a:r>
          <a:endParaRPr lang="pt-BR" sz="1100" b="1" dirty="0">
            <a:solidFill>
              <a:schemeClr val="bg1"/>
            </a:solidFill>
          </a:endParaRPr>
        </a:p>
      </dgm:t>
    </dgm:pt>
    <dgm:pt modelId="{0700013D-01FB-4280-850A-BC59A8F74CC1}" type="parTrans" cxnId="{5EA4326A-E5C7-4FF9-88A8-344360B22AB5}">
      <dgm:prSet/>
      <dgm:spPr/>
      <dgm:t>
        <a:bodyPr/>
        <a:lstStyle/>
        <a:p>
          <a:endParaRPr lang="pt-BR"/>
        </a:p>
      </dgm:t>
    </dgm:pt>
    <dgm:pt modelId="{1FBBCF38-DCA5-4D53-8B6B-C8BB448A0A3B}" type="sibTrans" cxnId="{5EA4326A-E5C7-4FF9-88A8-344360B22AB5}">
      <dgm:prSet/>
      <dgm:spPr/>
      <dgm:t>
        <a:bodyPr/>
        <a:lstStyle/>
        <a:p>
          <a:endParaRPr lang="pt-BR"/>
        </a:p>
      </dgm:t>
    </dgm:pt>
    <dgm:pt modelId="{F7D83DD2-ACCD-430E-B4CE-D87927809940}">
      <dgm:prSet custT="1"/>
      <dgm:spPr>
        <a:solidFill>
          <a:srgbClr val="A94D0F"/>
        </a:solidFill>
      </dgm:spPr>
      <dgm:t>
        <a:bodyPr/>
        <a:lstStyle/>
        <a:p>
          <a:r>
            <a:rPr lang="pt-BR" sz="1100" b="1" dirty="0" smtClean="0">
              <a:solidFill>
                <a:schemeClr val="bg1"/>
              </a:solidFill>
            </a:rPr>
            <a:t>SUCCESS</a:t>
          </a:r>
        </a:p>
        <a:p>
          <a:r>
            <a:rPr lang="pt-BR" sz="1100" b="1" dirty="0" smtClean="0">
              <a:solidFill>
                <a:schemeClr val="bg1"/>
              </a:solidFill>
            </a:rPr>
            <a:t>4%   96%</a:t>
          </a:r>
        </a:p>
        <a:p>
          <a:r>
            <a:rPr lang="pt-BR" sz="1100" b="1" dirty="0" smtClean="0">
              <a:solidFill>
                <a:schemeClr val="bg1"/>
              </a:solidFill>
            </a:rPr>
            <a:t>23% (541)</a:t>
          </a:r>
          <a:endParaRPr lang="pt-BR" sz="1100" b="1" dirty="0">
            <a:solidFill>
              <a:schemeClr val="bg1"/>
            </a:solidFill>
          </a:endParaRPr>
        </a:p>
      </dgm:t>
    </dgm:pt>
    <dgm:pt modelId="{01960616-2A77-4F8A-B2E0-39A968917F6E}" type="sibTrans" cxnId="{094F104B-E08C-46CC-83FE-4F2EE66955D3}">
      <dgm:prSet/>
      <dgm:spPr/>
      <dgm:t>
        <a:bodyPr/>
        <a:lstStyle/>
        <a:p>
          <a:endParaRPr lang="pt-BR"/>
        </a:p>
      </dgm:t>
    </dgm:pt>
    <dgm:pt modelId="{6CB6A3FF-E38B-407A-8AE5-B42976E4C7D4}" type="parTrans" cxnId="{094F104B-E08C-46CC-83FE-4F2EE66955D3}">
      <dgm:prSet/>
      <dgm:spPr/>
      <dgm:t>
        <a:bodyPr/>
        <a:lstStyle/>
        <a:p>
          <a:endParaRPr lang="pt-BR"/>
        </a:p>
      </dgm:t>
    </dgm:pt>
    <dgm:pt modelId="{75DD5EF3-B3B6-402F-8973-AA3C98BA5EE2}">
      <dgm:prSet custT="1"/>
      <dgm:spPr>
        <a:solidFill>
          <a:srgbClr val="255D8F"/>
        </a:solidFill>
      </dgm:spPr>
      <dgm:t>
        <a:bodyPr/>
        <a:lstStyle/>
        <a:p>
          <a:r>
            <a:rPr lang="pt-BR" sz="1100" b="1" dirty="0" smtClean="0"/>
            <a:t>NOT SUCCESS</a:t>
          </a:r>
        </a:p>
        <a:p>
          <a:r>
            <a:rPr lang="pt-BR" sz="1100" b="1" dirty="0" smtClean="0"/>
            <a:t>84%   16%</a:t>
          </a:r>
        </a:p>
        <a:p>
          <a:r>
            <a:rPr lang="pt-BR" sz="1100" b="1" dirty="0" smtClean="0"/>
            <a:t>1% (25)</a:t>
          </a:r>
          <a:endParaRPr lang="pt-BR" sz="1100" b="1" dirty="0"/>
        </a:p>
      </dgm:t>
    </dgm:pt>
    <dgm:pt modelId="{07FB4FC0-74FD-4B6C-84D7-899E363280B7}" type="sibTrans" cxnId="{F059FE2C-1E1D-4F20-B61C-194407146BDE}">
      <dgm:prSet/>
      <dgm:spPr/>
      <dgm:t>
        <a:bodyPr/>
        <a:lstStyle/>
        <a:p>
          <a:endParaRPr lang="pt-BR"/>
        </a:p>
      </dgm:t>
    </dgm:pt>
    <dgm:pt modelId="{ECE6F31F-1641-481C-9E90-C076A8EE6316}" type="parTrans" cxnId="{F059FE2C-1E1D-4F20-B61C-194407146BDE}">
      <dgm:prSet/>
      <dgm:spPr/>
      <dgm:t>
        <a:bodyPr/>
        <a:lstStyle/>
        <a:p>
          <a:endParaRPr lang="pt-BR"/>
        </a:p>
      </dgm:t>
    </dgm:pt>
    <dgm:pt modelId="{BCA3A5B5-80EB-4E4E-A76C-739AFDF6C2B9}" type="pres">
      <dgm:prSet presAssocID="{A319F193-76B4-4BFE-85CC-5D8E6094758F}" presName="hierChild1" presStyleCnt="0">
        <dgm:presLayoutVars>
          <dgm:orgChart val="1"/>
          <dgm:chPref val="1"/>
          <dgm:dir val="rev"/>
          <dgm:animOne val="branch"/>
          <dgm:animLvl val="lvl"/>
          <dgm:resizeHandles/>
        </dgm:presLayoutVars>
      </dgm:prSet>
      <dgm:spPr/>
      <dgm:t>
        <a:bodyPr/>
        <a:lstStyle/>
        <a:p>
          <a:endParaRPr lang="pt-BR"/>
        </a:p>
      </dgm:t>
    </dgm:pt>
    <dgm:pt modelId="{FA29B094-575B-448A-95FE-3480BBCD2F09}" type="pres">
      <dgm:prSet presAssocID="{5C9BD968-1E37-4076-A410-04ACAA570F07}" presName="hierRoot1" presStyleCnt="0">
        <dgm:presLayoutVars>
          <dgm:hierBranch val="init"/>
        </dgm:presLayoutVars>
      </dgm:prSet>
      <dgm:spPr/>
    </dgm:pt>
    <dgm:pt modelId="{1DC77572-81DF-4C50-AB43-3F68AEC04108}" type="pres">
      <dgm:prSet presAssocID="{5C9BD968-1E37-4076-A410-04ACAA570F07}" presName="rootComposite1" presStyleCnt="0"/>
      <dgm:spPr/>
    </dgm:pt>
    <dgm:pt modelId="{15C44ED7-45B8-494C-B71D-A2761F63B7B3}" type="pres">
      <dgm:prSet presAssocID="{5C9BD968-1E37-4076-A410-04ACAA570F07}" presName="rootText1" presStyleLbl="node0" presStyleIdx="0" presStyleCnt="1" custScaleX="114819" custLinFactNeighborX="37879" custLinFactNeighborY="5024">
        <dgm:presLayoutVars>
          <dgm:chPref val="3"/>
        </dgm:presLayoutVars>
      </dgm:prSet>
      <dgm:spPr>
        <a:prstGeom prst="roundRect">
          <a:avLst/>
        </a:prstGeom>
      </dgm:spPr>
      <dgm:t>
        <a:bodyPr/>
        <a:lstStyle/>
        <a:p>
          <a:endParaRPr lang="pt-BR"/>
        </a:p>
      </dgm:t>
    </dgm:pt>
    <dgm:pt modelId="{AEC84824-17AE-48EA-B9D8-F71F800A9957}" type="pres">
      <dgm:prSet presAssocID="{5C9BD968-1E37-4076-A410-04ACAA570F07}" presName="rootConnector1" presStyleLbl="node1" presStyleIdx="0" presStyleCnt="0"/>
      <dgm:spPr/>
      <dgm:t>
        <a:bodyPr/>
        <a:lstStyle/>
        <a:p>
          <a:endParaRPr lang="pt-BR"/>
        </a:p>
      </dgm:t>
    </dgm:pt>
    <dgm:pt modelId="{03B9C518-ADC7-430F-8C91-E79732BBFD5E}" type="pres">
      <dgm:prSet presAssocID="{5C9BD968-1E37-4076-A410-04ACAA570F07}" presName="hierChild2" presStyleCnt="0"/>
      <dgm:spPr/>
    </dgm:pt>
    <dgm:pt modelId="{5E768DAC-0CAE-4BF9-A01C-13A7704A5FF6}" type="pres">
      <dgm:prSet presAssocID="{8AC958A2-2E21-424A-A569-4090BDCDE7A9}" presName="Name37" presStyleLbl="parChTrans1D2" presStyleIdx="0" presStyleCnt="2"/>
      <dgm:spPr/>
      <dgm:t>
        <a:bodyPr/>
        <a:lstStyle/>
        <a:p>
          <a:endParaRPr lang="pt-BR"/>
        </a:p>
      </dgm:t>
    </dgm:pt>
    <dgm:pt modelId="{D6EAA18E-C385-4767-9041-90FDC674F970}" type="pres">
      <dgm:prSet presAssocID="{F9AE8624-4DA7-42EF-8151-02C03609A078}" presName="hierRoot2" presStyleCnt="0">
        <dgm:presLayoutVars>
          <dgm:hierBranch val="init"/>
        </dgm:presLayoutVars>
      </dgm:prSet>
      <dgm:spPr/>
    </dgm:pt>
    <dgm:pt modelId="{B44568CF-3C21-4FD0-9BE4-3735E023174E}" type="pres">
      <dgm:prSet presAssocID="{F9AE8624-4DA7-42EF-8151-02C03609A078}" presName="rootComposite" presStyleCnt="0"/>
      <dgm:spPr/>
    </dgm:pt>
    <dgm:pt modelId="{526CC2EF-57EB-490B-9F1A-818E9434B1A9}" type="pres">
      <dgm:prSet presAssocID="{F9AE8624-4DA7-42EF-8151-02C03609A078}" presName="rootText" presStyleLbl="node2" presStyleIdx="0" presStyleCnt="2" custScaleX="114819" custLinFactX="43962" custLinFactNeighborX="100000">
        <dgm:presLayoutVars>
          <dgm:chPref val="3"/>
        </dgm:presLayoutVars>
      </dgm:prSet>
      <dgm:spPr>
        <a:prstGeom prst="roundRect">
          <a:avLst/>
        </a:prstGeom>
      </dgm:spPr>
      <dgm:t>
        <a:bodyPr/>
        <a:lstStyle/>
        <a:p>
          <a:endParaRPr lang="pt-BR"/>
        </a:p>
      </dgm:t>
    </dgm:pt>
    <dgm:pt modelId="{5003C7D7-A4A3-461B-A311-3CFD5D8927D2}" type="pres">
      <dgm:prSet presAssocID="{F9AE8624-4DA7-42EF-8151-02C03609A078}" presName="rootConnector" presStyleLbl="node2" presStyleIdx="0" presStyleCnt="2"/>
      <dgm:spPr/>
      <dgm:t>
        <a:bodyPr/>
        <a:lstStyle/>
        <a:p>
          <a:endParaRPr lang="pt-BR"/>
        </a:p>
      </dgm:t>
    </dgm:pt>
    <dgm:pt modelId="{058C5878-4F6B-4619-A4DE-282DF8BEF8BC}" type="pres">
      <dgm:prSet presAssocID="{F9AE8624-4DA7-42EF-8151-02C03609A078}" presName="hierChild4" presStyleCnt="0"/>
      <dgm:spPr/>
    </dgm:pt>
    <dgm:pt modelId="{E5DE855B-5A7B-4FC7-AAD7-EEB40009179F}" type="pres">
      <dgm:prSet presAssocID="{F9AE8624-4DA7-42EF-8151-02C03609A078}" presName="hierChild5" presStyleCnt="0"/>
      <dgm:spPr/>
    </dgm:pt>
    <dgm:pt modelId="{62F975B5-70E9-42D6-9217-F9220D557ED9}" type="pres">
      <dgm:prSet presAssocID="{6D4C23A2-2FBA-4612-8098-5DF7EF6768C7}" presName="Name37" presStyleLbl="parChTrans1D2" presStyleIdx="1" presStyleCnt="2"/>
      <dgm:spPr/>
      <dgm:t>
        <a:bodyPr/>
        <a:lstStyle/>
        <a:p>
          <a:endParaRPr lang="pt-BR"/>
        </a:p>
      </dgm:t>
    </dgm:pt>
    <dgm:pt modelId="{CBF775EF-3044-4537-89F3-6A2823B91535}" type="pres">
      <dgm:prSet presAssocID="{526137CA-6AB9-40D0-B187-D0B0CBBCF66E}" presName="hierRoot2" presStyleCnt="0">
        <dgm:presLayoutVars>
          <dgm:hierBranch val="init"/>
        </dgm:presLayoutVars>
      </dgm:prSet>
      <dgm:spPr/>
    </dgm:pt>
    <dgm:pt modelId="{DC8964D4-BF09-43ED-967A-120035456AB5}" type="pres">
      <dgm:prSet presAssocID="{526137CA-6AB9-40D0-B187-D0B0CBBCF66E}" presName="rootComposite" presStyleCnt="0"/>
      <dgm:spPr/>
    </dgm:pt>
    <dgm:pt modelId="{C948DEC1-0415-4333-8179-75CC2DC9386C}" type="pres">
      <dgm:prSet presAssocID="{526137CA-6AB9-40D0-B187-D0B0CBBCF66E}" presName="rootText" presStyleLbl="node2" presStyleIdx="1" presStyleCnt="2" custScaleX="114819" custLinFactNeighborX="-29981">
        <dgm:presLayoutVars>
          <dgm:chPref val="3"/>
        </dgm:presLayoutVars>
      </dgm:prSet>
      <dgm:spPr>
        <a:prstGeom prst="roundRect">
          <a:avLst/>
        </a:prstGeom>
      </dgm:spPr>
      <dgm:t>
        <a:bodyPr/>
        <a:lstStyle/>
        <a:p>
          <a:endParaRPr lang="pt-BR"/>
        </a:p>
      </dgm:t>
    </dgm:pt>
    <dgm:pt modelId="{5C497F9C-6FE9-4208-9988-B72CA229C5FF}" type="pres">
      <dgm:prSet presAssocID="{526137CA-6AB9-40D0-B187-D0B0CBBCF66E}" presName="rootConnector" presStyleLbl="node2" presStyleIdx="1" presStyleCnt="2"/>
      <dgm:spPr/>
      <dgm:t>
        <a:bodyPr/>
        <a:lstStyle/>
        <a:p>
          <a:endParaRPr lang="pt-BR"/>
        </a:p>
      </dgm:t>
    </dgm:pt>
    <dgm:pt modelId="{8E05FE62-E9BA-44F9-8068-3AFF6BA7670E}" type="pres">
      <dgm:prSet presAssocID="{526137CA-6AB9-40D0-B187-D0B0CBBCF66E}" presName="hierChild4" presStyleCnt="0"/>
      <dgm:spPr/>
    </dgm:pt>
    <dgm:pt modelId="{F45B2224-CADF-45E8-9466-035B876B7FC3}" type="pres">
      <dgm:prSet presAssocID="{E355E3D6-BADD-4564-85B7-AEED49435363}" presName="Name37" presStyleLbl="parChTrans1D3" presStyleIdx="0" presStyleCnt="2"/>
      <dgm:spPr/>
      <dgm:t>
        <a:bodyPr/>
        <a:lstStyle/>
        <a:p>
          <a:endParaRPr lang="pt-BR"/>
        </a:p>
      </dgm:t>
    </dgm:pt>
    <dgm:pt modelId="{50676DC9-67EA-4C24-BBCD-3983D17CE75B}" type="pres">
      <dgm:prSet presAssocID="{AC420785-1FBF-44CA-971A-D1AC782F8169}" presName="hierRoot2" presStyleCnt="0">
        <dgm:presLayoutVars>
          <dgm:hierBranch/>
        </dgm:presLayoutVars>
      </dgm:prSet>
      <dgm:spPr/>
    </dgm:pt>
    <dgm:pt modelId="{159B444A-98B9-4816-B9EF-EC8550E71897}" type="pres">
      <dgm:prSet presAssocID="{AC420785-1FBF-44CA-971A-D1AC782F8169}" presName="rootComposite" presStyleCnt="0"/>
      <dgm:spPr/>
    </dgm:pt>
    <dgm:pt modelId="{51723FB9-A79E-4C0F-97A6-EAC9FB0FD7C6}" type="pres">
      <dgm:prSet presAssocID="{AC420785-1FBF-44CA-971A-D1AC782F8169}" presName="rootText" presStyleLbl="node3" presStyleIdx="0" presStyleCnt="2" custScaleX="114819" custLinFactNeighborX="30641" custLinFactNeighborY="-32">
        <dgm:presLayoutVars>
          <dgm:chPref val="3"/>
        </dgm:presLayoutVars>
      </dgm:prSet>
      <dgm:spPr>
        <a:prstGeom prst="roundRect">
          <a:avLst/>
        </a:prstGeom>
      </dgm:spPr>
      <dgm:t>
        <a:bodyPr/>
        <a:lstStyle/>
        <a:p>
          <a:endParaRPr lang="pt-BR"/>
        </a:p>
      </dgm:t>
    </dgm:pt>
    <dgm:pt modelId="{DE8056AC-8934-4EB6-8767-A2191312195F}" type="pres">
      <dgm:prSet presAssocID="{AC420785-1FBF-44CA-971A-D1AC782F8169}" presName="rootConnector" presStyleLbl="node3" presStyleIdx="0" presStyleCnt="2"/>
      <dgm:spPr/>
      <dgm:t>
        <a:bodyPr/>
        <a:lstStyle/>
        <a:p>
          <a:endParaRPr lang="pt-BR"/>
        </a:p>
      </dgm:t>
    </dgm:pt>
    <dgm:pt modelId="{B85B8A4C-2529-4CBA-BDDF-644EB9D1CABE}" type="pres">
      <dgm:prSet presAssocID="{AC420785-1FBF-44CA-971A-D1AC782F8169}" presName="hierChild4" presStyleCnt="0"/>
      <dgm:spPr/>
    </dgm:pt>
    <dgm:pt modelId="{EB3E79DF-070C-4533-92B4-C170F3625839}" type="pres">
      <dgm:prSet presAssocID="{6CB6A3FF-E38B-407A-8AE5-B42976E4C7D4}" presName="Name35" presStyleLbl="parChTrans1D4" presStyleIdx="0" presStyleCnt="2"/>
      <dgm:spPr/>
      <dgm:t>
        <a:bodyPr/>
        <a:lstStyle/>
        <a:p>
          <a:endParaRPr lang="pt-BR"/>
        </a:p>
      </dgm:t>
    </dgm:pt>
    <dgm:pt modelId="{D5CC3C01-973A-46F2-AA28-5881279EE374}" type="pres">
      <dgm:prSet presAssocID="{F7D83DD2-ACCD-430E-B4CE-D87927809940}" presName="hierRoot2" presStyleCnt="0">
        <dgm:presLayoutVars>
          <dgm:hierBranch/>
        </dgm:presLayoutVars>
      </dgm:prSet>
      <dgm:spPr/>
    </dgm:pt>
    <dgm:pt modelId="{E22B49BE-D67A-488D-BD8C-65EEB7CCB36A}" type="pres">
      <dgm:prSet presAssocID="{F7D83DD2-ACCD-430E-B4CE-D87927809940}" presName="rootComposite" presStyleCnt="0"/>
      <dgm:spPr/>
    </dgm:pt>
    <dgm:pt modelId="{1CCD8BB3-E3EB-4311-A720-D7CF16DA093A}" type="pres">
      <dgm:prSet presAssocID="{F7D83DD2-ACCD-430E-B4CE-D87927809940}" presName="rootText" presStyleLbl="node4" presStyleIdx="0" presStyleCnt="2" custScaleX="114819" custLinFactNeighborX="53368" custLinFactNeighborY="-2047">
        <dgm:presLayoutVars>
          <dgm:chPref val="3"/>
        </dgm:presLayoutVars>
      </dgm:prSet>
      <dgm:spPr>
        <a:prstGeom prst="roundRect">
          <a:avLst/>
        </a:prstGeom>
      </dgm:spPr>
      <dgm:t>
        <a:bodyPr/>
        <a:lstStyle/>
        <a:p>
          <a:endParaRPr lang="pt-BR"/>
        </a:p>
      </dgm:t>
    </dgm:pt>
    <dgm:pt modelId="{80A7C6AE-C712-40B7-8C84-A3BC283B49DF}" type="pres">
      <dgm:prSet presAssocID="{F7D83DD2-ACCD-430E-B4CE-D87927809940}" presName="rootConnector" presStyleLbl="node4" presStyleIdx="0" presStyleCnt="2"/>
      <dgm:spPr/>
      <dgm:t>
        <a:bodyPr/>
        <a:lstStyle/>
        <a:p>
          <a:endParaRPr lang="pt-BR"/>
        </a:p>
      </dgm:t>
    </dgm:pt>
    <dgm:pt modelId="{6D5EE747-1131-4D98-8E72-AA50F1A5D8FE}" type="pres">
      <dgm:prSet presAssocID="{F7D83DD2-ACCD-430E-B4CE-D87927809940}" presName="hierChild4" presStyleCnt="0"/>
      <dgm:spPr/>
    </dgm:pt>
    <dgm:pt modelId="{6BB1D763-A623-44DB-9839-43757E0C65F2}" type="pres">
      <dgm:prSet presAssocID="{F7D83DD2-ACCD-430E-B4CE-D87927809940}" presName="hierChild5" presStyleCnt="0"/>
      <dgm:spPr/>
    </dgm:pt>
    <dgm:pt modelId="{C69B3196-EB33-4443-97C9-2740FE5100E6}" type="pres">
      <dgm:prSet presAssocID="{ECE6F31F-1641-481C-9E90-C076A8EE6316}" presName="Name35" presStyleLbl="parChTrans1D4" presStyleIdx="1" presStyleCnt="2"/>
      <dgm:spPr/>
      <dgm:t>
        <a:bodyPr/>
        <a:lstStyle/>
        <a:p>
          <a:endParaRPr lang="pt-BR"/>
        </a:p>
      </dgm:t>
    </dgm:pt>
    <dgm:pt modelId="{EE4F9FB9-A4AB-4FE9-9C2D-DE60552A3B56}" type="pres">
      <dgm:prSet presAssocID="{75DD5EF3-B3B6-402F-8973-AA3C98BA5EE2}" presName="hierRoot2" presStyleCnt="0">
        <dgm:presLayoutVars>
          <dgm:hierBranch val="init"/>
        </dgm:presLayoutVars>
      </dgm:prSet>
      <dgm:spPr/>
    </dgm:pt>
    <dgm:pt modelId="{A2BE0C53-C3C6-40F3-BA34-1EC6B204DDE3}" type="pres">
      <dgm:prSet presAssocID="{75DD5EF3-B3B6-402F-8973-AA3C98BA5EE2}" presName="rootComposite" presStyleCnt="0"/>
      <dgm:spPr/>
    </dgm:pt>
    <dgm:pt modelId="{C6CABBF9-D558-4FF6-BA61-F1579037D99B}" type="pres">
      <dgm:prSet presAssocID="{75DD5EF3-B3B6-402F-8973-AA3C98BA5EE2}" presName="rootText" presStyleLbl="node4" presStyleIdx="1" presStyleCnt="2" custScaleX="114819" custLinFactNeighborX="33361" custLinFactNeighborY="-2047">
        <dgm:presLayoutVars>
          <dgm:chPref val="3"/>
        </dgm:presLayoutVars>
      </dgm:prSet>
      <dgm:spPr>
        <a:prstGeom prst="roundRect">
          <a:avLst/>
        </a:prstGeom>
      </dgm:spPr>
      <dgm:t>
        <a:bodyPr/>
        <a:lstStyle/>
        <a:p>
          <a:endParaRPr lang="pt-BR"/>
        </a:p>
      </dgm:t>
    </dgm:pt>
    <dgm:pt modelId="{3DA20894-6BF6-4159-8EAA-9E9AF07480A9}" type="pres">
      <dgm:prSet presAssocID="{75DD5EF3-B3B6-402F-8973-AA3C98BA5EE2}" presName="rootConnector" presStyleLbl="node4" presStyleIdx="1" presStyleCnt="2"/>
      <dgm:spPr/>
      <dgm:t>
        <a:bodyPr/>
        <a:lstStyle/>
        <a:p>
          <a:endParaRPr lang="pt-BR"/>
        </a:p>
      </dgm:t>
    </dgm:pt>
    <dgm:pt modelId="{E5A086D6-1E23-46B5-AA5B-8BDCCD1D1CD5}" type="pres">
      <dgm:prSet presAssocID="{75DD5EF3-B3B6-402F-8973-AA3C98BA5EE2}" presName="hierChild4" presStyleCnt="0"/>
      <dgm:spPr/>
    </dgm:pt>
    <dgm:pt modelId="{64734C1E-A3AE-4486-AFFE-993B241B6A34}" type="pres">
      <dgm:prSet presAssocID="{75DD5EF3-B3B6-402F-8973-AA3C98BA5EE2}" presName="hierChild5" presStyleCnt="0"/>
      <dgm:spPr/>
    </dgm:pt>
    <dgm:pt modelId="{2D7E53B9-E3D2-4C36-ADA1-2770083626C4}" type="pres">
      <dgm:prSet presAssocID="{AC420785-1FBF-44CA-971A-D1AC782F8169}" presName="hierChild5" presStyleCnt="0"/>
      <dgm:spPr/>
    </dgm:pt>
    <dgm:pt modelId="{BC4C5ADD-1D53-4E73-A803-B718C4CCA99F}" type="pres">
      <dgm:prSet presAssocID="{0700013D-01FB-4280-850A-BC59A8F74CC1}" presName="Name37" presStyleLbl="parChTrans1D3" presStyleIdx="1" presStyleCnt="2"/>
      <dgm:spPr/>
      <dgm:t>
        <a:bodyPr/>
        <a:lstStyle/>
        <a:p>
          <a:endParaRPr lang="pt-BR"/>
        </a:p>
      </dgm:t>
    </dgm:pt>
    <dgm:pt modelId="{9FB47378-8B52-4498-A778-D7C0E1D169CA}" type="pres">
      <dgm:prSet presAssocID="{CAF67028-25F0-440E-BD60-937404BC378A}" presName="hierRoot2" presStyleCnt="0">
        <dgm:presLayoutVars>
          <dgm:hierBranch/>
        </dgm:presLayoutVars>
      </dgm:prSet>
      <dgm:spPr/>
    </dgm:pt>
    <dgm:pt modelId="{62ADE36C-C6D2-4699-9B7E-07A7F17ACB6E}" type="pres">
      <dgm:prSet presAssocID="{CAF67028-25F0-440E-BD60-937404BC378A}" presName="rootComposite" presStyleCnt="0"/>
      <dgm:spPr/>
    </dgm:pt>
    <dgm:pt modelId="{58DF4D59-43B7-480D-A511-1E933FCAFC88}" type="pres">
      <dgm:prSet presAssocID="{CAF67028-25F0-440E-BD60-937404BC378A}" presName="rootText" presStyleLbl="node3" presStyleIdx="1" presStyleCnt="2" custScaleX="114819" custLinFactX="-43975" custLinFactNeighborX="-100000">
        <dgm:presLayoutVars>
          <dgm:chPref val="3"/>
        </dgm:presLayoutVars>
      </dgm:prSet>
      <dgm:spPr>
        <a:prstGeom prst="roundRect">
          <a:avLst/>
        </a:prstGeom>
      </dgm:spPr>
      <dgm:t>
        <a:bodyPr/>
        <a:lstStyle/>
        <a:p>
          <a:endParaRPr lang="pt-BR"/>
        </a:p>
      </dgm:t>
    </dgm:pt>
    <dgm:pt modelId="{409B1775-68E8-45C8-84DA-5E94E204B46B}" type="pres">
      <dgm:prSet presAssocID="{CAF67028-25F0-440E-BD60-937404BC378A}" presName="rootConnector" presStyleLbl="node3" presStyleIdx="1" presStyleCnt="2"/>
      <dgm:spPr/>
      <dgm:t>
        <a:bodyPr/>
        <a:lstStyle/>
        <a:p>
          <a:endParaRPr lang="pt-BR"/>
        </a:p>
      </dgm:t>
    </dgm:pt>
    <dgm:pt modelId="{3D08F01D-8E59-4739-9B9D-A0179260D033}" type="pres">
      <dgm:prSet presAssocID="{CAF67028-25F0-440E-BD60-937404BC378A}" presName="hierChild4" presStyleCnt="0"/>
      <dgm:spPr/>
    </dgm:pt>
    <dgm:pt modelId="{C6828562-9221-493A-8753-DF7F1B9B29F6}" type="pres">
      <dgm:prSet presAssocID="{CAF67028-25F0-440E-BD60-937404BC378A}" presName="hierChild5" presStyleCnt="0"/>
      <dgm:spPr/>
    </dgm:pt>
    <dgm:pt modelId="{A4509E44-9125-43A1-A5B5-1FC6F75C76C4}" type="pres">
      <dgm:prSet presAssocID="{526137CA-6AB9-40D0-B187-D0B0CBBCF66E}" presName="hierChild5" presStyleCnt="0"/>
      <dgm:spPr/>
    </dgm:pt>
    <dgm:pt modelId="{FCEAF832-311E-4A8C-B2D8-DE312BE47C60}" type="pres">
      <dgm:prSet presAssocID="{5C9BD968-1E37-4076-A410-04ACAA570F07}" presName="hierChild3" presStyleCnt="0"/>
      <dgm:spPr/>
    </dgm:pt>
  </dgm:ptLst>
  <dgm:cxnLst>
    <dgm:cxn modelId="{5B8ACEB3-CAF1-4DAF-A2FD-F3D8DA0AC512}" type="presOf" srcId="{6D4C23A2-2FBA-4612-8098-5DF7EF6768C7}" destId="{62F975B5-70E9-42D6-9217-F9220D557ED9}" srcOrd="0" destOrd="0" presId="urn:microsoft.com/office/officeart/2005/8/layout/orgChart1"/>
    <dgm:cxn modelId="{27C7A5A3-2B03-450B-97A8-798A297DC8E6}" type="presOf" srcId="{CAF67028-25F0-440E-BD60-937404BC378A}" destId="{58DF4D59-43B7-480D-A511-1E933FCAFC88}" srcOrd="0" destOrd="0" presId="urn:microsoft.com/office/officeart/2005/8/layout/orgChart1"/>
    <dgm:cxn modelId="{F059FE2C-1E1D-4F20-B61C-194407146BDE}" srcId="{AC420785-1FBF-44CA-971A-D1AC782F8169}" destId="{75DD5EF3-B3B6-402F-8973-AA3C98BA5EE2}" srcOrd="1" destOrd="0" parTransId="{ECE6F31F-1641-481C-9E90-C076A8EE6316}" sibTransId="{07FB4FC0-74FD-4B6C-84D7-899E363280B7}"/>
    <dgm:cxn modelId="{094F104B-E08C-46CC-83FE-4F2EE66955D3}" srcId="{AC420785-1FBF-44CA-971A-D1AC782F8169}" destId="{F7D83DD2-ACCD-430E-B4CE-D87927809940}" srcOrd="0" destOrd="0" parTransId="{6CB6A3FF-E38B-407A-8AE5-B42976E4C7D4}" sibTransId="{01960616-2A77-4F8A-B2E0-39A968917F6E}"/>
    <dgm:cxn modelId="{9F890656-876A-4681-AEA7-117D5A013A82}" type="presOf" srcId="{5C9BD968-1E37-4076-A410-04ACAA570F07}" destId="{AEC84824-17AE-48EA-B9D8-F71F800A9957}" srcOrd="1" destOrd="0" presId="urn:microsoft.com/office/officeart/2005/8/layout/orgChart1"/>
    <dgm:cxn modelId="{2AC6A84C-0CE4-4E2D-97D5-9DCA03FEF266}" type="presOf" srcId="{F9AE8624-4DA7-42EF-8151-02C03609A078}" destId="{5003C7D7-A4A3-461B-A311-3CFD5D8927D2}" srcOrd="1" destOrd="0" presId="urn:microsoft.com/office/officeart/2005/8/layout/orgChart1"/>
    <dgm:cxn modelId="{62C2C6CD-5ABF-4467-9CE3-3C8285FA0F8D}" type="presOf" srcId="{75DD5EF3-B3B6-402F-8973-AA3C98BA5EE2}" destId="{C6CABBF9-D558-4FF6-BA61-F1579037D99B}" srcOrd="0" destOrd="0" presId="urn:microsoft.com/office/officeart/2005/8/layout/orgChart1"/>
    <dgm:cxn modelId="{B13D8624-D56E-44B3-A4C8-1F5667647EE0}" type="presOf" srcId="{ECE6F31F-1641-481C-9E90-C076A8EE6316}" destId="{C69B3196-EB33-4443-97C9-2740FE5100E6}" srcOrd="0" destOrd="0" presId="urn:microsoft.com/office/officeart/2005/8/layout/orgChart1"/>
    <dgm:cxn modelId="{D2D4A155-EFB1-48C4-995D-AFE9506D26A7}" type="presOf" srcId="{CAF67028-25F0-440E-BD60-937404BC378A}" destId="{409B1775-68E8-45C8-84DA-5E94E204B46B}" srcOrd="1" destOrd="0" presId="urn:microsoft.com/office/officeart/2005/8/layout/orgChart1"/>
    <dgm:cxn modelId="{3FF11363-4F57-43D7-879E-6DD7F86C9C13}" srcId="{5C9BD968-1E37-4076-A410-04ACAA570F07}" destId="{F9AE8624-4DA7-42EF-8151-02C03609A078}" srcOrd="0" destOrd="0" parTransId="{8AC958A2-2E21-424A-A569-4090BDCDE7A9}" sibTransId="{FDD08F5E-4B0B-4CA5-8E68-A16082FB3BDC}"/>
    <dgm:cxn modelId="{15BD2D88-6130-4603-AB31-F032B4CAD012}" type="presOf" srcId="{8AC958A2-2E21-424A-A569-4090BDCDE7A9}" destId="{5E768DAC-0CAE-4BF9-A01C-13A7704A5FF6}" srcOrd="0" destOrd="0" presId="urn:microsoft.com/office/officeart/2005/8/layout/orgChart1"/>
    <dgm:cxn modelId="{67049CCF-ACA2-46D5-B32C-AB001375ED2D}" type="presOf" srcId="{AC420785-1FBF-44CA-971A-D1AC782F8169}" destId="{DE8056AC-8934-4EB6-8767-A2191312195F}" srcOrd="1" destOrd="0" presId="urn:microsoft.com/office/officeart/2005/8/layout/orgChart1"/>
    <dgm:cxn modelId="{894245D7-F336-4980-87C4-EF3613B8B6F3}" type="presOf" srcId="{F7D83DD2-ACCD-430E-B4CE-D87927809940}" destId="{1CCD8BB3-E3EB-4311-A720-D7CF16DA093A}" srcOrd="0" destOrd="0" presId="urn:microsoft.com/office/officeart/2005/8/layout/orgChart1"/>
    <dgm:cxn modelId="{ED4FF822-AAB0-4FA9-92B1-6A9EB717DA9B}" type="presOf" srcId="{6CB6A3FF-E38B-407A-8AE5-B42976E4C7D4}" destId="{EB3E79DF-070C-4533-92B4-C170F3625839}" srcOrd="0" destOrd="0" presId="urn:microsoft.com/office/officeart/2005/8/layout/orgChart1"/>
    <dgm:cxn modelId="{E3022A52-D7C2-492B-B99F-B30B4A9E82B3}" srcId="{5C9BD968-1E37-4076-A410-04ACAA570F07}" destId="{526137CA-6AB9-40D0-B187-D0B0CBBCF66E}" srcOrd="1" destOrd="0" parTransId="{6D4C23A2-2FBA-4612-8098-5DF7EF6768C7}" sibTransId="{D43E05C7-F40E-4DC8-9E56-5ACF2E1933CA}"/>
    <dgm:cxn modelId="{438A4132-8BB8-491B-B2C6-C1564056DB2C}" type="presOf" srcId="{F9AE8624-4DA7-42EF-8151-02C03609A078}" destId="{526CC2EF-57EB-490B-9F1A-818E9434B1A9}" srcOrd="0" destOrd="0" presId="urn:microsoft.com/office/officeart/2005/8/layout/orgChart1"/>
    <dgm:cxn modelId="{F5C84391-DFEE-4758-9468-B2D41AF39B52}" srcId="{A319F193-76B4-4BFE-85CC-5D8E6094758F}" destId="{5C9BD968-1E37-4076-A410-04ACAA570F07}" srcOrd="0" destOrd="0" parTransId="{94ABA20A-0F23-42E1-A867-D7141B957D3E}" sibTransId="{54E0A2D1-2B2F-437C-AB32-6EEC7F2D6EA5}"/>
    <dgm:cxn modelId="{6B8E75B3-7A02-4790-9B77-4182D803157C}" type="presOf" srcId="{A319F193-76B4-4BFE-85CC-5D8E6094758F}" destId="{BCA3A5B5-80EB-4E4E-A76C-739AFDF6C2B9}" srcOrd="0" destOrd="0" presId="urn:microsoft.com/office/officeart/2005/8/layout/orgChart1"/>
    <dgm:cxn modelId="{EA1F10DF-1EE1-4AE7-BA2A-7480489E7E46}" type="presOf" srcId="{E355E3D6-BADD-4564-85B7-AEED49435363}" destId="{F45B2224-CADF-45E8-9466-035B876B7FC3}" srcOrd="0" destOrd="0" presId="urn:microsoft.com/office/officeart/2005/8/layout/orgChart1"/>
    <dgm:cxn modelId="{971163A3-510B-4F31-8A86-DECF1ED9440B}" type="presOf" srcId="{75DD5EF3-B3B6-402F-8973-AA3C98BA5EE2}" destId="{3DA20894-6BF6-4159-8EAA-9E9AF07480A9}" srcOrd="1" destOrd="0" presId="urn:microsoft.com/office/officeart/2005/8/layout/orgChart1"/>
    <dgm:cxn modelId="{A6C18536-A301-48D6-9841-77BD1DE45714}" type="presOf" srcId="{526137CA-6AB9-40D0-B187-D0B0CBBCF66E}" destId="{C948DEC1-0415-4333-8179-75CC2DC9386C}" srcOrd="0" destOrd="0" presId="urn:microsoft.com/office/officeart/2005/8/layout/orgChart1"/>
    <dgm:cxn modelId="{ABDC7973-A056-46C4-8943-D855AD76422C}" type="presOf" srcId="{526137CA-6AB9-40D0-B187-D0B0CBBCF66E}" destId="{5C497F9C-6FE9-4208-9988-B72CA229C5FF}" srcOrd="1" destOrd="0" presId="urn:microsoft.com/office/officeart/2005/8/layout/orgChart1"/>
    <dgm:cxn modelId="{36A78082-79C9-4E36-A6DF-D9D36A363C97}" type="presOf" srcId="{5C9BD968-1E37-4076-A410-04ACAA570F07}" destId="{15C44ED7-45B8-494C-B71D-A2761F63B7B3}" srcOrd="0" destOrd="0" presId="urn:microsoft.com/office/officeart/2005/8/layout/orgChart1"/>
    <dgm:cxn modelId="{82134430-8C67-4236-BF22-9B6DF1CAB5D2}" type="presOf" srcId="{0700013D-01FB-4280-850A-BC59A8F74CC1}" destId="{BC4C5ADD-1D53-4E73-A803-B718C4CCA99F}" srcOrd="0" destOrd="0" presId="urn:microsoft.com/office/officeart/2005/8/layout/orgChart1"/>
    <dgm:cxn modelId="{29099A86-0D9D-4840-9328-1363659D3FF1}" srcId="{526137CA-6AB9-40D0-B187-D0B0CBBCF66E}" destId="{AC420785-1FBF-44CA-971A-D1AC782F8169}" srcOrd="0" destOrd="0" parTransId="{E355E3D6-BADD-4564-85B7-AEED49435363}" sibTransId="{D6D67EF2-875B-4640-8D81-3D66875BE542}"/>
    <dgm:cxn modelId="{240BBB29-0A7F-46E5-92B1-A5802E540444}" type="presOf" srcId="{F7D83DD2-ACCD-430E-B4CE-D87927809940}" destId="{80A7C6AE-C712-40B7-8C84-A3BC283B49DF}" srcOrd="1" destOrd="0" presId="urn:microsoft.com/office/officeart/2005/8/layout/orgChart1"/>
    <dgm:cxn modelId="{5EA4326A-E5C7-4FF9-88A8-344360B22AB5}" srcId="{526137CA-6AB9-40D0-B187-D0B0CBBCF66E}" destId="{CAF67028-25F0-440E-BD60-937404BC378A}" srcOrd="1" destOrd="0" parTransId="{0700013D-01FB-4280-850A-BC59A8F74CC1}" sibTransId="{1FBBCF38-DCA5-4D53-8B6B-C8BB448A0A3B}"/>
    <dgm:cxn modelId="{9F8DA087-2A09-4B76-82B4-942E3FF43308}" type="presOf" srcId="{AC420785-1FBF-44CA-971A-D1AC782F8169}" destId="{51723FB9-A79E-4C0F-97A6-EAC9FB0FD7C6}" srcOrd="0" destOrd="0" presId="urn:microsoft.com/office/officeart/2005/8/layout/orgChart1"/>
    <dgm:cxn modelId="{39D9DE82-9DA0-4649-ACE0-833943B9FE81}" type="presParOf" srcId="{BCA3A5B5-80EB-4E4E-A76C-739AFDF6C2B9}" destId="{FA29B094-575B-448A-95FE-3480BBCD2F09}" srcOrd="0" destOrd="0" presId="urn:microsoft.com/office/officeart/2005/8/layout/orgChart1"/>
    <dgm:cxn modelId="{BEC85262-432F-4DAB-AA59-0A82903B81A7}" type="presParOf" srcId="{FA29B094-575B-448A-95FE-3480BBCD2F09}" destId="{1DC77572-81DF-4C50-AB43-3F68AEC04108}" srcOrd="0" destOrd="0" presId="urn:microsoft.com/office/officeart/2005/8/layout/orgChart1"/>
    <dgm:cxn modelId="{6DE697E2-BFB8-44B4-93DF-EBEBDDFCEF44}" type="presParOf" srcId="{1DC77572-81DF-4C50-AB43-3F68AEC04108}" destId="{15C44ED7-45B8-494C-B71D-A2761F63B7B3}" srcOrd="0" destOrd="0" presId="urn:microsoft.com/office/officeart/2005/8/layout/orgChart1"/>
    <dgm:cxn modelId="{50646C12-7C61-4D35-A1D5-9C5D5D23225F}" type="presParOf" srcId="{1DC77572-81DF-4C50-AB43-3F68AEC04108}" destId="{AEC84824-17AE-48EA-B9D8-F71F800A9957}" srcOrd="1" destOrd="0" presId="urn:microsoft.com/office/officeart/2005/8/layout/orgChart1"/>
    <dgm:cxn modelId="{1D2778B7-CBA6-4C76-B7DC-0729F987707D}" type="presParOf" srcId="{FA29B094-575B-448A-95FE-3480BBCD2F09}" destId="{03B9C518-ADC7-430F-8C91-E79732BBFD5E}" srcOrd="1" destOrd="0" presId="urn:microsoft.com/office/officeart/2005/8/layout/orgChart1"/>
    <dgm:cxn modelId="{C2338EDC-41AA-48D3-8E0D-78E9FA740C14}" type="presParOf" srcId="{03B9C518-ADC7-430F-8C91-E79732BBFD5E}" destId="{5E768DAC-0CAE-4BF9-A01C-13A7704A5FF6}" srcOrd="0" destOrd="0" presId="urn:microsoft.com/office/officeart/2005/8/layout/orgChart1"/>
    <dgm:cxn modelId="{1020AD7E-8426-42AE-837A-DAB2AC324E87}" type="presParOf" srcId="{03B9C518-ADC7-430F-8C91-E79732BBFD5E}" destId="{D6EAA18E-C385-4767-9041-90FDC674F970}" srcOrd="1" destOrd="0" presId="urn:microsoft.com/office/officeart/2005/8/layout/orgChart1"/>
    <dgm:cxn modelId="{7CF8E305-5370-4337-BC16-7111D454878C}" type="presParOf" srcId="{D6EAA18E-C385-4767-9041-90FDC674F970}" destId="{B44568CF-3C21-4FD0-9BE4-3735E023174E}" srcOrd="0" destOrd="0" presId="urn:microsoft.com/office/officeart/2005/8/layout/orgChart1"/>
    <dgm:cxn modelId="{3FCE9E50-0C89-4835-B4E1-02B4CF91A5D0}" type="presParOf" srcId="{B44568CF-3C21-4FD0-9BE4-3735E023174E}" destId="{526CC2EF-57EB-490B-9F1A-818E9434B1A9}" srcOrd="0" destOrd="0" presId="urn:microsoft.com/office/officeart/2005/8/layout/orgChart1"/>
    <dgm:cxn modelId="{5472F6CE-29C4-4D58-88A6-85DEBECBC51B}" type="presParOf" srcId="{B44568CF-3C21-4FD0-9BE4-3735E023174E}" destId="{5003C7D7-A4A3-461B-A311-3CFD5D8927D2}" srcOrd="1" destOrd="0" presId="urn:microsoft.com/office/officeart/2005/8/layout/orgChart1"/>
    <dgm:cxn modelId="{EF6224D0-10CD-40C2-A71B-BD157AF19DDE}" type="presParOf" srcId="{D6EAA18E-C385-4767-9041-90FDC674F970}" destId="{058C5878-4F6B-4619-A4DE-282DF8BEF8BC}" srcOrd="1" destOrd="0" presId="urn:microsoft.com/office/officeart/2005/8/layout/orgChart1"/>
    <dgm:cxn modelId="{8FDF2F80-1D5D-4E5C-82C7-C0E6552D1FAB}" type="presParOf" srcId="{D6EAA18E-C385-4767-9041-90FDC674F970}" destId="{E5DE855B-5A7B-4FC7-AAD7-EEB40009179F}" srcOrd="2" destOrd="0" presId="urn:microsoft.com/office/officeart/2005/8/layout/orgChart1"/>
    <dgm:cxn modelId="{9306300F-8244-4F8B-888E-FE8650E418A1}" type="presParOf" srcId="{03B9C518-ADC7-430F-8C91-E79732BBFD5E}" destId="{62F975B5-70E9-42D6-9217-F9220D557ED9}" srcOrd="2" destOrd="0" presId="urn:microsoft.com/office/officeart/2005/8/layout/orgChart1"/>
    <dgm:cxn modelId="{F614ECB9-4514-4C9B-A3E9-BA427F665E49}" type="presParOf" srcId="{03B9C518-ADC7-430F-8C91-E79732BBFD5E}" destId="{CBF775EF-3044-4537-89F3-6A2823B91535}" srcOrd="3" destOrd="0" presId="urn:microsoft.com/office/officeart/2005/8/layout/orgChart1"/>
    <dgm:cxn modelId="{BA88C71A-EE8C-4BEA-AF63-7CDC7C3336FB}" type="presParOf" srcId="{CBF775EF-3044-4537-89F3-6A2823B91535}" destId="{DC8964D4-BF09-43ED-967A-120035456AB5}" srcOrd="0" destOrd="0" presId="urn:microsoft.com/office/officeart/2005/8/layout/orgChart1"/>
    <dgm:cxn modelId="{71A82AFD-0E65-4EE1-9C4B-1F906AFAB066}" type="presParOf" srcId="{DC8964D4-BF09-43ED-967A-120035456AB5}" destId="{C948DEC1-0415-4333-8179-75CC2DC9386C}" srcOrd="0" destOrd="0" presId="urn:microsoft.com/office/officeart/2005/8/layout/orgChart1"/>
    <dgm:cxn modelId="{F43FC67F-B0DD-44CC-B266-65C0100FCE1D}" type="presParOf" srcId="{DC8964D4-BF09-43ED-967A-120035456AB5}" destId="{5C497F9C-6FE9-4208-9988-B72CA229C5FF}" srcOrd="1" destOrd="0" presId="urn:microsoft.com/office/officeart/2005/8/layout/orgChart1"/>
    <dgm:cxn modelId="{4A2E60DD-9026-4B02-B7E8-819050859262}" type="presParOf" srcId="{CBF775EF-3044-4537-89F3-6A2823B91535}" destId="{8E05FE62-E9BA-44F9-8068-3AFF6BA7670E}" srcOrd="1" destOrd="0" presId="urn:microsoft.com/office/officeart/2005/8/layout/orgChart1"/>
    <dgm:cxn modelId="{B7435694-8989-4577-A495-1C433E8FB2EE}" type="presParOf" srcId="{8E05FE62-E9BA-44F9-8068-3AFF6BA7670E}" destId="{F45B2224-CADF-45E8-9466-035B876B7FC3}" srcOrd="0" destOrd="0" presId="urn:microsoft.com/office/officeart/2005/8/layout/orgChart1"/>
    <dgm:cxn modelId="{75B02562-AB58-40EA-975D-785E5F967326}" type="presParOf" srcId="{8E05FE62-E9BA-44F9-8068-3AFF6BA7670E}" destId="{50676DC9-67EA-4C24-BBCD-3983D17CE75B}" srcOrd="1" destOrd="0" presId="urn:microsoft.com/office/officeart/2005/8/layout/orgChart1"/>
    <dgm:cxn modelId="{DD51BC0A-444A-4E32-A6AD-C12B5F392B79}" type="presParOf" srcId="{50676DC9-67EA-4C24-BBCD-3983D17CE75B}" destId="{159B444A-98B9-4816-B9EF-EC8550E71897}" srcOrd="0" destOrd="0" presId="urn:microsoft.com/office/officeart/2005/8/layout/orgChart1"/>
    <dgm:cxn modelId="{4E6F5F7D-71E3-4462-AD1D-8D7AA3F9E64F}" type="presParOf" srcId="{159B444A-98B9-4816-B9EF-EC8550E71897}" destId="{51723FB9-A79E-4C0F-97A6-EAC9FB0FD7C6}" srcOrd="0" destOrd="0" presId="urn:microsoft.com/office/officeart/2005/8/layout/orgChart1"/>
    <dgm:cxn modelId="{05DB63CB-A99A-4E04-861D-2AF7793FF204}" type="presParOf" srcId="{159B444A-98B9-4816-B9EF-EC8550E71897}" destId="{DE8056AC-8934-4EB6-8767-A2191312195F}" srcOrd="1" destOrd="0" presId="urn:microsoft.com/office/officeart/2005/8/layout/orgChart1"/>
    <dgm:cxn modelId="{FF254C07-E6B2-453F-9250-4430E209BF6B}" type="presParOf" srcId="{50676DC9-67EA-4C24-BBCD-3983D17CE75B}" destId="{B85B8A4C-2529-4CBA-BDDF-644EB9D1CABE}" srcOrd="1" destOrd="0" presId="urn:microsoft.com/office/officeart/2005/8/layout/orgChart1"/>
    <dgm:cxn modelId="{F160B8D2-9561-4A9F-8E8B-D51E188DF973}" type="presParOf" srcId="{B85B8A4C-2529-4CBA-BDDF-644EB9D1CABE}" destId="{EB3E79DF-070C-4533-92B4-C170F3625839}" srcOrd="0" destOrd="0" presId="urn:microsoft.com/office/officeart/2005/8/layout/orgChart1"/>
    <dgm:cxn modelId="{FB5884B7-5D6B-47D2-BAA0-EC01B0F91C5E}" type="presParOf" srcId="{B85B8A4C-2529-4CBA-BDDF-644EB9D1CABE}" destId="{D5CC3C01-973A-46F2-AA28-5881279EE374}" srcOrd="1" destOrd="0" presId="urn:microsoft.com/office/officeart/2005/8/layout/orgChart1"/>
    <dgm:cxn modelId="{757A7AF7-086C-4EA4-8368-C59E5568DFFF}" type="presParOf" srcId="{D5CC3C01-973A-46F2-AA28-5881279EE374}" destId="{E22B49BE-D67A-488D-BD8C-65EEB7CCB36A}" srcOrd="0" destOrd="0" presId="urn:microsoft.com/office/officeart/2005/8/layout/orgChart1"/>
    <dgm:cxn modelId="{1F9E2A54-A0BF-4ECF-BBDD-D1A0A8A77D95}" type="presParOf" srcId="{E22B49BE-D67A-488D-BD8C-65EEB7CCB36A}" destId="{1CCD8BB3-E3EB-4311-A720-D7CF16DA093A}" srcOrd="0" destOrd="0" presId="urn:microsoft.com/office/officeart/2005/8/layout/orgChart1"/>
    <dgm:cxn modelId="{31268831-19C4-4F01-A53B-DAC49913D417}" type="presParOf" srcId="{E22B49BE-D67A-488D-BD8C-65EEB7CCB36A}" destId="{80A7C6AE-C712-40B7-8C84-A3BC283B49DF}" srcOrd="1" destOrd="0" presId="urn:microsoft.com/office/officeart/2005/8/layout/orgChart1"/>
    <dgm:cxn modelId="{487B9FC7-AD3E-4247-9545-659D3763E312}" type="presParOf" srcId="{D5CC3C01-973A-46F2-AA28-5881279EE374}" destId="{6D5EE747-1131-4D98-8E72-AA50F1A5D8FE}" srcOrd="1" destOrd="0" presId="urn:microsoft.com/office/officeart/2005/8/layout/orgChart1"/>
    <dgm:cxn modelId="{B659B0EC-85E2-4C48-B07E-60D259454219}" type="presParOf" srcId="{D5CC3C01-973A-46F2-AA28-5881279EE374}" destId="{6BB1D763-A623-44DB-9839-43757E0C65F2}" srcOrd="2" destOrd="0" presId="urn:microsoft.com/office/officeart/2005/8/layout/orgChart1"/>
    <dgm:cxn modelId="{29A7FFB6-F2BC-4FF2-A18E-BCF7250A68AD}" type="presParOf" srcId="{B85B8A4C-2529-4CBA-BDDF-644EB9D1CABE}" destId="{C69B3196-EB33-4443-97C9-2740FE5100E6}" srcOrd="2" destOrd="0" presId="urn:microsoft.com/office/officeart/2005/8/layout/orgChart1"/>
    <dgm:cxn modelId="{C8BCF22E-8F77-4347-8325-01533A703899}" type="presParOf" srcId="{B85B8A4C-2529-4CBA-BDDF-644EB9D1CABE}" destId="{EE4F9FB9-A4AB-4FE9-9C2D-DE60552A3B56}" srcOrd="3" destOrd="0" presId="urn:microsoft.com/office/officeart/2005/8/layout/orgChart1"/>
    <dgm:cxn modelId="{DE207E76-6F57-44B4-A61A-EC628C0B4ADF}" type="presParOf" srcId="{EE4F9FB9-A4AB-4FE9-9C2D-DE60552A3B56}" destId="{A2BE0C53-C3C6-40F3-BA34-1EC6B204DDE3}" srcOrd="0" destOrd="0" presId="urn:microsoft.com/office/officeart/2005/8/layout/orgChart1"/>
    <dgm:cxn modelId="{D5E68BE9-71E9-4AE2-9FBD-64A069986056}" type="presParOf" srcId="{A2BE0C53-C3C6-40F3-BA34-1EC6B204DDE3}" destId="{C6CABBF9-D558-4FF6-BA61-F1579037D99B}" srcOrd="0" destOrd="0" presId="urn:microsoft.com/office/officeart/2005/8/layout/orgChart1"/>
    <dgm:cxn modelId="{6416205B-3264-4C7A-843C-5077E93E5AA9}" type="presParOf" srcId="{A2BE0C53-C3C6-40F3-BA34-1EC6B204DDE3}" destId="{3DA20894-6BF6-4159-8EAA-9E9AF07480A9}" srcOrd="1" destOrd="0" presId="urn:microsoft.com/office/officeart/2005/8/layout/orgChart1"/>
    <dgm:cxn modelId="{5E6DBAE4-14EA-4801-AB81-FE42ACAB516A}" type="presParOf" srcId="{EE4F9FB9-A4AB-4FE9-9C2D-DE60552A3B56}" destId="{E5A086D6-1E23-46B5-AA5B-8BDCCD1D1CD5}" srcOrd="1" destOrd="0" presId="urn:microsoft.com/office/officeart/2005/8/layout/orgChart1"/>
    <dgm:cxn modelId="{83F594EE-9BE6-42F2-9AED-EF77CC725724}" type="presParOf" srcId="{EE4F9FB9-A4AB-4FE9-9C2D-DE60552A3B56}" destId="{64734C1E-A3AE-4486-AFFE-993B241B6A34}" srcOrd="2" destOrd="0" presId="urn:microsoft.com/office/officeart/2005/8/layout/orgChart1"/>
    <dgm:cxn modelId="{4AAC0197-C9E2-4228-B2BC-2EA114A7E859}" type="presParOf" srcId="{50676DC9-67EA-4C24-BBCD-3983D17CE75B}" destId="{2D7E53B9-E3D2-4C36-ADA1-2770083626C4}" srcOrd="2" destOrd="0" presId="urn:microsoft.com/office/officeart/2005/8/layout/orgChart1"/>
    <dgm:cxn modelId="{54BB0EE3-27A5-416F-87B7-3CF22A8165FE}" type="presParOf" srcId="{8E05FE62-E9BA-44F9-8068-3AFF6BA7670E}" destId="{BC4C5ADD-1D53-4E73-A803-B718C4CCA99F}" srcOrd="2" destOrd="0" presId="urn:microsoft.com/office/officeart/2005/8/layout/orgChart1"/>
    <dgm:cxn modelId="{B2A39B30-93EF-410B-8E1B-18915B96AB40}" type="presParOf" srcId="{8E05FE62-E9BA-44F9-8068-3AFF6BA7670E}" destId="{9FB47378-8B52-4498-A778-D7C0E1D169CA}" srcOrd="3" destOrd="0" presId="urn:microsoft.com/office/officeart/2005/8/layout/orgChart1"/>
    <dgm:cxn modelId="{8A6E2F43-29D4-4459-917C-E66C580BBDEF}" type="presParOf" srcId="{9FB47378-8B52-4498-A778-D7C0E1D169CA}" destId="{62ADE36C-C6D2-4699-9B7E-07A7F17ACB6E}" srcOrd="0" destOrd="0" presId="urn:microsoft.com/office/officeart/2005/8/layout/orgChart1"/>
    <dgm:cxn modelId="{6C1925CB-9EE2-4106-B114-3D7FC44C2027}" type="presParOf" srcId="{62ADE36C-C6D2-4699-9B7E-07A7F17ACB6E}" destId="{58DF4D59-43B7-480D-A511-1E933FCAFC88}" srcOrd="0" destOrd="0" presId="urn:microsoft.com/office/officeart/2005/8/layout/orgChart1"/>
    <dgm:cxn modelId="{84CE9146-C1E2-47D6-98D0-0B1796B985BA}" type="presParOf" srcId="{62ADE36C-C6D2-4699-9B7E-07A7F17ACB6E}" destId="{409B1775-68E8-45C8-84DA-5E94E204B46B}" srcOrd="1" destOrd="0" presId="urn:microsoft.com/office/officeart/2005/8/layout/orgChart1"/>
    <dgm:cxn modelId="{4FCB2A6B-9BCE-4619-9679-195F39A2C9DB}" type="presParOf" srcId="{9FB47378-8B52-4498-A778-D7C0E1D169CA}" destId="{3D08F01D-8E59-4739-9B9D-A0179260D033}" srcOrd="1" destOrd="0" presId="urn:microsoft.com/office/officeart/2005/8/layout/orgChart1"/>
    <dgm:cxn modelId="{07749C29-DEBC-4E2E-8943-17E429241FA9}" type="presParOf" srcId="{9FB47378-8B52-4498-A778-D7C0E1D169CA}" destId="{C6828562-9221-493A-8753-DF7F1B9B29F6}" srcOrd="2" destOrd="0" presId="urn:microsoft.com/office/officeart/2005/8/layout/orgChart1"/>
    <dgm:cxn modelId="{DFC4BCB5-EC5A-4C93-97F3-42FA895EF8DF}" type="presParOf" srcId="{CBF775EF-3044-4537-89F3-6A2823B91535}" destId="{A4509E44-9125-43A1-A5B5-1FC6F75C76C4}" srcOrd="2" destOrd="0" presId="urn:microsoft.com/office/officeart/2005/8/layout/orgChart1"/>
    <dgm:cxn modelId="{BE683D61-4C1F-42A0-850F-B0A4DB9C8185}" type="presParOf" srcId="{FA29B094-575B-448A-95FE-3480BBCD2F09}" destId="{FCEAF832-311E-4A8C-B2D8-DE312BE47C60}"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19F193-76B4-4BFE-85CC-5D8E6094758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pt-BR"/>
        </a:p>
      </dgm:t>
    </dgm:pt>
    <dgm:pt modelId="{5C9BD968-1E37-4076-A410-04ACAA570F07}">
      <dgm:prSet phldrT="[Texto]" custT="1"/>
      <dgm:spPr>
        <a:solidFill>
          <a:schemeClr val="accent2">
            <a:lumMod val="60000"/>
            <a:lumOff val="40000"/>
          </a:schemeClr>
        </a:solidFill>
      </dgm:spPr>
      <dgm:t>
        <a:bodyPr/>
        <a:lstStyle/>
        <a:p>
          <a:r>
            <a:rPr lang="pt-BR" sz="900" dirty="0" smtClean="0">
              <a:solidFill>
                <a:schemeClr val="tx1"/>
              </a:solidFill>
            </a:rPr>
            <a:t>SUCCESS</a:t>
          </a:r>
        </a:p>
        <a:p>
          <a:r>
            <a:rPr lang="pt-BR" sz="900" dirty="0" smtClean="0">
              <a:solidFill>
                <a:schemeClr val="tx1"/>
              </a:solidFill>
            </a:rPr>
            <a:t>6%   94%</a:t>
          </a:r>
        </a:p>
        <a:p>
          <a:r>
            <a:rPr lang="pt-BR" sz="900" dirty="0" smtClean="0">
              <a:solidFill>
                <a:schemeClr val="tx1"/>
              </a:solidFill>
            </a:rPr>
            <a:t>100% (2395)</a:t>
          </a:r>
          <a:endParaRPr lang="pt-BR" sz="900" dirty="0">
            <a:solidFill>
              <a:schemeClr val="tx1"/>
            </a:solidFill>
          </a:endParaRPr>
        </a:p>
      </dgm:t>
    </dgm:pt>
    <dgm:pt modelId="{94ABA20A-0F23-42E1-A867-D7141B957D3E}" type="parTrans" cxnId="{F5C84391-DFEE-4758-9468-B2D41AF39B52}">
      <dgm:prSet/>
      <dgm:spPr/>
      <dgm:t>
        <a:bodyPr/>
        <a:lstStyle/>
        <a:p>
          <a:endParaRPr lang="pt-BR"/>
        </a:p>
      </dgm:t>
    </dgm:pt>
    <dgm:pt modelId="{54E0A2D1-2B2F-437C-AB32-6EEC7F2D6EA5}" type="sibTrans" cxnId="{F5C84391-DFEE-4758-9468-B2D41AF39B52}">
      <dgm:prSet/>
      <dgm:spPr/>
      <dgm:t>
        <a:bodyPr/>
        <a:lstStyle/>
        <a:p>
          <a:endParaRPr lang="pt-BR"/>
        </a:p>
      </dgm:t>
    </dgm:pt>
    <dgm:pt modelId="{F9AE8624-4DA7-42EF-8151-02C03609A078}">
      <dgm:prSet phldrT="[Texto]" custT="1"/>
      <dgm:spPr>
        <a:solidFill>
          <a:srgbClr val="A94D0F"/>
        </a:solidFill>
      </dgm:spPr>
      <dgm:t>
        <a:bodyPr/>
        <a:lstStyle/>
        <a:p>
          <a:r>
            <a:rPr lang="pt-BR" sz="900" b="1" dirty="0" smtClean="0"/>
            <a:t>SUCCESS</a:t>
          </a:r>
        </a:p>
        <a:p>
          <a:r>
            <a:rPr lang="pt-BR" sz="900" b="1" dirty="0" smtClean="0"/>
            <a:t>1%   99%</a:t>
          </a:r>
        </a:p>
        <a:p>
          <a:r>
            <a:rPr lang="pt-BR" sz="900" b="1" dirty="0" smtClean="0"/>
            <a:t>68% (1626)</a:t>
          </a:r>
          <a:endParaRPr lang="pt-BR" sz="900" b="1" dirty="0"/>
        </a:p>
      </dgm:t>
    </dgm:pt>
    <dgm:pt modelId="{8AC958A2-2E21-424A-A569-4090BDCDE7A9}" type="parTrans" cxnId="{3FF11363-4F57-43D7-879E-6DD7F86C9C13}">
      <dgm:prSet/>
      <dgm:spPr/>
      <dgm:t>
        <a:bodyPr/>
        <a:lstStyle/>
        <a:p>
          <a:endParaRPr lang="pt-BR"/>
        </a:p>
      </dgm:t>
    </dgm:pt>
    <dgm:pt modelId="{FDD08F5E-4B0B-4CA5-8E68-A16082FB3BDC}" type="sibTrans" cxnId="{3FF11363-4F57-43D7-879E-6DD7F86C9C13}">
      <dgm:prSet/>
      <dgm:spPr/>
      <dgm:t>
        <a:bodyPr/>
        <a:lstStyle/>
        <a:p>
          <a:endParaRPr lang="pt-BR"/>
        </a:p>
      </dgm:t>
    </dgm:pt>
    <dgm:pt modelId="{526137CA-6AB9-40D0-B187-D0B0CBBCF66E}">
      <dgm:prSet phldrT="[Texto]" custT="1"/>
      <dgm:spPr>
        <a:solidFill>
          <a:schemeClr val="accent2">
            <a:lumMod val="60000"/>
            <a:lumOff val="40000"/>
          </a:schemeClr>
        </a:solidFill>
      </dgm:spPr>
      <dgm:t>
        <a:bodyPr/>
        <a:lstStyle/>
        <a:p>
          <a:r>
            <a:rPr lang="pt-BR" sz="900" dirty="0" smtClean="0">
              <a:solidFill>
                <a:schemeClr val="tx1"/>
              </a:solidFill>
            </a:rPr>
            <a:t>SUCCESS</a:t>
          </a:r>
        </a:p>
        <a:p>
          <a:r>
            <a:rPr lang="pt-BR" sz="900" dirty="0" smtClean="0">
              <a:solidFill>
                <a:schemeClr val="tx1"/>
              </a:solidFill>
            </a:rPr>
            <a:t>15%   85%</a:t>
          </a:r>
        </a:p>
        <a:p>
          <a:r>
            <a:rPr lang="pt-BR" sz="900" dirty="0" smtClean="0">
              <a:solidFill>
                <a:schemeClr val="tx1"/>
              </a:solidFill>
            </a:rPr>
            <a:t>32% (769)</a:t>
          </a:r>
          <a:endParaRPr lang="pt-BR" sz="900" dirty="0">
            <a:solidFill>
              <a:schemeClr val="tx1"/>
            </a:solidFill>
          </a:endParaRPr>
        </a:p>
      </dgm:t>
    </dgm:pt>
    <dgm:pt modelId="{6D4C23A2-2FBA-4612-8098-5DF7EF6768C7}" type="parTrans" cxnId="{E3022A52-D7C2-492B-B99F-B30B4A9E82B3}">
      <dgm:prSet/>
      <dgm:spPr/>
      <dgm:t>
        <a:bodyPr/>
        <a:lstStyle/>
        <a:p>
          <a:endParaRPr lang="pt-BR"/>
        </a:p>
      </dgm:t>
    </dgm:pt>
    <dgm:pt modelId="{D43E05C7-F40E-4DC8-9E56-5ACF2E1933CA}" type="sibTrans" cxnId="{E3022A52-D7C2-492B-B99F-B30B4A9E82B3}">
      <dgm:prSet/>
      <dgm:spPr/>
      <dgm:t>
        <a:bodyPr/>
        <a:lstStyle/>
        <a:p>
          <a:endParaRPr lang="pt-BR"/>
        </a:p>
      </dgm:t>
    </dgm:pt>
    <dgm:pt modelId="{AC420785-1FBF-44CA-971A-D1AC782F8169}">
      <dgm:prSet custT="1"/>
      <dgm:spPr>
        <a:solidFill>
          <a:schemeClr val="accent2">
            <a:lumMod val="60000"/>
            <a:lumOff val="40000"/>
          </a:schemeClr>
        </a:solidFill>
      </dgm:spPr>
      <dgm:t>
        <a:bodyPr/>
        <a:lstStyle/>
        <a:p>
          <a:r>
            <a:rPr lang="pt-BR" sz="900" dirty="0" smtClean="0">
              <a:solidFill>
                <a:schemeClr val="tx1"/>
              </a:solidFill>
            </a:rPr>
            <a:t>SUCCESS</a:t>
          </a:r>
        </a:p>
        <a:p>
          <a:r>
            <a:rPr lang="pt-BR" sz="900" dirty="0" smtClean="0">
              <a:solidFill>
                <a:schemeClr val="tx1"/>
              </a:solidFill>
            </a:rPr>
            <a:t>8%   92%</a:t>
          </a:r>
        </a:p>
        <a:p>
          <a:r>
            <a:rPr lang="pt-BR" sz="900" dirty="0" smtClean="0">
              <a:solidFill>
                <a:schemeClr val="tx1"/>
              </a:solidFill>
            </a:rPr>
            <a:t>24% (566)</a:t>
          </a:r>
          <a:endParaRPr lang="pt-BR" sz="900" dirty="0">
            <a:solidFill>
              <a:schemeClr val="tx1"/>
            </a:solidFill>
          </a:endParaRPr>
        </a:p>
      </dgm:t>
    </dgm:pt>
    <dgm:pt modelId="{E355E3D6-BADD-4564-85B7-AEED49435363}" type="parTrans" cxnId="{29099A86-0D9D-4840-9328-1363659D3FF1}">
      <dgm:prSet/>
      <dgm:spPr/>
      <dgm:t>
        <a:bodyPr/>
        <a:lstStyle/>
        <a:p>
          <a:endParaRPr lang="pt-BR"/>
        </a:p>
      </dgm:t>
    </dgm:pt>
    <dgm:pt modelId="{D6D67EF2-875B-4640-8D81-3D66875BE542}" type="sibTrans" cxnId="{29099A86-0D9D-4840-9328-1363659D3FF1}">
      <dgm:prSet/>
      <dgm:spPr/>
      <dgm:t>
        <a:bodyPr/>
        <a:lstStyle/>
        <a:p>
          <a:endParaRPr lang="pt-BR"/>
        </a:p>
      </dgm:t>
    </dgm:pt>
    <dgm:pt modelId="{CAF67028-25F0-440E-BD60-937404BC378A}">
      <dgm:prSet custT="1"/>
      <dgm:spPr>
        <a:solidFill>
          <a:schemeClr val="accent2">
            <a:lumMod val="60000"/>
            <a:lumOff val="40000"/>
          </a:schemeClr>
        </a:solidFill>
      </dgm:spPr>
      <dgm:t>
        <a:bodyPr/>
        <a:lstStyle/>
        <a:p>
          <a:r>
            <a:rPr lang="pt-BR" sz="900" dirty="0" smtClean="0">
              <a:solidFill>
                <a:schemeClr val="tx1"/>
              </a:solidFill>
            </a:rPr>
            <a:t>SUCCESS</a:t>
          </a:r>
        </a:p>
        <a:p>
          <a:r>
            <a:rPr lang="pt-BR" sz="900" dirty="0" smtClean="0">
              <a:solidFill>
                <a:schemeClr val="tx1"/>
              </a:solidFill>
            </a:rPr>
            <a:t>36%   64%</a:t>
          </a:r>
        </a:p>
        <a:p>
          <a:r>
            <a:rPr lang="pt-BR" sz="900" dirty="0" smtClean="0">
              <a:solidFill>
                <a:schemeClr val="tx1"/>
              </a:solidFill>
            </a:rPr>
            <a:t>8%  (203)</a:t>
          </a:r>
          <a:endParaRPr lang="pt-BR" sz="900" dirty="0">
            <a:solidFill>
              <a:schemeClr val="tx1"/>
            </a:solidFill>
          </a:endParaRPr>
        </a:p>
      </dgm:t>
    </dgm:pt>
    <dgm:pt modelId="{0700013D-01FB-4280-850A-BC59A8F74CC1}" type="parTrans" cxnId="{5EA4326A-E5C7-4FF9-88A8-344360B22AB5}">
      <dgm:prSet/>
      <dgm:spPr/>
      <dgm:t>
        <a:bodyPr/>
        <a:lstStyle/>
        <a:p>
          <a:endParaRPr lang="pt-BR"/>
        </a:p>
      </dgm:t>
    </dgm:pt>
    <dgm:pt modelId="{1FBBCF38-DCA5-4D53-8B6B-C8BB448A0A3B}" type="sibTrans" cxnId="{5EA4326A-E5C7-4FF9-88A8-344360B22AB5}">
      <dgm:prSet/>
      <dgm:spPr/>
      <dgm:t>
        <a:bodyPr/>
        <a:lstStyle/>
        <a:p>
          <a:endParaRPr lang="pt-BR"/>
        </a:p>
      </dgm:t>
    </dgm:pt>
    <dgm:pt modelId="{491340AD-3B06-43AA-8F50-C6651EB72AF0}">
      <dgm:prSet custT="1"/>
      <dgm:spPr>
        <a:solidFill>
          <a:srgbClr val="A94D0F"/>
        </a:solidFill>
      </dgm:spPr>
      <dgm:t>
        <a:bodyPr/>
        <a:lstStyle/>
        <a:p>
          <a:r>
            <a:rPr lang="pt-BR" sz="900" b="1" dirty="0" smtClean="0"/>
            <a:t>SUCCESS</a:t>
          </a:r>
        </a:p>
        <a:p>
          <a:r>
            <a:rPr lang="pt-BR" sz="900" b="1" dirty="0" smtClean="0"/>
            <a:t>18%   82%</a:t>
          </a:r>
        </a:p>
        <a:p>
          <a:r>
            <a:rPr lang="pt-BR" sz="900" b="1" dirty="0" smtClean="0"/>
            <a:t>3% (73)</a:t>
          </a:r>
          <a:endParaRPr lang="pt-BR" sz="900" b="1" dirty="0"/>
        </a:p>
      </dgm:t>
    </dgm:pt>
    <dgm:pt modelId="{13F27DA0-CB13-49FD-960C-1D063136B190}" type="parTrans" cxnId="{D1F76B77-7AAC-465F-8872-2288B8CD1349}">
      <dgm:prSet/>
      <dgm:spPr/>
      <dgm:t>
        <a:bodyPr/>
        <a:lstStyle/>
        <a:p>
          <a:endParaRPr lang="pt-BR"/>
        </a:p>
      </dgm:t>
    </dgm:pt>
    <dgm:pt modelId="{5E66BD82-38C3-4DA5-9705-88B1C50B3C46}" type="sibTrans" cxnId="{D1F76B77-7AAC-465F-8872-2288B8CD1349}">
      <dgm:prSet/>
      <dgm:spPr/>
      <dgm:t>
        <a:bodyPr/>
        <a:lstStyle/>
        <a:p>
          <a:endParaRPr lang="pt-BR"/>
        </a:p>
      </dgm:t>
    </dgm:pt>
    <dgm:pt modelId="{29D25B67-5AAB-4D3A-8C39-F4499E099E89}">
      <dgm:prSet custT="1"/>
      <dgm:spPr>
        <a:solidFill>
          <a:schemeClr val="accent2">
            <a:lumMod val="60000"/>
            <a:lumOff val="40000"/>
          </a:schemeClr>
        </a:solidFill>
      </dgm:spPr>
      <dgm:t>
        <a:bodyPr/>
        <a:lstStyle/>
        <a:p>
          <a:r>
            <a:rPr lang="pt-BR" sz="900" dirty="0" smtClean="0">
              <a:solidFill>
                <a:schemeClr val="tx1"/>
              </a:solidFill>
            </a:rPr>
            <a:t>SUCCESS</a:t>
          </a:r>
        </a:p>
        <a:p>
          <a:r>
            <a:rPr lang="pt-BR" sz="900" dirty="0" smtClean="0">
              <a:solidFill>
                <a:schemeClr val="tx1"/>
              </a:solidFill>
            </a:rPr>
            <a:t>46%   54%</a:t>
          </a:r>
        </a:p>
        <a:p>
          <a:r>
            <a:rPr lang="pt-BR" sz="900" dirty="0" smtClean="0">
              <a:solidFill>
                <a:schemeClr val="tx1"/>
              </a:solidFill>
            </a:rPr>
            <a:t>5% (130)</a:t>
          </a:r>
          <a:endParaRPr lang="pt-BR" sz="900" dirty="0">
            <a:solidFill>
              <a:schemeClr val="tx1"/>
            </a:solidFill>
          </a:endParaRPr>
        </a:p>
      </dgm:t>
    </dgm:pt>
    <dgm:pt modelId="{4A61A23A-14AF-47E4-BDDB-4CCF8BE0510A}" type="parTrans" cxnId="{E1A974D9-8FB0-4A10-8E60-E87B2BBBAC22}">
      <dgm:prSet/>
      <dgm:spPr/>
      <dgm:t>
        <a:bodyPr/>
        <a:lstStyle/>
        <a:p>
          <a:endParaRPr lang="pt-BR"/>
        </a:p>
      </dgm:t>
    </dgm:pt>
    <dgm:pt modelId="{BD8D9573-6ED9-4BD5-B7A4-58AAD62F0595}" type="sibTrans" cxnId="{E1A974D9-8FB0-4A10-8E60-E87B2BBBAC22}">
      <dgm:prSet/>
      <dgm:spPr/>
      <dgm:t>
        <a:bodyPr/>
        <a:lstStyle/>
        <a:p>
          <a:endParaRPr lang="pt-BR"/>
        </a:p>
      </dgm:t>
    </dgm:pt>
    <dgm:pt modelId="{F7D83DD2-ACCD-430E-B4CE-D87927809940}">
      <dgm:prSet custT="1"/>
      <dgm:spPr>
        <a:solidFill>
          <a:schemeClr val="accent2">
            <a:lumMod val="60000"/>
            <a:lumOff val="40000"/>
          </a:schemeClr>
        </a:solidFill>
      </dgm:spPr>
      <dgm:t>
        <a:bodyPr/>
        <a:lstStyle/>
        <a:p>
          <a:r>
            <a:rPr lang="pt-BR" sz="900" dirty="0" smtClean="0">
              <a:solidFill>
                <a:schemeClr val="tx1"/>
              </a:solidFill>
            </a:rPr>
            <a:t>SUCCESS</a:t>
          </a:r>
        </a:p>
        <a:p>
          <a:r>
            <a:rPr lang="pt-BR" sz="900" dirty="0" smtClean="0">
              <a:solidFill>
                <a:schemeClr val="tx1"/>
              </a:solidFill>
            </a:rPr>
            <a:t>4%   96%</a:t>
          </a:r>
        </a:p>
        <a:p>
          <a:r>
            <a:rPr lang="pt-BR" sz="900" dirty="0" smtClean="0">
              <a:solidFill>
                <a:schemeClr val="tx1"/>
              </a:solidFill>
            </a:rPr>
            <a:t>23% (541)</a:t>
          </a:r>
          <a:endParaRPr lang="pt-BR" sz="900" dirty="0">
            <a:solidFill>
              <a:schemeClr val="tx1"/>
            </a:solidFill>
          </a:endParaRPr>
        </a:p>
      </dgm:t>
    </dgm:pt>
    <dgm:pt modelId="{6CB6A3FF-E38B-407A-8AE5-B42976E4C7D4}" type="parTrans" cxnId="{094F104B-E08C-46CC-83FE-4F2EE66955D3}">
      <dgm:prSet/>
      <dgm:spPr/>
      <dgm:t>
        <a:bodyPr/>
        <a:lstStyle/>
        <a:p>
          <a:endParaRPr lang="pt-BR"/>
        </a:p>
      </dgm:t>
    </dgm:pt>
    <dgm:pt modelId="{01960616-2A77-4F8A-B2E0-39A968917F6E}" type="sibTrans" cxnId="{094F104B-E08C-46CC-83FE-4F2EE66955D3}">
      <dgm:prSet/>
      <dgm:spPr/>
      <dgm:t>
        <a:bodyPr/>
        <a:lstStyle/>
        <a:p>
          <a:endParaRPr lang="pt-BR"/>
        </a:p>
      </dgm:t>
    </dgm:pt>
    <dgm:pt modelId="{75DD5EF3-B3B6-402F-8973-AA3C98BA5EE2}">
      <dgm:prSet custT="1"/>
      <dgm:spPr>
        <a:solidFill>
          <a:srgbClr val="255D8F"/>
        </a:solidFill>
      </dgm:spPr>
      <dgm:t>
        <a:bodyPr/>
        <a:lstStyle/>
        <a:p>
          <a:r>
            <a:rPr lang="pt-BR" sz="900" b="1" dirty="0" smtClean="0"/>
            <a:t>NOT SUCCESS</a:t>
          </a:r>
        </a:p>
        <a:p>
          <a:r>
            <a:rPr lang="pt-BR" sz="900" b="1" dirty="0" smtClean="0"/>
            <a:t>84%   16%</a:t>
          </a:r>
        </a:p>
        <a:p>
          <a:r>
            <a:rPr lang="pt-BR" sz="900" b="1" dirty="0" smtClean="0"/>
            <a:t>1% (25)</a:t>
          </a:r>
          <a:endParaRPr lang="pt-BR" sz="900" b="1" dirty="0"/>
        </a:p>
      </dgm:t>
    </dgm:pt>
    <dgm:pt modelId="{ECE6F31F-1641-481C-9E90-C076A8EE6316}" type="parTrans" cxnId="{F059FE2C-1E1D-4F20-B61C-194407146BDE}">
      <dgm:prSet/>
      <dgm:spPr/>
      <dgm:t>
        <a:bodyPr/>
        <a:lstStyle/>
        <a:p>
          <a:endParaRPr lang="pt-BR"/>
        </a:p>
      </dgm:t>
    </dgm:pt>
    <dgm:pt modelId="{07FB4FC0-74FD-4B6C-84D7-899E363280B7}" type="sibTrans" cxnId="{F059FE2C-1E1D-4F20-B61C-194407146BDE}">
      <dgm:prSet/>
      <dgm:spPr/>
      <dgm:t>
        <a:bodyPr/>
        <a:lstStyle/>
        <a:p>
          <a:endParaRPr lang="pt-BR"/>
        </a:p>
      </dgm:t>
    </dgm:pt>
    <dgm:pt modelId="{178B07EB-B03A-42B7-9CF1-F1338D66F049}">
      <dgm:prSet custT="1"/>
      <dgm:spPr>
        <a:solidFill>
          <a:schemeClr val="accent2">
            <a:lumMod val="60000"/>
            <a:lumOff val="40000"/>
          </a:schemeClr>
        </a:solidFill>
      </dgm:spPr>
      <dgm:t>
        <a:bodyPr/>
        <a:lstStyle/>
        <a:p>
          <a:r>
            <a:rPr lang="pt-BR" sz="900" dirty="0" smtClean="0">
              <a:solidFill>
                <a:schemeClr val="tx1"/>
              </a:solidFill>
            </a:rPr>
            <a:t>SUCCESS</a:t>
          </a:r>
        </a:p>
        <a:p>
          <a:r>
            <a:rPr lang="pt-BR" sz="900" dirty="0" smtClean="0">
              <a:solidFill>
                <a:schemeClr val="tx1"/>
              </a:solidFill>
            </a:rPr>
            <a:t>39%   61%</a:t>
          </a:r>
        </a:p>
        <a:p>
          <a:r>
            <a:rPr lang="pt-BR" sz="900" dirty="0" smtClean="0">
              <a:solidFill>
                <a:schemeClr val="tx1"/>
              </a:solidFill>
            </a:rPr>
            <a:t>4% (107)</a:t>
          </a:r>
          <a:endParaRPr lang="pt-BR" sz="900" dirty="0">
            <a:solidFill>
              <a:schemeClr val="tx1"/>
            </a:solidFill>
          </a:endParaRPr>
        </a:p>
      </dgm:t>
    </dgm:pt>
    <dgm:pt modelId="{878352AD-B2F3-4C67-92E9-9DD4D1C77FBF}" type="parTrans" cxnId="{F1089C46-E246-4F95-B280-10E86A87F4F4}">
      <dgm:prSet/>
      <dgm:spPr/>
      <dgm:t>
        <a:bodyPr/>
        <a:lstStyle/>
        <a:p>
          <a:endParaRPr lang="pt-BR"/>
        </a:p>
      </dgm:t>
    </dgm:pt>
    <dgm:pt modelId="{C0620ECE-7331-4A45-A52E-4DAF83799D4D}" type="sibTrans" cxnId="{F1089C46-E246-4F95-B280-10E86A87F4F4}">
      <dgm:prSet/>
      <dgm:spPr/>
      <dgm:t>
        <a:bodyPr/>
        <a:lstStyle/>
        <a:p>
          <a:endParaRPr lang="pt-BR"/>
        </a:p>
      </dgm:t>
    </dgm:pt>
    <dgm:pt modelId="{D53D2576-A989-4E63-AB0F-3048398DF43C}">
      <dgm:prSet custT="1"/>
      <dgm:spPr>
        <a:solidFill>
          <a:srgbClr val="255D8F"/>
        </a:solidFill>
      </dgm:spPr>
      <dgm:t>
        <a:bodyPr/>
        <a:lstStyle/>
        <a:p>
          <a:r>
            <a:rPr lang="pt-BR" sz="900" b="1" dirty="0" smtClean="0"/>
            <a:t>NOT SUCCESS</a:t>
          </a:r>
        </a:p>
        <a:p>
          <a:r>
            <a:rPr lang="pt-BR" sz="900" b="1" dirty="0" smtClean="0"/>
            <a:t>78%   22%</a:t>
          </a:r>
        </a:p>
        <a:p>
          <a:r>
            <a:rPr lang="pt-BR" sz="900" b="1" dirty="0" smtClean="0"/>
            <a:t>1% (23)</a:t>
          </a:r>
          <a:endParaRPr lang="pt-BR" sz="900" b="1" dirty="0"/>
        </a:p>
      </dgm:t>
    </dgm:pt>
    <dgm:pt modelId="{B3DA3DE7-7405-4875-AC0D-E977458A48DF}" type="parTrans" cxnId="{A0C9273A-D32D-41B6-AF36-3F0C05516A53}">
      <dgm:prSet/>
      <dgm:spPr/>
      <dgm:t>
        <a:bodyPr/>
        <a:lstStyle/>
        <a:p>
          <a:endParaRPr lang="pt-BR"/>
        </a:p>
      </dgm:t>
    </dgm:pt>
    <dgm:pt modelId="{E880BA46-516C-414E-B5FB-4A3CEBB36F1E}" type="sibTrans" cxnId="{A0C9273A-D32D-41B6-AF36-3F0C05516A53}">
      <dgm:prSet/>
      <dgm:spPr/>
      <dgm:t>
        <a:bodyPr/>
        <a:lstStyle/>
        <a:p>
          <a:endParaRPr lang="pt-BR"/>
        </a:p>
      </dgm:t>
    </dgm:pt>
    <dgm:pt modelId="{34E28561-6D07-4294-A2ED-89144C3DDA32}">
      <dgm:prSet custT="1"/>
      <dgm:spPr>
        <a:solidFill>
          <a:srgbClr val="A94D0F"/>
        </a:solidFill>
      </dgm:spPr>
      <dgm:t>
        <a:bodyPr/>
        <a:lstStyle/>
        <a:p>
          <a:r>
            <a:rPr lang="pt-BR" sz="900" b="1" dirty="0" smtClean="0"/>
            <a:t>SUCCESS</a:t>
          </a:r>
        </a:p>
        <a:p>
          <a:r>
            <a:rPr lang="pt-BR" sz="900" b="1" dirty="0" smtClean="0"/>
            <a:t>2%   98%</a:t>
          </a:r>
        </a:p>
        <a:p>
          <a:r>
            <a:rPr lang="pt-BR" sz="900" b="1" dirty="0" smtClean="0"/>
            <a:t>20% (489)</a:t>
          </a:r>
          <a:endParaRPr lang="pt-BR" sz="900" b="1" dirty="0"/>
        </a:p>
      </dgm:t>
    </dgm:pt>
    <dgm:pt modelId="{87569746-EA60-4403-BA74-893F6082A397}" type="parTrans" cxnId="{0CFE545C-2762-4F2C-A7BF-FE30278EA523}">
      <dgm:prSet/>
      <dgm:spPr/>
      <dgm:t>
        <a:bodyPr/>
        <a:lstStyle/>
        <a:p>
          <a:endParaRPr lang="pt-BR"/>
        </a:p>
      </dgm:t>
    </dgm:pt>
    <dgm:pt modelId="{F0A65AA2-2447-49FE-B0A5-93D65DDB2616}" type="sibTrans" cxnId="{0CFE545C-2762-4F2C-A7BF-FE30278EA523}">
      <dgm:prSet/>
      <dgm:spPr/>
      <dgm:t>
        <a:bodyPr/>
        <a:lstStyle/>
        <a:p>
          <a:endParaRPr lang="pt-BR"/>
        </a:p>
      </dgm:t>
    </dgm:pt>
    <dgm:pt modelId="{6417AD5F-2FAD-4D18-90A9-62964C6A6710}">
      <dgm:prSet custT="1"/>
      <dgm:spPr>
        <a:solidFill>
          <a:schemeClr val="accent2">
            <a:lumMod val="60000"/>
            <a:lumOff val="40000"/>
          </a:schemeClr>
        </a:solidFill>
      </dgm:spPr>
      <dgm:t>
        <a:bodyPr/>
        <a:lstStyle/>
        <a:p>
          <a:r>
            <a:rPr lang="pt-BR" sz="900" dirty="0" smtClean="0">
              <a:solidFill>
                <a:schemeClr val="tx1"/>
              </a:solidFill>
            </a:rPr>
            <a:t>SUCCESS</a:t>
          </a:r>
        </a:p>
        <a:p>
          <a:r>
            <a:rPr lang="pt-BR" sz="900" dirty="0" smtClean="0">
              <a:solidFill>
                <a:schemeClr val="tx1"/>
              </a:solidFill>
            </a:rPr>
            <a:t>25%   75%</a:t>
          </a:r>
        </a:p>
        <a:p>
          <a:r>
            <a:rPr lang="pt-BR" sz="900" dirty="0" smtClean="0">
              <a:solidFill>
                <a:schemeClr val="tx1"/>
              </a:solidFill>
            </a:rPr>
            <a:t>2% (52)</a:t>
          </a:r>
          <a:endParaRPr lang="pt-BR" sz="900" dirty="0">
            <a:solidFill>
              <a:schemeClr val="tx1"/>
            </a:solidFill>
          </a:endParaRPr>
        </a:p>
      </dgm:t>
    </dgm:pt>
    <dgm:pt modelId="{5AF180B1-E6D9-4CD0-AEF7-18BACA8107D2}" type="parTrans" cxnId="{B1DB777C-EA19-429A-A36B-57E6DAD3673C}">
      <dgm:prSet/>
      <dgm:spPr/>
      <dgm:t>
        <a:bodyPr/>
        <a:lstStyle/>
        <a:p>
          <a:endParaRPr lang="pt-BR"/>
        </a:p>
      </dgm:t>
    </dgm:pt>
    <dgm:pt modelId="{4AAF01AD-7540-43CD-9C21-FD79801A5FCC}" type="sibTrans" cxnId="{B1DB777C-EA19-429A-A36B-57E6DAD3673C}">
      <dgm:prSet/>
      <dgm:spPr/>
      <dgm:t>
        <a:bodyPr/>
        <a:lstStyle/>
        <a:p>
          <a:endParaRPr lang="pt-BR"/>
        </a:p>
      </dgm:t>
    </dgm:pt>
    <dgm:pt modelId="{54427825-2A59-4E35-9175-7C27CCD02516}">
      <dgm:prSet custT="1"/>
      <dgm:spPr>
        <a:solidFill>
          <a:schemeClr val="accent2">
            <a:lumMod val="60000"/>
            <a:lumOff val="40000"/>
          </a:schemeClr>
        </a:solidFill>
      </dgm:spPr>
      <dgm:t>
        <a:bodyPr/>
        <a:lstStyle/>
        <a:p>
          <a:r>
            <a:rPr lang="pt-BR" sz="900" dirty="0" smtClean="0">
              <a:solidFill>
                <a:schemeClr val="tx1"/>
              </a:solidFill>
            </a:rPr>
            <a:t>SUCCESS</a:t>
          </a:r>
        </a:p>
        <a:p>
          <a:r>
            <a:rPr lang="pt-BR" sz="900" dirty="0" smtClean="0">
              <a:solidFill>
                <a:schemeClr val="tx1"/>
              </a:solidFill>
            </a:rPr>
            <a:t>35%   65%</a:t>
          </a:r>
        </a:p>
        <a:p>
          <a:r>
            <a:rPr lang="pt-BR" sz="900" dirty="0" smtClean="0">
              <a:solidFill>
                <a:schemeClr val="tx1"/>
              </a:solidFill>
            </a:rPr>
            <a:t>4% (99)</a:t>
          </a:r>
          <a:endParaRPr lang="pt-BR" sz="900" dirty="0">
            <a:solidFill>
              <a:schemeClr val="tx1"/>
            </a:solidFill>
          </a:endParaRPr>
        </a:p>
      </dgm:t>
    </dgm:pt>
    <dgm:pt modelId="{5C6D8FBB-3B42-4FCE-A288-163454990721}" type="parTrans" cxnId="{3AD13641-382C-42F1-B6E3-0061CE5A1145}">
      <dgm:prSet/>
      <dgm:spPr/>
      <dgm:t>
        <a:bodyPr/>
        <a:lstStyle/>
        <a:p>
          <a:endParaRPr lang="pt-BR"/>
        </a:p>
      </dgm:t>
    </dgm:pt>
    <dgm:pt modelId="{66D24F9F-86AE-457E-91F4-2C83B53ECFD8}" type="sibTrans" cxnId="{3AD13641-382C-42F1-B6E3-0061CE5A1145}">
      <dgm:prSet/>
      <dgm:spPr/>
      <dgm:t>
        <a:bodyPr/>
        <a:lstStyle/>
        <a:p>
          <a:endParaRPr lang="pt-BR"/>
        </a:p>
      </dgm:t>
    </dgm:pt>
    <dgm:pt modelId="{D5C0885E-40EF-46C8-B595-BBB760EFDC81}">
      <dgm:prSet custT="1"/>
      <dgm:spPr>
        <a:solidFill>
          <a:srgbClr val="255D8F"/>
        </a:solidFill>
      </dgm:spPr>
      <dgm:t>
        <a:bodyPr/>
        <a:lstStyle/>
        <a:p>
          <a:r>
            <a:rPr lang="pt-BR" sz="900" b="1" dirty="0" smtClean="0"/>
            <a:t>NOT SUCCESS</a:t>
          </a:r>
        </a:p>
        <a:p>
          <a:r>
            <a:rPr lang="pt-BR" sz="900" b="1" dirty="0" smtClean="0"/>
            <a:t>88%   12%</a:t>
          </a:r>
        </a:p>
        <a:p>
          <a:r>
            <a:rPr lang="pt-BR" sz="900" b="1" dirty="0" smtClean="0"/>
            <a:t>0% (8)</a:t>
          </a:r>
          <a:endParaRPr lang="pt-BR" sz="900" b="1" dirty="0"/>
        </a:p>
      </dgm:t>
    </dgm:pt>
    <dgm:pt modelId="{8908CDA3-F6A8-468B-A8E3-8BB8DEF495AB}" type="parTrans" cxnId="{C2CAC491-31DC-4689-8852-C094D8EC18D7}">
      <dgm:prSet/>
      <dgm:spPr/>
      <dgm:t>
        <a:bodyPr/>
        <a:lstStyle/>
        <a:p>
          <a:endParaRPr lang="pt-BR"/>
        </a:p>
      </dgm:t>
    </dgm:pt>
    <dgm:pt modelId="{6CAC9A8F-9CC9-4D97-B482-994859585201}" type="sibTrans" cxnId="{C2CAC491-31DC-4689-8852-C094D8EC18D7}">
      <dgm:prSet/>
      <dgm:spPr/>
      <dgm:t>
        <a:bodyPr/>
        <a:lstStyle/>
        <a:p>
          <a:endParaRPr lang="pt-BR"/>
        </a:p>
      </dgm:t>
    </dgm:pt>
    <dgm:pt modelId="{AE65E1FA-7114-4B2A-AADE-B14C1E5FF9D3}">
      <dgm:prSet custT="1"/>
      <dgm:spPr>
        <a:solidFill>
          <a:srgbClr val="A94D0F"/>
        </a:solidFill>
      </dgm:spPr>
      <dgm:t>
        <a:bodyPr/>
        <a:lstStyle/>
        <a:p>
          <a:r>
            <a:rPr lang="pt-BR" sz="900" b="1" dirty="0" smtClean="0"/>
            <a:t>SUCCESS</a:t>
          </a:r>
        </a:p>
        <a:p>
          <a:r>
            <a:rPr lang="pt-BR" sz="900" b="1" dirty="0" smtClean="0"/>
            <a:t>20%   80%</a:t>
          </a:r>
        </a:p>
        <a:p>
          <a:r>
            <a:rPr lang="pt-BR" sz="900" b="1" dirty="0" smtClean="0"/>
            <a:t>2% (49)</a:t>
          </a:r>
          <a:endParaRPr lang="pt-BR" sz="900" b="1" dirty="0"/>
        </a:p>
      </dgm:t>
    </dgm:pt>
    <dgm:pt modelId="{D448AD6C-B1B0-4DCA-A4F1-925BA2416EC9}" type="parTrans" cxnId="{15EDA5A3-09D7-4B9E-B31D-966BB7182E29}">
      <dgm:prSet/>
      <dgm:spPr/>
      <dgm:t>
        <a:bodyPr/>
        <a:lstStyle/>
        <a:p>
          <a:endParaRPr lang="pt-BR"/>
        </a:p>
      </dgm:t>
    </dgm:pt>
    <dgm:pt modelId="{12F3A845-6890-438E-8EFF-5E4663D717AA}" type="sibTrans" cxnId="{15EDA5A3-09D7-4B9E-B31D-966BB7182E29}">
      <dgm:prSet/>
      <dgm:spPr/>
      <dgm:t>
        <a:bodyPr/>
        <a:lstStyle/>
        <a:p>
          <a:endParaRPr lang="pt-BR"/>
        </a:p>
      </dgm:t>
    </dgm:pt>
    <dgm:pt modelId="{D43FA515-66FD-411E-B92D-FF83FD93C170}">
      <dgm:prSet custT="1"/>
      <dgm:spPr>
        <a:solidFill>
          <a:schemeClr val="accent1"/>
        </a:solidFill>
      </dgm:spPr>
      <dgm:t>
        <a:bodyPr/>
        <a:lstStyle/>
        <a:p>
          <a:r>
            <a:rPr lang="pt-BR" sz="900" dirty="0" smtClean="0">
              <a:solidFill>
                <a:schemeClr val="tx1"/>
              </a:solidFill>
            </a:rPr>
            <a:t>NOT SUCCESS</a:t>
          </a:r>
        </a:p>
        <a:p>
          <a:r>
            <a:rPr lang="pt-BR" sz="900" dirty="0" smtClean="0">
              <a:solidFill>
                <a:schemeClr val="tx1"/>
              </a:solidFill>
            </a:rPr>
            <a:t>50%   50%</a:t>
          </a:r>
        </a:p>
        <a:p>
          <a:r>
            <a:rPr lang="pt-BR" sz="900" dirty="0" smtClean="0">
              <a:solidFill>
                <a:schemeClr val="tx1"/>
              </a:solidFill>
            </a:rPr>
            <a:t>2% (50)</a:t>
          </a:r>
          <a:endParaRPr lang="pt-BR" sz="900" dirty="0">
            <a:solidFill>
              <a:schemeClr val="tx1"/>
            </a:solidFill>
          </a:endParaRPr>
        </a:p>
      </dgm:t>
    </dgm:pt>
    <dgm:pt modelId="{46C53C94-66B8-40A2-95AC-47125B3A4F67}" type="parTrans" cxnId="{714C54E7-2851-4B54-9760-4F48EE2A8687}">
      <dgm:prSet/>
      <dgm:spPr/>
      <dgm:t>
        <a:bodyPr/>
        <a:lstStyle/>
        <a:p>
          <a:endParaRPr lang="pt-BR"/>
        </a:p>
      </dgm:t>
    </dgm:pt>
    <dgm:pt modelId="{4A54B04E-2696-4311-8869-C6D725724A48}" type="sibTrans" cxnId="{714C54E7-2851-4B54-9760-4F48EE2A8687}">
      <dgm:prSet/>
      <dgm:spPr/>
      <dgm:t>
        <a:bodyPr/>
        <a:lstStyle/>
        <a:p>
          <a:endParaRPr lang="pt-BR"/>
        </a:p>
      </dgm:t>
    </dgm:pt>
    <dgm:pt modelId="{0C4AF53A-390E-40BC-B4B1-00AE210AF45C}">
      <dgm:prSet custT="1"/>
      <dgm:spPr>
        <a:solidFill>
          <a:srgbClr val="A94D0F"/>
        </a:solidFill>
      </dgm:spPr>
      <dgm:t>
        <a:bodyPr/>
        <a:lstStyle/>
        <a:p>
          <a:r>
            <a:rPr lang="pt-BR" sz="900" b="1" dirty="0" smtClean="0"/>
            <a:t>SUCCESS</a:t>
          </a:r>
        </a:p>
        <a:p>
          <a:r>
            <a:rPr lang="pt-BR" sz="900" b="1" dirty="0" smtClean="0"/>
            <a:t>0%   100%</a:t>
          </a:r>
        </a:p>
        <a:p>
          <a:r>
            <a:rPr lang="pt-BR" sz="900" b="1" dirty="0" smtClean="0"/>
            <a:t>1% (17)</a:t>
          </a:r>
          <a:endParaRPr lang="pt-BR" sz="900" b="1" dirty="0"/>
        </a:p>
      </dgm:t>
    </dgm:pt>
    <dgm:pt modelId="{17C21EBB-D233-4404-99FD-BC1558174877}" type="parTrans" cxnId="{D7EBCE57-7560-41EA-AF0F-00B20A28E7B0}">
      <dgm:prSet/>
      <dgm:spPr/>
      <dgm:t>
        <a:bodyPr/>
        <a:lstStyle/>
        <a:p>
          <a:endParaRPr lang="pt-BR"/>
        </a:p>
      </dgm:t>
    </dgm:pt>
    <dgm:pt modelId="{8FFE38B9-E05A-46E4-B698-3140E6AE3260}" type="sibTrans" cxnId="{D7EBCE57-7560-41EA-AF0F-00B20A28E7B0}">
      <dgm:prSet/>
      <dgm:spPr/>
      <dgm:t>
        <a:bodyPr/>
        <a:lstStyle/>
        <a:p>
          <a:endParaRPr lang="pt-BR"/>
        </a:p>
      </dgm:t>
    </dgm:pt>
    <dgm:pt modelId="{EEA60FA7-666F-4622-8E7F-DA6A0130B46F}">
      <dgm:prSet custT="1"/>
      <dgm:spPr>
        <a:solidFill>
          <a:schemeClr val="accent2">
            <a:lumMod val="60000"/>
            <a:lumOff val="40000"/>
          </a:schemeClr>
        </a:solidFill>
      </dgm:spPr>
      <dgm:t>
        <a:bodyPr/>
        <a:lstStyle/>
        <a:p>
          <a:r>
            <a:rPr lang="pt-BR" sz="900" dirty="0" smtClean="0">
              <a:solidFill>
                <a:schemeClr val="tx1"/>
              </a:solidFill>
            </a:rPr>
            <a:t>SUCCESS</a:t>
          </a:r>
        </a:p>
        <a:p>
          <a:r>
            <a:rPr lang="pt-BR" sz="900" dirty="0" smtClean="0">
              <a:solidFill>
                <a:schemeClr val="tx1"/>
              </a:solidFill>
            </a:rPr>
            <a:t>37%   63%</a:t>
          </a:r>
        </a:p>
        <a:p>
          <a:r>
            <a:rPr lang="pt-BR" sz="900" dirty="0" smtClean="0">
              <a:solidFill>
                <a:schemeClr val="tx1"/>
              </a:solidFill>
            </a:rPr>
            <a:t>1% (35)</a:t>
          </a:r>
          <a:endParaRPr lang="pt-BR" sz="900" dirty="0">
            <a:solidFill>
              <a:schemeClr val="tx1"/>
            </a:solidFill>
          </a:endParaRPr>
        </a:p>
      </dgm:t>
    </dgm:pt>
    <dgm:pt modelId="{26E6664E-FD82-4DB0-AEE1-BB4CFA5F21FB}" type="parTrans" cxnId="{B54AD8E1-B7BC-4CEB-8EF3-CCD090F99DDC}">
      <dgm:prSet/>
      <dgm:spPr/>
      <dgm:t>
        <a:bodyPr/>
        <a:lstStyle/>
        <a:p>
          <a:endParaRPr lang="pt-BR"/>
        </a:p>
      </dgm:t>
    </dgm:pt>
    <dgm:pt modelId="{2F7A36DC-C4BE-4FEB-8CFC-C2514622ED82}" type="sibTrans" cxnId="{B54AD8E1-B7BC-4CEB-8EF3-CCD090F99DDC}">
      <dgm:prSet/>
      <dgm:spPr/>
      <dgm:t>
        <a:bodyPr/>
        <a:lstStyle/>
        <a:p>
          <a:endParaRPr lang="pt-BR"/>
        </a:p>
      </dgm:t>
    </dgm:pt>
    <dgm:pt modelId="{2A85E779-1030-41A1-8E44-A1044315F5FF}">
      <dgm:prSet custT="1"/>
      <dgm:spPr>
        <a:solidFill>
          <a:srgbClr val="A94D0F"/>
        </a:solidFill>
      </dgm:spPr>
      <dgm:t>
        <a:bodyPr/>
        <a:lstStyle/>
        <a:p>
          <a:r>
            <a:rPr lang="pt-BR" sz="900" b="1" dirty="0" smtClean="0"/>
            <a:t>SUCCESS</a:t>
          </a:r>
        </a:p>
        <a:p>
          <a:r>
            <a:rPr lang="pt-BR" sz="900" b="1" dirty="0" smtClean="0"/>
            <a:t>15%   85%</a:t>
          </a:r>
        </a:p>
        <a:p>
          <a:r>
            <a:rPr lang="pt-BR" sz="900" b="1" dirty="0" smtClean="0"/>
            <a:t>1% (20)</a:t>
          </a:r>
          <a:endParaRPr lang="pt-BR" sz="900" b="1" dirty="0"/>
        </a:p>
      </dgm:t>
    </dgm:pt>
    <dgm:pt modelId="{529F9A68-3C33-4998-BF97-B8788CD11AFB}" type="parTrans" cxnId="{0B25B4E9-9F5E-44B4-B0A7-C10B70C6D8EC}">
      <dgm:prSet/>
      <dgm:spPr/>
      <dgm:t>
        <a:bodyPr/>
        <a:lstStyle/>
        <a:p>
          <a:endParaRPr lang="pt-BR"/>
        </a:p>
      </dgm:t>
    </dgm:pt>
    <dgm:pt modelId="{6BB6E5EC-C1B6-41F5-8E64-0E839E375A2B}" type="sibTrans" cxnId="{0B25B4E9-9F5E-44B4-B0A7-C10B70C6D8EC}">
      <dgm:prSet/>
      <dgm:spPr/>
      <dgm:t>
        <a:bodyPr/>
        <a:lstStyle/>
        <a:p>
          <a:endParaRPr lang="pt-BR"/>
        </a:p>
      </dgm:t>
    </dgm:pt>
    <dgm:pt modelId="{DCB6020D-83F4-4166-B527-ECE7CFDAE5E5}">
      <dgm:prSet custT="1"/>
      <dgm:spPr>
        <a:solidFill>
          <a:srgbClr val="255D8F"/>
        </a:solidFill>
      </dgm:spPr>
      <dgm:t>
        <a:bodyPr/>
        <a:lstStyle/>
        <a:p>
          <a:r>
            <a:rPr lang="pt-BR" sz="900" b="1" dirty="0" smtClean="0"/>
            <a:t>NOT SUCCESS</a:t>
          </a:r>
        </a:p>
        <a:p>
          <a:r>
            <a:rPr lang="pt-BR" sz="900" b="1" dirty="0" smtClean="0"/>
            <a:t>67%   33%</a:t>
          </a:r>
        </a:p>
        <a:p>
          <a:r>
            <a:rPr lang="pt-BR" sz="900" b="1" dirty="0" smtClean="0"/>
            <a:t>1% (15)</a:t>
          </a:r>
          <a:endParaRPr lang="pt-BR" sz="900" b="1" dirty="0"/>
        </a:p>
      </dgm:t>
    </dgm:pt>
    <dgm:pt modelId="{91882063-7BB2-4B6A-952E-D3C608EE52B8}" type="parTrans" cxnId="{1163F0B3-ECA2-484F-AE6F-A8760D7A0A0F}">
      <dgm:prSet/>
      <dgm:spPr/>
      <dgm:t>
        <a:bodyPr/>
        <a:lstStyle/>
        <a:p>
          <a:endParaRPr lang="pt-BR"/>
        </a:p>
      </dgm:t>
    </dgm:pt>
    <dgm:pt modelId="{C470D2DC-DB5E-43A5-B7F2-DB264BC13F4B}" type="sibTrans" cxnId="{1163F0B3-ECA2-484F-AE6F-A8760D7A0A0F}">
      <dgm:prSet/>
      <dgm:spPr/>
      <dgm:t>
        <a:bodyPr/>
        <a:lstStyle/>
        <a:p>
          <a:endParaRPr lang="pt-BR"/>
        </a:p>
      </dgm:t>
    </dgm:pt>
    <dgm:pt modelId="{461A6C78-C81F-4DD9-A94A-E7E4CB6DF8A1}">
      <dgm:prSet custT="1"/>
      <dgm:spPr>
        <a:solidFill>
          <a:schemeClr val="accent2">
            <a:lumMod val="60000"/>
            <a:lumOff val="40000"/>
          </a:schemeClr>
        </a:solidFill>
      </dgm:spPr>
      <dgm:t>
        <a:bodyPr/>
        <a:lstStyle/>
        <a:p>
          <a:r>
            <a:rPr lang="pt-BR" sz="900" dirty="0" smtClean="0">
              <a:solidFill>
                <a:schemeClr val="tx1"/>
              </a:solidFill>
            </a:rPr>
            <a:t>SUCCESS</a:t>
          </a:r>
        </a:p>
        <a:p>
          <a:r>
            <a:rPr lang="pt-BR" sz="900" dirty="0" smtClean="0">
              <a:solidFill>
                <a:schemeClr val="tx1"/>
              </a:solidFill>
            </a:rPr>
            <a:t>41%   59%</a:t>
          </a:r>
        </a:p>
        <a:p>
          <a:r>
            <a:rPr lang="pt-BR" sz="900" dirty="0" smtClean="0">
              <a:solidFill>
                <a:schemeClr val="tx1"/>
              </a:solidFill>
            </a:rPr>
            <a:t>2% (39)</a:t>
          </a:r>
          <a:endParaRPr lang="pt-BR" sz="900" dirty="0">
            <a:solidFill>
              <a:schemeClr val="tx1"/>
            </a:solidFill>
          </a:endParaRPr>
        </a:p>
      </dgm:t>
    </dgm:pt>
    <dgm:pt modelId="{F6D1A19B-B9E3-48C7-9327-1B1F22DA16D2}" type="parTrans" cxnId="{E68BDD5B-F526-4A10-BD8A-F4D5B59AC921}">
      <dgm:prSet/>
      <dgm:spPr/>
      <dgm:t>
        <a:bodyPr/>
        <a:lstStyle/>
        <a:p>
          <a:endParaRPr lang="pt-BR"/>
        </a:p>
      </dgm:t>
    </dgm:pt>
    <dgm:pt modelId="{4E5BCBCD-0DD2-40F2-B8B4-48880390C856}" type="sibTrans" cxnId="{E68BDD5B-F526-4A10-BD8A-F4D5B59AC921}">
      <dgm:prSet/>
      <dgm:spPr/>
      <dgm:t>
        <a:bodyPr/>
        <a:lstStyle/>
        <a:p>
          <a:endParaRPr lang="pt-BR"/>
        </a:p>
      </dgm:t>
    </dgm:pt>
    <dgm:pt modelId="{2C12E774-B3E9-4F9F-BFA2-554546237AAB}">
      <dgm:prSet custT="1"/>
      <dgm:spPr>
        <a:solidFill>
          <a:srgbClr val="255D8F"/>
        </a:solidFill>
      </dgm:spPr>
      <dgm:t>
        <a:bodyPr/>
        <a:lstStyle/>
        <a:p>
          <a:r>
            <a:rPr lang="pt-BR" sz="900" b="1" dirty="0" smtClean="0"/>
            <a:t>NOT SUCCESS</a:t>
          </a:r>
        </a:p>
        <a:p>
          <a:r>
            <a:rPr lang="pt-BR" sz="900" b="1" dirty="0" smtClean="0"/>
            <a:t>82%   18%</a:t>
          </a:r>
        </a:p>
        <a:p>
          <a:r>
            <a:rPr lang="pt-BR" sz="900" b="1" dirty="0" smtClean="0"/>
            <a:t>0% (11)</a:t>
          </a:r>
          <a:endParaRPr lang="pt-BR" sz="900" b="1" dirty="0"/>
        </a:p>
      </dgm:t>
    </dgm:pt>
    <dgm:pt modelId="{A0E5B60D-FC10-4722-9338-F93324317FE1}" type="parTrans" cxnId="{B4C2C827-D880-4DC0-93EE-05E04D77AFF5}">
      <dgm:prSet/>
      <dgm:spPr/>
      <dgm:t>
        <a:bodyPr/>
        <a:lstStyle/>
        <a:p>
          <a:endParaRPr lang="pt-BR"/>
        </a:p>
      </dgm:t>
    </dgm:pt>
    <dgm:pt modelId="{886202A4-5DD0-4A9B-801F-95EE2779B281}" type="sibTrans" cxnId="{B4C2C827-D880-4DC0-93EE-05E04D77AFF5}">
      <dgm:prSet/>
      <dgm:spPr/>
      <dgm:t>
        <a:bodyPr/>
        <a:lstStyle/>
        <a:p>
          <a:endParaRPr lang="pt-BR"/>
        </a:p>
      </dgm:t>
    </dgm:pt>
    <dgm:pt modelId="{DC03C2B9-2241-434B-940D-5C8B456F57CE}">
      <dgm:prSet custT="1"/>
      <dgm:spPr>
        <a:solidFill>
          <a:srgbClr val="A94D0F"/>
        </a:solidFill>
      </dgm:spPr>
      <dgm:t>
        <a:bodyPr/>
        <a:lstStyle/>
        <a:p>
          <a:r>
            <a:rPr lang="pt-BR" sz="900" b="1" dirty="0" smtClean="0"/>
            <a:t>SUCCESS</a:t>
          </a:r>
        </a:p>
        <a:p>
          <a:r>
            <a:rPr lang="pt-BR" sz="900" b="1" dirty="0" smtClean="0"/>
            <a:t>24%   76%</a:t>
          </a:r>
        </a:p>
        <a:p>
          <a:r>
            <a:rPr lang="pt-BR" sz="900" b="1" dirty="0" smtClean="0"/>
            <a:t>1% (25)</a:t>
          </a:r>
          <a:endParaRPr lang="pt-BR" sz="900" b="1" dirty="0"/>
        </a:p>
      </dgm:t>
    </dgm:pt>
    <dgm:pt modelId="{62237C43-77AB-44F0-BC6B-6E74EAA90733}" type="parTrans" cxnId="{677D6FCA-AF45-4F2F-BB94-413BBB693D5C}">
      <dgm:prSet/>
      <dgm:spPr/>
      <dgm:t>
        <a:bodyPr/>
        <a:lstStyle/>
        <a:p>
          <a:endParaRPr lang="pt-BR"/>
        </a:p>
      </dgm:t>
    </dgm:pt>
    <dgm:pt modelId="{63DDD3DE-B772-404F-B10C-78E93B9F4DC7}" type="sibTrans" cxnId="{677D6FCA-AF45-4F2F-BB94-413BBB693D5C}">
      <dgm:prSet/>
      <dgm:spPr/>
      <dgm:t>
        <a:bodyPr/>
        <a:lstStyle/>
        <a:p>
          <a:endParaRPr lang="pt-BR"/>
        </a:p>
      </dgm:t>
    </dgm:pt>
    <dgm:pt modelId="{0997F429-265F-4828-B08C-D4772C1F1119}">
      <dgm:prSet custT="1"/>
      <dgm:spPr>
        <a:solidFill>
          <a:srgbClr val="255D8F"/>
        </a:solidFill>
      </dgm:spPr>
      <dgm:t>
        <a:bodyPr/>
        <a:lstStyle/>
        <a:p>
          <a:r>
            <a:rPr lang="pt-BR" sz="900" b="1" dirty="0" smtClean="0"/>
            <a:t>NOT SUCCESS</a:t>
          </a:r>
        </a:p>
        <a:p>
          <a:r>
            <a:rPr lang="pt-BR" sz="900" b="1" dirty="0" smtClean="0"/>
            <a:t>71%   29%</a:t>
          </a:r>
        </a:p>
        <a:p>
          <a:r>
            <a:rPr lang="pt-BR" sz="900" b="1" dirty="0" smtClean="0"/>
            <a:t>1% (14)</a:t>
          </a:r>
          <a:endParaRPr lang="pt-BR" sz="900" b="1" dirty="0"/>
        </a:p>
      </dgm:t>
    </dgm:pt>
    <dgm:pt modelId="{69608A57-2324-4F54-8E62-C20AC8BDE01E}" type="parTrans" cxnId="{3A325DFC-73DB-4D1F-A2D2-475AB32341AB}">
      <dgm:prSet/>
      <dgm:spPr/>
      <dgm:t>
        <a:bodyPr/>
        <a:lstStyle/>
        <a:p>
          <a:endParaRPr lang="pt-BR"/>
        </a:p>
      </dgm:t>
    </dgm:pt>
    <dgm:pt modelId="{2F7D86E7-E9E4-4CD7-B504-635FA4D258F9}" type="sibTrans" cxnId="{3A325DFC-73DB-4D1F-A2D2-475AB32341AB}">
      <dgm:prSet/>
      <dgm:spPr/>
      <dgm:t>
        <a:bodyPr/>
        <a:lstStyle/>
        <a:p>
          <a:endParaRPr lang="pt-BR"/>
        </a:p>
      </dgm:t>
    </dgm:pt>
    <dgm:pt modelId="{BCA3A5B5-80EB-4E4E-A76C-739AFDF6C2B9}" type="pres">
      <dgm:prSet presAssocID="{A319F193-76B4-4BFE-85CC-5D8E6094758F}" presName="hierChild1" presStyleCnt="0">
        <dgm:presLayoutVars>
          <dgm:orgChart val="1"/>
          <dgm:chPref val="1"/>
          <dgm:dir val="rev"/>
          <dgm:animOne val="branch"/>
          <dgm:animLvl val="lvl"/>
          <dgm:resizeHandles/>
        </dgm:presLayoutVars>
      </dgm:prSet>
      <dgm:spPr/>
      <dgm:t>
        <a:bodyPr/>
        <a:lstStyle/>
        <a:p>
          <a:endParaRPr lang="pt-BR"/>
        </a:p>
      </dgm:t>
    </dgm:pt>
    <dgm:pt modelId="{FA29B094-575B-448A-95FE-3480BBCD2F09}" type="pres">
      <dgm:prSet presAssocID="{5C9BD968-1E37-4076-A410-04ACAA570F07}" presName="hierRoot1" presStyleCnt="0">
        <dgm:presLayoutVars>
          <dgm:hierBranch val="init"/>
        </dgm:presLayoutVars>
      </dgm:prSet>
      <dgm:spPr/>
    </dgm:pt>
    <dgm:pt modelId="{1DC77572-81DF-4C50-AB43-3F68AEC04108}" type="pres">
      <dgm:prSet presAssocID="{5C9BD968-1E37-4076-A410-04ACAA570F07}" presName="rootComposite1" presStyleCnt="0"/>
      <dgm:spPr/>
    </dgm:pt>
    <dgm:pt modelId="{15C44ED7-45B8-494C-B71D-A2761F63B7B3}" type="pres">
      <dgm:prSet presAssocID="{5C9BD968-1E37-4076-A410-04ACAA570F07}" presName="rootText1" presStyleLbl="node0" presStyleIdx="0" presStyleCnt="1" custScaleX="114819" custLinFactNeighborX="70578">
        <dgm:presLayoutVars>
          <dgm:chPref val="3"/>
        </dgm:presLayoutVars>
      </dgm:prSet>
      <dgm:spPr>
        <a:prstGeom prst="roundRect">
          <a:avLst/>
        </a:prstGeom>
      </dgm:spPr>
      <dgm:t>
        <a:bodyPr/>
        <a:lstStyle/>
        <a:p>
          <a:endParaRPr lang="pt-BR"/>
        </a:p>
      </dgm:t>
    </dgm:pt>
    <dgm:pt modelId="{AEC84824-17AE-48EA-B9D8-F71F800A9957}" type="pres">
      <dgm:prSet presAssocID="{5C9BD968-1E37-4076-A410-04ACAA570F07}" presName="rootConnector1" presStyleLbl="node1" presStyleIdx="0" presStyleCnt="0"/>
      <dgm:spPr/>
      <dgm:t>
        <a:bodyPr/>
        <a:lstStyle/>
        <a:p>
          <a:endParaRPr lang="pt-BR"/>
        </a:p>
      </dgm:t>
    </dgm:pt>
    <dgm:pt modelId="{03B9C518-ADC7-430F-8C91-E79732BBFD5E}" type="pres">
      <dgm:prSet presAssocID="{5C9BD968-1E37-4076-A410-04ACAA570F07}" presName="hierChild2" presStyleCnt="0"/>
      <dgm:spPr/>
    </dgm:pt>
    <dgm:pt modelId="{5E768DAC-0CAE-4BF9-A01C-13A7704A5FF6}" type="pres">
      <dgm:prSet presAssocID="{8AC958A2-2E21-424A-A569-4090BDCDE7A9}" presName="Name37" presStyleLbl="parChTrans1D2" presStyleIdx="0" presStyleCnt="2"/>
      <dgm:spPr/>
      <dgm:t>
        <a:bodyPr/>
        <a:lstStyle/>
        <a:p>
          <a:endParaRPr lang="pt-BR"/>
        </a:p>
      </dgm:t>
    </dgm:pt>
    <dgm:pt modelId="{D6EAA18E-C385-4767-9041-90FDC674F970}" type="pres">
      <dgm:prSet presAssocID="{F9AE8624-4DA7-42EF-8151-02C03609A078}" presName="hierRoot2" presStyleCnt="0">
        <dgm:presLayoutVars>
          <dgm:hierBranch val="init"/>
        </dgm:presLayoutVars>
      </dgm:prSet>
      <dgm:spPr/>
    </dgm:pt>
    <dgm:pt modelId="{B44568CF-3C21-4FD0-9BE4-3735E023174E}" type="pres">
      <dgm:prSet presAssocID="{F9AE8624-4DA7-42EF-8151-02C03609A078}" presName="rootComposite" presStyleCnt="0"/>
      <dgm:spPr/>
    </dgm:pt>
    <dgm:pt modelId="{526CC2EF-57EB-490B-9F1A-818E9434B1A9}" type="pres">
      <dgm:prSet presAssocID="{F9AE8624-4DA7-42EF-8151-02C03609A078}" presName="rootText" presStyleLbl="node2" presStyleIdx="0" presStyleCnt="2" custScaleX="114819" custLinFactX="43962" custLinFactNeighborX="100000">
        <dgm:presLayoutVars>
          <dgm:chPref val="3"/>
        </dgm:presLayoutVars>
      </dgm:prSet>
      <dgm:spPr>
        <a:prstGeom prst="roundRect">
          <a:avLst/>
        </a:prstGeom>
      </dgm:spPr>
      <dgm:t>
        <a:bodyPr/>
        <a:lstStyle/>
        <a:p>
          <a:endParaRPr lang="pt-BR"/>
        </a:p>
      </dgm:t>
    </dgm:pt>
    <dgm:pt modelId="{5003C7D7-A4A3-461B-A311-3CFD5D8927D2}" type="pres">
      <dgm:prSet presAssocID="{F9AE8624-4DA7-42EF-8151-02C03609A078}" presName="rootConnector" presStyleLbl="node2" presStyleIdx="0" presStyleCnt="2"/>
      <dgm:spPr/>
      <dgm:t>
        <a:bodyPr/>
        <a:lstStyle/>
        <a:p>
          <a:endParaRPr lang="pt-BR"/>
        </a:p>
      </dgm:t>
    </dgm:pt>
    <dgm:pt modelId="{058C5878-4F6B-4619-A4DE-282DF8BEF8BC}" type="pres">
      <dgm:prSet presAssocID="{F9AE8624-4DA7-42EF-8151-02C03609A078}" presName="hierChild4" presStyleCnt="0"/>
      <dgm:spPr/>
    </dgm:pt>
    <dgm:pt modelId="{E5DE855B-5A7B-4FC7-AAD7-EEB40009179F}" type="pres">
      <dgm:prSet presAssocID="{F9AE8624-4DA7-42EF-8151-02C03609A078}" presName="hierChild5" presStyleCnt="0"/>
      <dgm:spPr/>
    </dgm:pt>
    <dgm:pt modelId="{62F975B5-70E9-42D6-9217-F9220D557ED9}" type="pres">
      <dgm:prSet presAssocID="{6D4C23A2-2FBA-4612-8098-5DF7EF6768C7}" presName="Name37" presStyleLbl="parChTrans1D2" presStyleIdx="1" presStyleCnt="2"/>
      <dgm:spPr/>
      <dgm:t>
        <a:bodyPr/>
        <a:lstStyle/>
        <a:p>
          <a:endParaRPr lang="pt-BR"/>
        </a:p>
      </dgm:t>
    </dgm:pt>
    <dgm:pt modelId="{CBF775EF-3044-4537-89F3-6A2823B91535}" type="pres">
      <dgm:prSet presAssocID="{526137CA-6AB9-40D0-B187-D0B0CBBCF66E}" presName="hierRoot2" presStyleCnt="0">
        <dgm:presLayoutVars>
          <dgm:hierBranch val="init"/>
        </dgm:presLayoutVars>
      </dgm:prSet>
      <dgm:spPr/>
    </dgm:pt>
    <dgm:pt modelId="{DC8964D4-BF09-43ED-967A-120035456AB5}" type="pres">
      <dgm:prSet presAssocID="{526137CA-6AB9-40D0-B187-D0B0CBBCF66E}" presName="rootComposite" presStyleCnt="0"/>
      <dgm:spPr/>
    </dgm:pt>
    <dgm:pt modelId="{C948DEC1-0415-4333-8179-75CC2DC9386C}" type="pres">
      <dgm:prSet presAssocID="{526137CA-6AB9-40D0-B187-D0B0CBBCF66E}" presName="rootText" presStyleLbl="node2" presStyleIdx="1" presStyleCnt="2" custScaleX="114819" custLinFactNeighborX="3713">
        <dgm:presLayoutVars>
          <dgm:chPref val="3"/>
        </dgm:presLayoutVars>
      </dgm:prSet>
      <dgm:spPr>
        <a:prstGeom prst="roundRect">
          <a:avLst/>
        </a:prstGeom>
      </dgm:spPr>
      <dgm:t>
        <a:bodyPr/>
        <a:lstStyle/>
        <a:p>
          <a:endParaRPr lang="pt-BR"/>
        </a:p>
      </dgm:t>
    </dgm:pt>
    <dgm:pt modelId="{5C497F9C-6FE9-4208-9988-B72CA229C5FF}" type="pres">
      <dgm:prSet presAssocID="{526137CA-6AB9-40D0-B187-D0B0CBBCF66E}" presName="rootConnector" presStyleLbl="node2" presStyleIdx="1" presStyleCnt="2"/>
      <dgm:spPr/>
      <dgm:t>
        <a:bodyPr/>
        <a:lstStyle/>
        <a:p>
          <a:endParaRPr lang="pt-BR"/>
        </a:p>
      </dgm:t>
    </dgm:pt>
    <dgm:pt modelId="{8E05FE62-E9BA-44F9-8068-3AFF6BA7670E}" type="pres">
      <dgm:prSet presAssocID="{526137CA-6AB9-40D0-B187-D0B0CBBCF66E}" presName="hierChild4" presStyleCnt="0"/>
      <dgm:spPr/>
    </dgm:pt>
    <dgm:pt modelId="{F45B2224-CADF-45E8-9466-035B876B7FC3}" type="pres">
      <dgm:prSet presAssocID="{E355E3D6-BADD-4564-85B7-AEED49435363}" presName="Name37" presStyleLbl="parChTrans1D3" presStyleIdx="0" presStyleCnt="2"/>
      <dgm:spPr/>
      <dgm:t>
        <a:bodyPr/>
        <a:lstStyle/>
        <a:p>
          <a:endParaRPr lang="pt-BR"/>
        </a:p>
      </dgm:t>
    </dgm:pt>
    <dgm:pt modelId="{50676DC9-67EA-4C24-BBCD-3983D17CE75B}" type="pres">
      <dgm:prSet presAssocID="{AC420785-1FBF-44CA-971A-D1AC782F8169}" presName="hierRoot2" presStyleCnt="0">
        <dgm:presLayoutVars>
          <dgm:hierBranch/>
        </dgm:presLayoutVars>
      </dgm:prSet>
      <dgm:spPr/>
    </dgm:pt>
    <dgm:pt modelId="{159B444A-98B9-4816-B9EF-EC8550E71897}" type="pres">
      <dgm:prSet presAssocID="{AC420785-1FBF-44CA-971A-D1AC782F8169}" presName="rootComposite" presStyleCnt="0"/>
      <dgm:spPr/>
    </dgm:pt>
    <dgm:pt modelId="{51723FB9-A79E-4C0F-97A6-EAC9FB0FD7C6}" type="pres">
      <dgm:prSet presAssocID="{AC420785-1FBF-44CA-971A-D1AC782F8169}" presName="rootText" presStyleLbl="node3" presStyleIdx="0" presStyleCnt="2" custScaleX="114819" custLinFactNeighborX="39010">
        <dgm:presLayoutVars>
          <dgm:chPref val="3"/>
        </dgm:presLayoutVars>
      </dgm:prSet>
      <dgm:spPr>
        <a:prstGeom prst="roundRect">
          <a:avLst/>
        </a:prstGeom>
      </dgm:spPr>
      <dgm:t>
        <a:bodyPr/>
        <a:lstStyle/>
        <a:p>
          <a:endParaRPr lang="pt-BR"/>
        </a:p>
      </dgm:t>
    </dgm:pt>
    <dgm:pt modelId="{DE8056AC-8934-4EB6-8767-A2191312195F}" type="pres">
      <dgm:prSet presAssocID="{AC420785-1FBF-44CA-971A-D1AC782F8169}" presName="rootConnector" presStyleLbl="node3" presStyleIdx="0" presStyleCnt="2"/>
      <dgm:spPr/>
      <dgm:t>
        <a:bodyPr/>
        <a:lstStyle/>
        <a:p>
          <a:endParaRPr lang="pt-BR"/>
        </a:p>
      </dgm:t>
    </dgm:pt>
    <dgm:pt modelId="{B85B8A4C-2529-4CBA-BDDF-644EB9D1CABE}" type="pres">
      <dgm:prSet presAssocID="{AC420785-1FBF-44CA-971A-D1AC782F8169}" presName="hierChild4" presStyleCnt="0"/>
      <dgm:spPr/>
    </dgm:pt>
    <dgm:pt modelId="{EB3E79DF-070C-4533-92B4-C170F3625839}" type="pres">
      <dgm:prSet presAssocID="{6CB6A3FF-E38B-407A-8AE5-B42976E4C7D4}" presName="Name35" presStyleLbl="parChTrans1D4" presStyleIdx="0" presStyleCnt="20"/>
      <dgm:spPr/>
      <dgm:t>
        <a:bodyPr/>
        <a:lstStyle/>
        <a:p>
          <a:endParaRPr lang="pt-BR"/>
        </a:p>
      </dgm:t>
    </dgm:pt>
    <dgm:pt modelId="{D5CC3C01-973A-46F2-AA28-5881279EE374}" type="pres">
      <dgm:prSet presAssocID="{F7D83DD2-ACCD-430E-B4CE-D87927809940}" presName="hierRoot2" presStyleCnt="0">
        <dgm:presLayoutVars>
          <dgm:hierBranch/>
        </dgm:presLayoutVars>
      </dgm:prSet>
      <dgm:spPr/>
    </dgm:pt>
    <dgm:pt modelId="{E22B49BE-D67A-488D-BD8C-65EEB7CCB36A}" type="pres">
      <dgm:prSet presAssocID="{F7D83DD2-ACCD-430E-B4CE-D87927809940}" presName="rootComposite" presStyleCnt="0"/>
      <dgm:spPr/>
    </dgm:pt>
    <dgm:pt modelId="{1CCD8BB3-E3EB-4311-A720-D7CF16DA093A}" type="pres">
      <dgm:prSet presAssocID="{F7D83DD2-ACCD-430E-B4CE-D87927809940}" presName="rootText" presStyleLbl="node4" presStyleIdx="0" presStyleCnt="20" custScaleX="114819" custLinFactNeighborX="94382">
        <dgm:presLayoutVars>
          <dgm:chPref val="3"/>
        </dgm:presLayoutVars>
      </dgm:prSet>
      <dgm:spPr>
        <a:prstGeom prst="roundRect">
          <a:avLst/>
        </a:prstGeom>
      </dgm:spPr>
      <dgm:t>
        <a:bodyPr/>
        <a:lstStyle/>
        <a:p>
          <a:endParaRPr lang="pt-BR"/>
        </a:p>
      </dgm:t>
    </dgm:pt>
    <dgm:pt modelId="{80A7C6AE-C712-40B7-8C84-A3BC283B49DF}" type="pres">
      <dgm:prSet presAssocID="{F7D83DD2-ACCD-430E-B4CE-D87927809940}" presName="rootConnector" presStyleLbl="node4" presStyleIdx="0" presStyleCnt="20"/>
      <dgm:spPr/>
      <dgm:t>
        <a:bodyPr/>
        <a:lstStyle/>
        <a:p>
          <a:endParaRPr lang="pt-BR"/>
        </a:p>
      </dgm:t>
    </dgm:pt>
    <dgm:pt modelId="{6D5EE747-1131-4D98-8E72-AA50F1A5D8FE}" type="pres">
      <dgm:prSet presAssocID="{F7D83DD2-ACCD-430E-B4CE-D87927809940}" presName="hierChild4" presStyleCnt="0"/>
      <dgm:spPr/>
    </dgm:pt>
    <dgm:pt modelId="{10CC953E-0813-4D22-A568-314935C050FC}" type="pres">
      <dgm:prSet presAssocID="{87569746-EA60-4403-BA74-893F6082A397}" presName="Name35" presStyleLbl="parChTrans1D4" presStyleIdx="1" presStyleCnt="20"/>
      <dgm:spPr/>
      <dgm:t>
        <a:bodyPr/>
        <a:lstStyle/>
        <a:p>
          <a:endParaRPr lang="pt-BR"/>
        </a:p>
      </dgm:t>
    </dgm:pt>
    <dgm:pt modelId="{E6E1A267-0C90-4452-B5FE-7231F5454A18}" type="pres">
      <dgm:prSet presAssocID="{34E28561-6D07-4294-A2ED-89144C3DDA32}" presName="hierRoot2" presStyleCnt="0">
        <dgm:presLayoutVars>
          <dgm:hierBranch/>
        </dgm:presLayoutVars>
      </dgm:prSet>
      <dgm:spPr/>
    </dgm:pt>
    <dgm:pt modelId="{169E26E1-36A8-46C2-A961-1250F42EAB37}" type="pres">
      <dgm:prSet presAssocID="{34E28561-6D07-4294-A2ED-89144C3DDA32}" presName="rootComposite" presStyleCnt="0"/>
      <dgm:spPr/>
    </dgm:pt>
    <dgm:pt modelId="{AE23D8C6-ADA4-4D23-BA71-98AB9C2F80E4}" type="pres">
      <dgm:prSet presAssocID="{34E28561-6D07-4294-A2ED-89144C3DDA32}" presName="rootText" presStyleLbl="node4" presStyleIdx="1" presStyleCnt="20" custScaleX="114819" custLinFactX="8500" custLinFactNeighborX="100000">
        <dgm:presLayoutVars>
          <dgm:chPref val="3"/>
        </dgm:presLayoutVars>
      </dgm:prSet>
      <dgm:spPr>
        <a:prstGeom prst="roundRect">
          <a:avLst/>
        </a:prstGeom>
      </dgm:spPr>
      <dgm:t>
        <a:bodyPr/>
        <a:lstStyle/>
        <a:p>
          <a:endParaRPr lang="pt-BR"/>
        </a:p>
      </dgm:t>
    </dgm:pt>
    <dgm:pt modelId="{A915E9BB-73D6-48B8-AD98-0F0F4F6C75A2}" type="pres">
      <dgm:prSet presAssocID="{34E28561-6D07-4294-A2ED-89144C3DDA32}" presName="rootConnector" presStyleLbl="node4" presStyleIdx="1" presStyleCnt="20"/>
      <dgm:spPr/>
      <dgm:t>
        <a:bodyPr/>
        <a:lstStyle/>
        <a:p>
          <a:endParaRPr lang="pt-BR"/>
        </a:p>
      </dgm:t>
    </dgm:pt>
    <dgm:pt modelId="{9CD6C2A1-2827-4ACA-A95A-339494710C10}" type="pres">
      <dgm:prSet presAssocID="{34E28561-6D07-4294-A2ED-89144C3DDA32}" presName="hierChild4" presStyleCnt="0"/>
      <dgm:spPr/>
    </dgm:pt>
    <dgm:pt modelId="{1B52E84F-83AE-4AC2-8B7B-E49AFBAD2DAA}" type="pres">
      <dgm:prSet presAssocID="{34E28561-6D07-4294-A2ED-89144C3DDA32}" presName="hierChild5" presStyleCnt="0"/>
      <dgm:spPr/>
    </dgm:pt>
    <dgm:pt modelId="{900312BB-BB0E-410B-BE50-3B1EE5BB42AA}" type="pres">
      <dgm:prSet presAssocID="{5AF180B1-E6D9-4CD0-AEF7-18BACA8107D2}" presName="Name35" presStyleLbl="parChTrans1D4" presStyleIdx="2" presStyleCnt="20"/>
      <dgm:spPr/>
      <dgm:t>
        <a:bodyPr/>
        <a:lstStyle/>
        <a:p>
          <a:endParaRPr lang="pt-BR"/>
        </a:p>
      </dgm:t>
    </dgm:pt>
    <dgm:pt modelId="{C8368110-5ACB-432C-B618-00B68143624D}" type="pres">
      <dgm:prSet presAssocID="{6417AD5F-2FAD-4D18-90A9-62964C6A6710}" presName="hierRoot2" presStyleCnt="0">
        <dgm:presLayoutVars>
          <dgm:hierBranch/>
        </dgm:presLayoutVars>
      </dgm:prSet>
      <dgm:spPr/>
    </dgm:pt>
    <dgm:pt modelId="{E7E1CB28-2463-48BA-849A-9BE5067F6A5E}" type="pres">
      <dgm:prSet presAssocID="{6417AD5F-2FAD-4D18-90A9-62964C6A6710}" presName="rootComposite" presStyleCnt="0"/>
      <dgm:spPr/>
    </dgm:pt>
    <dgm:pt modelId="{20605C26-B12A-4FC6-A841-748ED5503047}" type="pres">
      <dgm:prSet presAssocID="{6417AD5F-2FAD-4D18-90A9-62964C6A6710}" presName="rootText" presStyleLbl="node4" presStyleIdx="2" presStyleCnt="20" custScaleX="114819" custLinFactNeighborX="76624">
        <dgm:presLayoutVars>
          <dgm:chPref val="3"/>
        </dgm:presLayoutVars>
      </dgm:prSet>
      <dgm:spPr>
        <a:prstGeom prst="roundRect">
          <a:avLst/>
        </a:prstGeom>
      </dgm:spPr>
      <dgm:t>
        <a:bodyPr/>
        <a:lstStyle/>
        <a:p>
          <a:endParaRPr lang="pt-BR"/>
        </a:p>
      </dgm:t>
    </dgm:pt>
    <dgm:pt modelId="{B7CB73B7-6871-48BC-9C28-C5157813DBA8}" type="pres">
      <dgm:prSet presAssocID="{6417AD5F-2FAD-4D18-90A9-62964C6A6710}" presName="rootConnector" presStyleLbl="node4" presStyleIdx="2" presStyleCnt="20"/>
      <dgm:spPr/>
      <dgm:t>
        <a:bodyPr/>
        <a:lstStyle/>
        <a:p>
          <a:endParaRPr lang="pt-BR"/>
        </a:p>
      </dgm:t>
    </dgm:pt>
    <dgm:pt modelId="{EF620B75-7583-42E6-99E9-8F9127A05BBF}" type="pres">
      <dgm:prSet presAssocID="{6417AD5F-2FAD-4D18-90A9-62964C6A6710}" presName="hierChild4" presStyleCnt="0"/>
      <dgm:spPr/>
    </dgm:pt>
    <dgm:pt modelId="{7BE46BC6-6F8F-48F1-854D-5781D15BE10E}" type="pres">
      <dgm:prSet presAssocID="{17C21EBB-D233-4404-99FD-BC1558174877}" presName="Name35" presStyleLbl="parChTrans1D4" presStyleIdx="3" presStyleCnt="20"/>
      <dgm:spPr/>
      <dgm:t>
        <a:bodyPr/>
        <a:lstStyle/>
        <a:p>
          <a:endParaRPr lang="pt-BR"/>
        </a:p>
      </dgm:t>
    </dgm:pt>
    <dgm:pt modelId="{64FE636B-01A5-4946-9B03-95B371E22F84}" type="pres">
      <dgm:prSet presAssocID="{0C4AF53A-390E-40BC-B4B1-00AE210AF45C}" presName="hierRoot2" presStyleCnt="0">
        <dgm:presLayoutVars>
          <dgm:hierBranch val="init"/>
        </dgm:presLayoutVars>
      </dgm:prSet>
      <dgm:spPr/>
    </dgm:pt>
    <dgm:pt modelId="{E34C9EE9-6C22-4348-B500-CE844467DE20}" type="pres">
      <dgm:prSet presAssocID="{0C4AF53A-390E-40BC-B4B1-00AE210AF45C}" presName="rootComposite" presStyleCnt="0"/>
      <dgm:spPr/>
    </dgm:pt>
    <dgm:pt modelId="{B33A5310-70DD-442C-B094-77E7E23FF546}" type="pres">
      <dgm:prSet presAssocID="{0C4AF53A-390E-40BC-B4B1-00AE210AF45C}" presName="rootText" presStyleLbl="node4" presStyleIdx="3" presStyleCnt="20" custScaleX="114819" custLinFactX="8500" custLinFactNeighborX="100000">
        <dgm:presLayoutVars>
          <dgm:chPref val="3"/>
        </dgm:presLayoutVars>
      </dgm:prSet>
      <dgm:spPr>
        <a:prstGeom prst="roundRect">
          <a:avLst/>
        </a:prstGeom>
      </dgm:spPr>
      <dgm:t>
        <a:bodyPr/>
        <a:lstStyle/>
        <a:p>
          <a:endParaRPr lang="pt-BR"/>
        </a:p>
      </dgm:t>
    </dgm:pt>
    <dgm:pt modelId="{A98401B2-53B7-4E14-ACEF-87D2AB7AF16F}" type="pres">
      <dgm:prSet presAssocID="{0C4AF53A-390E-40BC-B4B1-00AE210AF45C}" presName="rootConnector" presStyleLbl="node4" presStyleIdx="3" presStyleCnt="20"/>
      <dgm:spPr/>
      <dgm:t>
        <a:bodyPr/>
        <a:lstStyle/>
        <a:p>
          <a:endParaRPr lang="pt-BR"/>
        </a:p>
      </dgm:t>
    </dgm:pt>
    <dgm:pt modelId="{24723E24-00CB-4081-83A4-03B1C878D0AE}" type="pres">
      <dgm:prSet presAssocID="{0C4AF53A-390E-40BC-B4B1-00AE210AF45C}" presName="hierChild4" presStyleCnt="0"/>
      <dgm:spPr/>
    </dgm:pt>
    <dgm:pt modelId="{B34B8232-D083-409E-ADE4-5FF97D0C1B81}" type="pres">
      <dgm:prSet presAssocID="{0C4AF53A-390E-40BC-B4B1-00AE210AF45C}" presName="hierChild5" presStyleCnt="0"/>
      <dgm:spPr/>
    </dgm:pt>
    <dgm:pt modelId="{B74886EB-AA7E-4E61-88BB-DAD761431B55}" type="pres">
      <dgm:prSet presAssocID="{26E6664E-FD82-4DB0-AEE1-BB4CFA5F21FB}" presName="Name35" presStyleLbl="parChTrans1D4" presStyleIdx="4" presStyleCnt="20"/>
      <dgm:spPr/>
      <dgm:t>
        <a:bodyPr/>
        <a:lstStyle/>
        <a:p>
          <a:endParaRPr lang="pt-BR"/>
        </a:p>
      </dgm:t>
    </dgm:pt>
    <dgm:pt modelId="{15DE7193-58FD-4F06-A13C-FA5BC56683FC}" type="pres">
      <dgm:prSet presAssocID="{EEA60FA7-666F-4622-8E7F-DA6A0130B46F}" presName="hierRoot2" presStyleCnt="0">
        <dgm:presLayoutVars>
          <dgm:hierBranch/>
        </dgm:presLayoutVars>
      </dgm:prSet>
      <dgm:spPr/>
    </dgm:pt>
    <dgm:pt modelId="{B022765D-CA49-4230-8A18-6BE2848A6E9F}" type="pres">
      <dgm:prSet presAssocID="{EEA60FA7-666F-4622-8E7F-DA6A0130B46F}" presName="rootComposite" presStyleCnt="0"/>
      <dgm:spPr/>
    </dgm:pt>
    <dgm:pt modelId="{D324EBCA-57F0-4F39-AE6D-48088BBA1FBD}" type="pres">
      <dgm:prSet presAssocID="{EEA60FA7-666F-4622-8E7F-DA6A0130B46F}" presName="rootText" presStyleLbl="node4" presStyleIdx="4" presStyleCnt="20" custScaleX="114819" custLinFactNeighborX="46222">
        <dgm:presLayoutVars>
          <dgm:chPref val="3"/>
        </dgm:presLayoutVars>
      </dgm:prSet>
      <dgm:spPr>
        <a:prstGeom prst="roundRect">
          <a:avLst/>
        </a:prstGeom>
      </dgm:spPr>
      <dgm:t>
        <a:bodyPr/>
        <a:lstStyle/>
        <a:p>
          <a:endParaRPr lang="pt-BR"/>
        </a:p>
      </dgm:t>
    </dgm:pt>
    <dgm:pt modelId="{6F48789C-5539-41EF-BBBF-7F89C612B9E2}" type="pres">
      <dgm:prSet presAssocID="{EEA60FA7-666F-4622-8E7F-DA6A0130B46F}" presName="rootConnector" presStyleLbl="node4" presStyleIdx="4" presStyleCnt="20"/>
      <dgm:spPr/>
      <dgm:t>
        <a:bodyPr/>
        <a:lstStyle/>
        <a:p>
          <a:endParaRPr lang="pt-BR"/>
        </a:p>
      </dgm:t>
    </dgm:pt>
    <dgm:pt modelId="{7DC187F1-B70D-4C3C-ACBB-294572ED1403}" type="pres">
      <dgm:prSet presAssocID="{EEA60FA7-666F-4622-8E7F-DA6A0130B46F}" presName="hierChild4" presStyleCnt="0"/>
      <dgm:spPr/>
    </dgm:pt>
    <dgm:pt modelId="{527C14CE-0DD8-4BEC-BA64-385044D95569}" type="pres">
      <dgm:prSet presAssocID="{529F9A68-3C33-4998-BF97-B8788CD11AFB}" presName="Name35" presStyleLbl="parChTrans1D4" presStyleIdx="5" presStyleCnt="20"/>
      <dgm:spPr/>
      <dgm:t>
        <a:bodyPr/>
        <a:lstStyle/>
        <a:p>
          <a:endParaRPr lang="pt-BR"/>
        </a:p>
      </dgm:t>
    </dgm:pt>
    <dgm:pt modelId="{A23C24DD-BC48-48C9-915E-C66E0FAD5F8A}" type="pres">
      <dgm:prSet presAssocID="{2A85E779-1030-41A1-8E44-A1044315F5FF}" presName="hierRoot2" presStyleCnt="0">
        <dgm:presLayoutVars>
          <dgm:hierBranch/>
        </dgm:presLayoutVars>
      </dgm:prSet>
      <dgm:spPr/>
    </dgm:pt>
    <dgm:pt modelId="{FB716B26-1A3C-43F2-BE9E-C0C1081B3479}" type="pres">
      <dgm:prSet presAssocID="{2A85E779-1030-41A1-8E44-A1044315F5FF}" presName="rootComposite" presStyleCnt="0"/>
      <dgm:spPr/>
    </dgm:pt>
    <dgm:pt modelId="{7692866D-080B-442D-A087-E772DF70FD99}" type="pres">
      <dgm:prSet presAssocID="{2A85E779-1030-41A1-8E44-A1044315F5FF}" presName="rootText" presStyleLbl="node4" presStyleIdx="5" presStyleCnt="20" custScaleX="114819" custLinFactX="8500" custLinFactNeighborX="100000">
        <dgm:presLayoutVars>
          <dgm:chPref val="3"/>
        </dgm:presLayoutVars>
      </dgm:prSet>
      <dgm:spPr>
        <a:prstGeom prst="roundRect">
          <a:avLst/>
        </a:prstGeom>
      </dgm:spPr>
      <dgm:t>
        <a:bodyPr/>
        <a:lstStyle/>
        <a:p>
          <a:endParaRPr lang="pt-BR"/>
        </a:p>
      </dgm:t>
    </dgm:pt>
    <dgm:pt modelId="{D8CA03FB-4606-449D-BC7D-42620E6E13F3}" type="pres">
      <dgm:prSet presAssocID="{2A85E779-1030-41A1-8E44-A1044315F5FF}" presName="rootConnector" presStyleLbl="node4" presStyleIdx="5" presStyleCnt="20"/>
      <dgm:spPr/>
      <dgm:t>
        <a:bodyPr/>
        <a:lstStyle/>
        <a:p>
          <a:endParaRPr lang="pt-BR"/>
        </a:p>
      </dgm:t>
    </dgm:pt>
    <dgm:pt modelId="{1DB32DE7-A35B-4277-9627-27E94DC9235B}" type="pres">
      <dgm:prSet presAssocID="{2A85E779-1030-41A1-8E44-A1044315F5FF}" presName="hierChild4" presStyleCnt="0"/>
      <dgm:spPr/>
    </dgm:pt>
    <dgm:pt modelId="{F9A5556A-29C3-477D-9CFE-8E05091E3E25}" type="pres">
      <dgm:prSet presAssocID="{2A85E779-1030-41A1-8E44-A1044315F5FF}" presName="hierChild5" presStyleCnt="0"/>
      <dgm:spPr/>
    </dgm:pt>
    <dgm:pt modelId="{A86B70D4-3E7A-41F9-940E-60A3CB0A4C88}" type="pres">
      <dgm:prSet presAssocID="{91882063-7BB2-4B6A-952E-D3C608EE52B8}" presName="Name35" presStyleLbl="parChTrans1D4" presStyleIdx="6" presStyleCnt="20"/>
      <dgm:spPr/>
      <dgm:t>
        <a:bodyPr/>
        <a:lstStyle/>
        <a:p>
          <a:endParaRPr lang="pt-BR"/>
        </a:p>
      </dgm:t>
    </dgm:pt>
    <dgm:pt modelId="{6ED94977-F4AE-49C9-A273-5D80AC675A84}" type="pres">
      <dgm:prSet presAssocID="{DCB6020D-83F4-4166-B527-ECE7CFDAE5E5}" presName="hierRoot2" presStyleCnt="0">
        <dgm:presLayoutVars>
          <dgm:hierBranch/>
        </dgm:presLayoutVars>
      </dgm:prSet>
      <dgm:spPr/>
    </dgm:pt>
    <dgm:pt modelId="{2450FA3C-0873-4C74-8EA9-ABEC823EADB7}" type="pres">
      <dgm:prSet presAssocID="{DCB6020D-83F4-4166-B527-ECE7CFDAE5E5}" presName="rootComposite" presStyleCnt="0"/>
      <dgm:spPr/>
    </dgm:pt>
    <dgm:pt modelId="{897D81BD-0E48-4282-B357-F5EDB15E8204}" type="pres">
      <dgm:prSet presAssocID="{DCB6020D-83F4-4166-B527-ECE7CFDAE5E5}" presName="rootText" presStyleLbl="node4" presStyleIdx="6" presStyleCnt="20" custScaleX="114819" custLinFactNeighborX="-5400">
        <dgm:presLayoutVars>
          <dgm:chPref val="3"/>
        </dgm:presLayoutVars>
      </dgm:prSet>
      <dgm:spPr>
        <a:prstGeom prst="roundRect">
          <a:avLst/>
        </a:prstGeom>
      </dgm:spPr>
      <dgm:t>
        <a:bodyPr/>
        <a:lstStyle/>
        <a:p>
          <a:endParaRPr lang="pt-BR"/>
        </a:p>
      </dgm:t>
    </dgm:pt>
    <dgm:pt modelId="{1F1D2287-328A-48C4-837F-40BC0C280894}" type="pres">
      <dgm:prSet presAssocID="{DCB6020D-83F4-4166-B527-ECE7CFDAE5E5}" presName="rootConnector" presStyleLbl="node4" presStyleIdx="6" presStyleCnt="20"/>
      <dgm:spPr/>
      <dgm:t>
        <a:bodyPr/>
        <a:lstStyle/>
        <a:p>
          <a:endParaRPr lang="pt-BR"/>
        </a:p>
      </dgm:t>
    </dgm:pt>
    <dgm:pt modelId="{526C3F86-0013-41CA-BCF8-B6FDFC16F6EA}" type="pres">
      <dgm:prSet presAssocID="{DCB6020D-83F4-4166-B527-ECE7CFDAE5E5}" presName="hierChild4" presStyleCnt="0"/>
      <dgm:spPr/>
    </dgm:pt>
    <dgm:pt modelId="{3C68CD82-9ABB-4504-BA8F-E98D49B8F66C}" type="pres">
      <dgm:prSet presAssocID="{DCB6020D-83F4-4166-B527-ECE7CFDAE5E5}" presName="hierChild5" presStyleCnt="0"/>
      <dgm:spPr/>
    </dgm:pt>
    <dgm:pt modelId="{528A3EAD-A538-4D64-8845-D3B47A357974}" type="pres">
      <dgm:prSet presAssocID="{EEA60FA7-666F-4622-8E7F-DA6A0130B46F}" presName="hierChild5" presStyleCnt="0"/>
      <dgm:spPr/>
    </dgm:pt>
    <dgm:pt modelId="{B9CE2F09-24F2-4E20-83D4-2238C05BCD42}" type="pres">
      <dgm:prSet presAssocID="{6417AD5F-2FAD-4D18-90A9-62964C6A6710}" presName="hierChild5" presStyleCnt="0"/>
      <dgm:spPr/>
    </dgm:pt>
    <dgm:pt modelId="{6BB1D763-A623-44DB-9839-43757E0C65F2}" type="pres">
      <dgm:prSet presAssocID="{F7D83DD2-ACCD-430E-B4CE-D87927809940}" presName="hierChild5" presStyleCnt="0"/>
      <dgm:spPr/>
    </dgm:pt>
    <dgm:pt modelId="{C69B3196-EB33-4443-97C9-2740FE5100E6}" type="pres">
      <dgm:prSet presAssocID="{ECE6F31F-1641-481C-9E90-C076A8EE6316}" presName="Name35" presStyleLbl="parChTrans1D4" presStyleIdx="7" presStyleCnt="20"/>
      <dgm:spPr/>
      <dgm:t>
        <a:bodyPr/>
        <a:lstStyle/>
        <a:p>
          <a:endParaRPr lang="pt-BR"/>
        </a:p>
      </dgm:t>
    </dgm:pt>
    <dgm:pt modelId="{EE4F9FB9-A4AB-4FE9-9C2D-DE60552A3B56}" type="pres">
      <dgm:prSet presAssocID="{75DD5EF3-B3B6-402F-8973-AA3C98BA5EE2}" presName="hierRoot2" presStyleCnt="0">
        <dgm:presLayoutVars>
          <dgm:hierBranch val="init"/>
        </dgm:presLayoutVars>
      </dgm:prSet>
      <dgm:spPr/>
    </dgm:pt>
    <dgm:pt modelId="{A2BE0C53-C3C6-40F3-BA34-1EC6B204DDE3}" type="pres">
      <dgm:prSet presAssocID="{75DD5EF3-B3B6-402F-8973-AA3C98BA5EE2}" presName="rootComposite" presStyleCnt="0"/>
      <dgm:spPr/>
    </dgm:pt>
    <dgm:pt modelId="{C6CABBF9-D558-4FF6-BA61-F1579037D99B}" type="pres">
      <dgm:prSet presAssocID="{75DD5EF3-B3B6-402F-8973-AA3C98BA5EE2}" presName="rootText" presStyleLbl="node4" presStyleIdx="7" presStyleCnt="20" custScaleX="114819" custLinFactNeighborX="-13500">
        <dgm:presLayoutVars>
          <dgm:chPref val="3"/>
        </dgm:presLayoutVars>
      </dgm:prSet>
      <dgm:spPr>
        <a:prstGeom prst="roundRect">
          <a:avLst/>
        </a:prstGeom>
      </dgm:spPr>
      <dgm:t>
        <a:bodyPr/>
        <a:lstStyle/>
        <a:p>
          <a:endParaRPr lang="pt-BR"/>
        </a:p>
      </dgm:t>
    </dgm:pt>
    <dgm:pt modelId="{3DA20894-6BF6-4159-8EAA-9E9AF07480A9}" type="pres">
      <dgm:prSet presAssocID="{75DD5EF3-B3B6-402F-8973-AA3C98BA5EE2}" presName="rootConnector" presStyleLbl="node4" presStyleIdx="7" presStyleCnt="20"/>
      <dgm:spPr/>
      <dgm:t>
        <a:bodyPr/>
        <a:lstStyle/>
        <a:p>
          <a:endParaRPr lang="pt-BR"/>
        </a:p>
      </dgm:t>
    </dgm:pt>
    <dgm:pt modelId="{E5A086D6-1E23-46B5-AA5B-8BDCCD1D1CD5}" type="pres">
      <dgm:prSet presAssocID="{75DD5EF3-B3B6-402F-8973-AA3C98BA5EE2}" presName="hierChild4" presStyleCnt="0"/>
      <dgm:spPr/>
    </dgm:pt>
    <dgm:pt modelId="{64734C1E-A3AE-4486-AFFE-993B241B6A34}" type="pres">
      <dgm:prSet presAssocID="{75DD5EF3-B3B6-402F-8973-AA3C98BA5EE2}" presName="hierChild5" presStyleCnt="0"/>
      <dgm:spPr/>
    </dgm:pt>
    <dgm:pt modelId="{2D7E53B9-E3D2-4C36-ADA1-2770083626C4}" type="pres">
      <dgm:prSet presAssocID="{AC420785-1FBF-44CA-971A-D1AC782F8169}" presName="hierChild5" presStyleCnt="0"/>
      <dgm:spPr/>
    </dgm:pt>
    <dgm:pt modelId="{BC4C5ADD-1D53-4E73-A803-B718C4CCA99F}" type="pres">
      <dgm:prSet presAssocID="{0700013D-01FB-4280-850A-BC59A8F74CC1}" presName="Name37" presStyleLbl="parChTrans1D3" presStyleIdx="1" presStyleCnt="2"/>
      <dgm:spPr/>
      <dgm:t>
        <a:bodyPr/>
        <a:lstStyle/>
        <a:p>
          <a:endParaRPr lang="pt-BR"/>
        </a:p>
      </dgm:t>
    </dgm:pt>
    <dgm:pt modelId="{9FB47378-8B52-4498-A778-D7C0E1D169CA}" type="pres">
      <dgm:prSet presAssocID="{CAF67028-25F0-440E-BD60-937404BC378A}" presName="hierRoot2" presStyleCnt="0">
        <dgm:presLayoutVars>
          <dgm:hierBranch/>
        </dgm:presLayoutVars>
      </dgm:prSet>
      <dgm:spPr/>
    </dgm:pt>
    <dgm:pt modelId="{62ADE36C-C6D2-4699-9B7E-07A7F17ACB6E}" type="pres">
      <dgm:prSet presAssocID="{CAF67028-25F0-440E-BD60-937404BC378A}" presName="rootComposite" presStyleCnt="0"/>
      <dgm:spPr/>
    </dgm:pt>
    <dgm:pt modelId="{58DF4D59-43B7-480D-A511-1E933FCAFC88}" type="pres">
      <dgm:prSet presAssocID="{CAF67028-25F0-440E-BD60-937404BC378A}" presName="rootText" presStyleLbl="node3" presStyleIdx="1" presStyleCnt="2" custScaleX="114819" custLinFactNeighborX="-37917">
        <dgm:presLayoutVars>
          <dgm:chPref val="3"/>
        </dgm:presLayoutVars>
      </dgm:prSet>
      <dgm:spPr>
        <a:prstGeom prst="roundRect">
          <a:avLst/>
        </a:prstGeom>
      </dgm:spPr>
      <dgm:t>
        <a:bodyPr/>
        <a:lstStyle/>
        <a:p>
          <a:endParaRPr lang="pt-BR"/>
        </a:p>
      </dgm:t>
    </dgm:pt>
    <dgm:pt modelId="{409B1775-68E8-45C8-84DA-5E94E204B46B}" type="pres">
      <dgm:prSet presAssocID="{CAF67028-25F0-440E-BD60-937404BC378A}" presName="rootConnector" presStyleLbl="node3" presStyleIdx="1" presStyleCnt="2"/>
      <dgm:spPr/>
      <dgm:t>
        <a:bodyPr/>
        <a:lstStyle/>
        <a:p>
          <a:endParaRPr lang="pt-BR"/>
        </a:p>
      </dgm:t>
    </dgm:pt>
    <dgm:pt modelId="{3D08F01D-8E59-4739-9B9D-A0179260D033}" type="pres">
      <dgm:prSet presAssocID="{CAF67028-25F0-440E-BD60-937404BC378A}" presName="hierChild4" presStyleCnt="0"/>
      <dgm:spPr/>
    </dgm:pt>
    <dgm:pt modelId="{12C3567B-7A40-4B85-8532-3AD750BB4EFC}" type="pres">
      <dgm:prSet presAssocID="{13F27DA0-CB13-49FD-960C-1D063136B190}" presName="Name35" presStyleLbl="parChTrans1D4" presStyleIdx="8" presStyleCnt="20"/>
      <dgm:spPr/>
      <dgm:t>
        <a:bodyPr/>
        <a:lstStyle/>
        <a:p>
          <a:endParaRPr lang="pt-BR"/>
        </a:p>
      </dgm:t>
    </dgm:pt>
    <dgm:pt modelId="{151281F4-1F96-44D8-9717-3F9E505809FD}" type="pres">
      <dgm:prSet presAssocID="{491340AD-3B06-43AA-8F50-C6651EB72AF0}" presName="hierRoot2" presStyleCnt="0">
        <dgm:presLayoutVars>
          <dgm:hierBranch val="init"/>
        </dgm:presLayoutVars>
      </dgm:prSet>
      <dgm:spPr/>
    </dgm:pt>
    <dgm:pt modelId="{5C8C4508-0507-4E81-8FFF-C42C7288681A}" type="pres">
      <dgm:prSet presAssocID="{491340AD-3B06-43AA-8F50-C6651EB72AF0}" presName="rootComposite" presStyleCnt="0"/>
      <dgm:spPr/>
    </dgm:pt>
    <dgm:pt modelId="{446D782E-806A-400B-8645-220A265D6796}" type="pres">
      <dgm:prSet presAssocID="{491340AD-3B06-43AA-8F50-C6651EB72AF0}" presName="rootText" presStyleLbl="node4" presStyleIdx="8" presStyleCnt="20" custScaleX="114819" custLinFactNeighborX="13500">
        <dgm:presLayoutVars>
          <dgm:chPref val="3"/>
        </dgm:presLayoutVars>
      </dgm:prSet>
      <dgm:spPr>
        <a:prstGeom prst="roundRect">
          <a:avLst/>
        </a:prstGeom>
      </dgm:spPr>
      <dgm:t>
        <a:bodyPr/>
        <a:lstStyle/>
        <a:p>
          <a:endParaRPr lang="pt-BR"/>
        </a:p>
      </dgm:t>
    </dgm:pt>
    <dgm:pt modelId="{7BD135AC-D417-45F4-B96B-6D9376C9E645}" type="pres">
      <dgm:prSet presAssocID="{491340AD-3B06-43AA-8F50-C6651EB72AF0}" presName="rootConnector" presStyleLbl="node4" presStyleIdx="8" presStyleCnt="20"/>
      <dgm:spPr/>
      <dgm:t>
        <a:bodyPr/>
        <a:lstStyle/>
        <a:p>
          <a:endParaRPr lang="pt-BR"/>
        </a:p>
      </dgm:t>
    </dgm:pt>
    <dgm:pt modelId="{0E2C5DDB-BCD4-4AC9-ADD3-C17665B06D87}" type="pres">
      <dgm:prSet presAssocID="{491340AD-3B06-43AA-8F50-C6651EB72AF0}" presName="hierChild4" presStyleCnt="0"/>
      <dgm:spPr/>
    </dgm:pt>
    <dgm:pt modelId="{AC3F5C39-7B67-4635-905E-11A724BCA229}" type="pres">
      <dgm:prSet presAssocID="{491340AD-3B06-43AA-8F50-C6651EB72AF0}" presName="hierChild5" presStyleCnt="0"/>
      <dgm:spPr/>
    </dgm:pt>
    <dgm:pt modelId="{2B000CD9-CEDF-400D-B28C-37185ADDEC24}" type="pres">
      <dgm:prSet presAssocID="{4A61A23A-14AF-47E4-BDDB-4CCF8BE0510A}" presName="Name35" presStyleLbl="parChTrans1D4" presStyleIdx="9" presStyleCnt="20"/>
      <dgm:spPr/>
      <dgm:t>
        <a:bodyPr/>
        <a:lstStyle/>
        <a:p>
          <a:endParaRPr lang="pt-BR"/>
        </a:p>
      </dgm:t>
    </dgm:pt>
    <dgm:pt modelId="{2D0022A1-504F-4912-B136-4931DF9DAFAF}" type="pres">
      <dgm:prSet presAssocID="{29D25B67-5AAB-4D3A-8C39-F4499E099E89}" presName="hierRoot2" presStyleCnt="0">
        <dgm:presLayoutVars>
          <dgm:hierBranch val="init"/>
        </dgm:presLayoutVars>
      </dgm:prSet>
      <dgm:spPr/>
    </dgm:pt>
    <dgm:pt modelId="{523DC2FA-500A-4376-9198-512A0FD6B78B}" type="pres">
      <dgm:prSet presAssocID="{29D25B67-5AAB-4D3A-8C39-F4499E099E89}" presName="rootComposite" presStyleCnt="0"/>
      <dgm:spPr/>
    </dgm:pt>
    <dgm:pt modelId="{1AFA1242-DF60-40B6-AD70-0B31FB8D521E}" type="pres">
      <dgm:prSet presAssocID="{29D25B67-5AAB-4D3A-8C39-F4499E099E89}" presName="rootText" presStyleLbl="node4" presStyleIdx="9" presStyleCnt="20" custScaleX="114819" custLinFactNeighborX="-88960">
        <dgm:presLayoutVars>
          <dgm:chPref val="3"/>
        </dgm:presLayoutVars>
      </dgm:prSet>
      <dgm:spPr>
        <a:prstGeom prst="roundRect">
          <a:avLst/>
        </a:prstGeom>
      </dgm:spPr>
      <dgm:t>
        <a:bodyPr/>
        <a:lstStyle/>
        <a:p>
          <a:endParaRPr lang="pt-BR"/>
        </a:p>
      </dgm:t>
    </dgm:pt>
    <dgm:pt modelId="{5D5A417F-D250-4C56-841F-9E5916D041F9}" type="pres">
      <dgm:prSet presAssocID="{29D25B67-5AAB-4D3A-8C39-F4499E099E89}" presName="rootConnector" presStyleLbl="node4" presStyleIdx="9" presStyleCnt="20"/>
      <dgm:spPr/>
      <dgm:t>
        <a:bodyPr/>
        <a:lstStyle/>
        <a:p>
          <a:endParaRPr lang="pt-BR"/>
        </a:p>
      </dgm:t>
    </dgm:pt>
    <dgm:pt modelId="{755FD19E-8AB9-49CF-8666-7FB341FE1187}" type="pres">
      <dgm:prSet presAssocID="{29D25B67-5AAB-4D3A-8C39-F4499E099E89}" presName="hierChild4" presStyleCnt="0"/>
      <dgm:spPr/>
    </dgm:pt>
    <dgm:pt modelId="{D0923426-6796-43A5-9C3C-6C044ACFD3B8}" type="pres">
      <dgm:prSet presAssocID="{878352AD-B2F3-4C67-92E9-9DD4D1C77FBF}" presName="Name37" presStyleLbl="parChTrans1D4" presStyleIdx="10" presStyleCnt="20"/>
      <dgm:spPr/>
      <dgm:t>
        <a:bodyPr/>
        <a:lstStyle/>
        <a:p>
          <a:endParaRPr lang="pt-BR"/>
        </a:p>
      </dgm:t>
    </dgm:pt>
    <dgm:pt modelId="{AB739D5F-2073-41D3-8BD1-CE8C8343AC6A}" type="pres">
      <dgm:prSet presAssocID="{178B07EB-B03A-42B7-9CF1-F1338D66F049}" presName="hierRoot2" presStyleCnt="0">
        <dgm:presLayoutVars>
          <dgm:hierBranch val="init"/>
        </dgm:presLayoutVars>
      </dgm:prSet>
      <dgm:spPr/>
    </dgm:pt>
    <dgm:pt modelId="{E3A7AA6E-C04E-48FF-A463-74F8084ECAF6}" type="pres">
      <dgm:prSet presAssocID="{178B07EB-B03A-42B7-9CF1-F1338D66F049}" presName="rootComposite" presStyleCnt="0"/>
      <dgm:spPr/>
    </dgm:pt>
    <dgm:pt modelId="{DC8D1483-D999-4418-9EA3-81AA20970123}" type="pres">
      <dgm:prSet presAssocID="{178B07EB-B03A-42B7-9CF1-F1338D66F049}" presName="rootText" presStyleLbl="node4" presStyleIdx="10" presStyleCnt="20" custScaleX="114819" custLinFactNeighborX="-73369">
        <dgm:presLayoutVars>
          <dgm:chPref val="3"/>
        </dgm:presLayoutVars>
      </dgm:prSet>
      <dgm:spPr>
        <a:prstGeom prst="roundRect">
          <a:avLst/>
        </a:prstGeom>
      </dgm:spPr>
      <dgm:t>
        <a:bodyPr/>
        <a:lstStyle/>
        <a:p>
          <a:endParaRPr lang="pt-BR"/>
        </a:p>
      </dgm:t>
    </dgm:pt>
    <dgm:pt modelId="{3EF540BE-6C3C-47A4-B6D3-13C1AA9CDC4F}" type="pres">
      <dgm:prSet presAssocID="{178B07EB-B03A-42B7-9CF1-F1338D66F049}" presName="rootConnector" presStyleLbl="node4" presStyleIdx="10" presStyleCnt="20"/>
      <dgm:spPr/>
      <dgm:t>
        <a:bodyPr/>
        <a:lstStyle/>
        <a:p>
          <a:endParaRPr lang="pt-BR"/>
        </a:p>
      </dgm:t>
    </dgm:pt>
    <dgm:pt modelId="{026E368D-FD39-4BAF-BEAC-24DACC6E4DB4}" type="pres">
      <dgm:prSet presAssocID="{178B07EB-B03A-42B7-9CF1-F1338D66F049}" presName="hierChild4" presStyleCnt="0"/>
      <dgm:spPr/>
    </dgm:pt>
    <dgm:pt modelId="{5183223E-F413-4FBF-8315-0C7EC57D6547}" type="pres">
      <dgm:prSet presAssocID="{5C6D8FBB-3B42-4FCE-A288-163454990721}" presName="Name37" presStyleLbl="parChTrans1D4" presStyleIdx="11" presStyleCnt="20"/>
      <dgm:spPr/>
      <dgm:t>
        <a:bodyPr/>
        <a:lstStyle/>
        <a:p>
          <a:endParaRPr lang="pt-BR"/>
        </a:p>
      </dgm:t>
    </dgm:pt>
    <dgm:pt modelId="{5C21E3DB-E222-4D19-80D8-7A00D7AB09B6}" type="pres">
      <dgm:prSet presAssocID="{54427825-2A59-4E35-9175-7C27CCD02516}" presName="hierRoot2" presStyleCnt="0">
        <dgm:presLayoutVars>
          <dgm:hierBranch/>
        </dgm:presLayoutVars>
      </dgm:prSet>
      <dgm:spPr/>
    </dgm:pt>
    <dgm:pt modelId="{075A2A1E-EE0B-4FF2-A339-FD73703D6C7B}" type="pres">
      <dgm:prSet presAssocID="{54427825-2A59-4E35-9175-7C27CCD02516}" presName="rootComposite" presStyleCnt="0"/>
      <dgm:spPr/>
    </dgm:pt>
    <dgm:pt modelId="{B9D0AF07-BFBD-4F17-955E-67D90AFF945B}" type="pres">
      <dgm:prSet presAssocID="{54427825-2A59-4E35-9175-7C27CCD02516}" presName="rootText" presStyleLbl="node4" presStyleIdx="11" presStyleCnt="20" custScaleX="114819" custLinFactNeighborX="-38618">
        <dgm:presLayoutVars>
          <dgm:chPref val="3"/>
        </dgm:presLayoutVars>
      </dgm:prSet>
      <dgm:spPr>
        <a:prstGeom prst="roundRect">
          <a:avLst/>
        </a:prstGeom>
      </dgm:spPr>
      <dgm:t>
        <a:bodyPr/>
        <a:lstStyle/>
        <a:p>
          <a:endParaRPr lang="pt-BR"/>
        </a:p>
      </dgm:t>
    </dgm:pt>
    <dgm:pt modelId="{C378B67C-1564-4403-87BA-5DDA8DC6582C}" type="pres">
      <dgm:prSet presAssocID="{54427825-2A59-4E35-9175-7C27CCD02516}" presName="rootConnector" presStyleLbl="node4" presStyleIdx="11" presStyleCnt="20"/>
      <dgm:spPr/>
      <dgm:t>
        <a:bodyPr/>
        <a:lstStyle/>
        <a:p>
          <a:endParaRPr lang="pt-BR"/>
        </a:p>
      </dgm:t>
    </dgm:pt>
    <dgm:pt modelId="{954C8A77-FAC2-4539-AE6A-54970A8C274C}" type="pres">
      <dgm:prSet presAssocID="{54427825-2A59-4E35-9175-7C27CCD02516}" presName="hierChild4" presStyleCnt="0"/>
      <dgm:spPr/>
    </dgm:pt>
    <dgm:pt modelId="{5ED5E6CD-83B3-4EB8-AEF5-6C609E6FF046}" type="pres">
      <dgm:prSet presAssocID="{D448AD6C-B1B0-4DCA-A4F1-925BA2416EC9}" presName="Name35" presStyleLbl="parChTrans1D4" presStyleIdx="12" presStyleCnt="20"/>
      <dgm:spPr/>
      <dgm:t>
        <a:bodyPr/>
        <a:lstStyle/>
        <a:p>
          <a:endParaRPr lang="pt-BR"/>
        </a:p>
      </dgm:t>
    </dgm:pt>
    <dgm:pt modelId="{DA15605E-71FC-4559-A002-D654414310E5}" type="pres">
      <dgm:prSet presAssocID="{AE65E1FA-7114-4B2A-AADE-B14C1E5FF9D3}" presName="hierRoot2" presStyleCnt="0">
        <dgm:presLayoutVars>
          <dgm:hierBranch/>
        </dgm:presLayoutVars>
      </dgm:prSet>
      <dgm:spPr/>
    </dgm:pt>
    <dgm:pt modelId="{F38E0173-702B-46CD-A89C-E6D5AA5E9234}" type="pres">
      <dgm:prSet presAssocID="{AE65E1FA-7114-4B2A-AADE-B14C1E5FF9D3}" presName="rootComposite" presStyleCnt="0"/>
      <dgm:spPr/>
    </dgm:pt>
    <dgm:pt modelId="{2496A67C-FDC3-4C51-B812-F61457236516}" type="pres">
      <dgm:prSet presAssocID="{AE65E1FA-7114-4B2A-AADE-B14C1E5FF9D3}" presName="rootText" presStyleLbl="node4" presStyleIdx="12" presStyleCnt="20" custScaleX="114819" custLinFactNeighborX="5400">
        <dgm:presLayoutVars>
          <dgm:chPref val="3"/>
        </dgm:presLayoutVars>
      </dgm:prSet>
      <dgm:spPr>
        <a:prstGeom prst="roundRect">
          <a:avLst/>
        </a:prstGeom>
      </dgm:spPr>
      <dgm:t>
        <a:bodyPr/>
        <a:lstStyle/>
        <a:p>
          <a:endParaRPr lang="pt-BR"/>
        </a:p>
      </dgm:t>
    </dgm:pt>
    <dgm:pt modelId="{6FE78864-482F-4DAD-9956-16DB39257F84}" type="pres">
      <dgm:prSet presAssocID="{AE65E1FA-7114-4B2A-AADE-B14C1E5FF9D3}" presName="rootConnector" presStyleLbl="node4" presStyleIdx="12" presStyleCnt="20"/>
      <dgm:spPr/>
      <dgm:t>
        <a:bodyPr/>
        <a:lstStyle/>
        <a:p>
          <a:endParaRPr lang="pt-BR"/>
        </a:p>
      </dgm:t>
    </dgm:pt>
    <dgm:pt modelId="{E5ED4282-A284-4A2F-8B01-476BFA82DA7E}" type="pres">
      <dgm:prSet presAssocID="{AE65E1FA-7114-4B2A-AADE-B14C1E5FF9D3}" presName="hierChild4" presStyleCnt="0"/>
      <dgm:spPr/>
    </dgm:pt>
    <dgm:pt modelId="{01B542F8-9D50-41B4-BDD3-085FA098F26D}" type="pres">
      <dgm:prSet presAssocID="{AE65E1FA-7114-4B2A-AADE-B14C1E5FF9D3}" presName="hierChild5" presStyleCnt="0"/>
      <dgm:spPr/>
    </dgm:pt>
    <dgm:pt modelId="{92DF641D-8FF1-448A-9D95-49C3FE1313C9}" type="pres">
      <dgm:prSet presAssocID="{46C53C94-66B8-40A2-95AC-47125B3A4F67}" presName="Name35" presStyleLbl="parChTrans1D4" presStyleIdx="13" presStyleCnt="20"/>
      <dgm:spPr/>
      <dgm:t>
        <a:bodyPr/>
        <a:lstStyle/>
        <a:p>
          <a:endParaRPr lang="pt-BR"/>
        </a:p>
      </dgm:t>
    </dgm:pt>
    <dgm:pt modelId="{75631C8C-5B62-49BD-9D57-1E0DDFAB5ADE}" type="pres">
      <dgm:prSet presAssocID="{D43FA515-66FD-411E-B92D-FF83FD93C170}" presName="hierRoot2" presStyleCnt="0">
        <dgm:presLayoutVars>
          <dgm:hierBranch/>
        </dgm:presLayoutVars>
      </dgm:prSet>
      <dgm:spPr/>
    </dgm:pt>
    <dgm:pt modelId="{1A57E832-A412-45E6-8F3A-66EF8ED0DA6B}" type="pres">
      <dgm:prSet presAssocID="{D43FA515-66FD-411E-B92D-FF83FD93C170}" presName="rootComposite" presStyleCnt="0"/>
      <dgm:spPr/>
    </dgm:pt>
    <dgm:pt modelId="{EEE0BFCE-CA22-4595-96B3-B33701E1B59D}" type="pres">
      <dgm:prSet presAssocID="{D43FA515-66FD-411E-B92D-FF83FD93C170}" presName="rootText" presStyleLbl="node4" presStyleIdx="13" presStyleCnt="20" custScaleX="114819" custLinFactNeighborX="-70493">
        <dgm:presLayoutVars>
          <dgm:chPref val="3"/>
        </dgm:presLayoutVars>
      </dgm:prSet>
      <dgm:spPr>
        <a:prstGeom prst="roundRect">
          <a:avLst/>
        </a:prstGeom>
      </dgm:spPr>
      <dgm:t>
        <a:bodyPr/>
        <a:lstStyle/>
        <a:p>
          <a:endParaRPr lang="pt-BR"/>
        </a:p>
      </dgm:t>
    </dgm:pt>
    <dgm:pt modelId="{E0BDA54C-9B94-4C88-B8C6-C99101EC0FC0}" type="pres">
      <dgm:prSet presAssocID="{D43FA515-66FD-411E-B92D-FF83FD93C170}" presName="rootConnector" presStyleLbl="node4" presStyleIdx="13" presStyleCnt="20"/>
      <dgm:spPr/>
      <dgm:t>
        <a:bodyPr/>
        <a:lstStyle/>
        <a:p>
          <a:endParaRPr lang="pt-BR"/>
        </a:p>
      </dgm:t>
    </dgm:pt>
    <dgm:pt modelId="{588DB9E8-1AA8-48D4-A04E-352ACEE6CFBE}" type="pres">
      <dgm:prSet presAssocID="{D43FA515-66FD-411E-B92D-FF83FD93C170}" presName="hierChild4" presStyleCnt="0"/>
      <dgm:spPr/>
    </dgm:pt>
    <dgm:pt modelId="{D77CDB46-1584-485C-AE7A-CD91B6993361}" type="pres">
      <dgm:prSet presAssocID="{F6D1A19B-B9E3-48C7-9327-1B1F22DA16D2}" presName="Name35" presStyleLbl="parChTrans1D4" presStyleIdx="14" presStyleCnt="20"/>
      <dgm:spPr/>
      <dgm:t>
        <a:bodyPr/>
        <a:lstStyle/>
        <a:p>
          <a:endParaRPr lang="pt-BR"/>
        </a:p>
      </dgm:t>
    </dgm:pt>
    <dgm:pt modelId="{D08DC537-C966-4692-9DBB-683FCFF48787}" type="pres">
      <dgm:prSet presAssocID="{461A6C78-C81F-4DD9-A94A-E7E4CB6DF8A1}" presName="hierRoot2" presStyleCnt="0">
        <dgm:presLayoutVars>
          <dgm:hierBranch/>
        </dgm:presLayoutVars>
      </dgm:prSet>
      <dgm:spPr/>
    </dgm:pt>
    <dgm:pt modelId="{E9E58A7A-95B4-4568-BF74-87BCA59911DC}" type="pres">
      <dgm:prSet presAssocID="{461A6C78-C81F-4DD9-A94A-E7E4CB6DF8A1}" presName="rootComposite" presStyleCnt="0"/>
      <dgm:spPr/>
    </dgm:pt>
    <dgm:pt modelId="{A382D73F-682B-487F-88FD-41B6A8EA4783}" type="pres">
      <dgm:prSet presAssocID="{461A6C78-C81F-4DD9-A94A-E7E4CB6DF8A1}" presName="rootText" presStyleLbl="node4" presStyleIdx="14" presStyleCnt="20" custScaleX="114943" custLinFactNeighborX="-51032">
        <dgm:presLayoutVars>
          <dgm:chPref val="3"/>
        </dgm:presLayoutVars>
      </dgm:prSet>
      <dgm:spPr>
        <a:prstGeom prst="roundRect">
          <a:avLst/>
        </a:prstGeom>
      </dgm:spPr>
      <dgm:t>
        <a:bodyPr/>
        <a:lstStyle/>
        <a:p>
          <a:endParaRPr lang="pt-BR"/>
        </a:p>
      </dgm:t>
    </dgm:pt>
    <dgm:pt modelId="{F11FFC0E-EA7C-4818-81C1-2234769567F4}" type="pres">
      <dgm:prSet presAssocID="{461A6C78-C81F-4DD9-A94A-E7E4CB6DF8A1}" presName="rootConnector" presStyleLbl="node4" presStyleIdx="14" presStyleCnt="20"/>
      <dgm:spPr/>
      <dgm:t>
        <a:bodyPr/>
        <a:lstStyle/>
        <a:p>
          <a:endParaRPr lang="pt-BR"/>
        </a:p>
      </dgm:t>
    </dgm:pt>
    <dgm:pt modelId="{F862F36C-832A-44DF-A933-F9E5BEF3B444}" type="pres">
      <dgm:prSet presAssocID="{461A6C78-C81F-4DD9-A94A-E7E4CB6DF8A1}" presName="hierChild4" presStyleCnt="0"/>
      <dgm:spPr/>
    </dgm:pt>
    <dgm:pt modelId="{ADCD9FC7-6B59-4C88-AD6E-8D27F88E2961}" type="pres">
      <dgm:prSet presAssocID="{62237C43-77AB-44F0-BC6B-6E74EAA90733}" presName="Name35" presStyleLbl="parChTrans1D4" presStyleIdx="15" presStyleCnt="20"/>
      <dgm:spPr/>
      <dgm:t>
        <a:bodyPr/>
        <a:lstStyle/>
        <a:p>
          <a:endParaRPr lang="pt-BR"/>
        </a:p>
      </dgm:t>
    </dgm:pt>
    <dgm:pt modelId="{158EAAC6-9A22-4369-8F12-AE45BC0C5B58}" type="pres">
      <dgm:prSet presAssocID="{DC03C2B9-2241-434B-940D-5C8B456F57CE}" presName="hierRoot2" presStyleCnt="0">
        <dgm:presLayoutVars>
          <dgm:hierBranch/>
        </dgm:presLayoutVars>
      </dgm:prSet>
      <dgm:spPr/>
    </dgm:pt>
    <dgm:pt modelId="{62EB6D7C-278D-4A03-9A97-AE00A466EAF3}" type="pres">
      <dgm:prSet presAssocID="{DC03C2B9-2241-434B-940D-5C8B456F57CE}" presName="rootComposite" presStyleCnt="0"/>
      <dgm:spPr/>
    </dgm:pt>
    <dgm:pt modelId="{62FB4913-ECE4-4612-9A1F-0D9BBD1B5F3A}" type="pres">
      <dgm:prSet presAssocID="{DC03C2B9-2241-434B-940D-5C8B456F57CE}" presName="rootText" presStyleLbl="node4" presStyleIdx="15" presStyleCnt="20" custScaleX="114943">
        <dgm:presLayoutVars>
          <dgm:chPref val="3"/>
        </dgm:presLayoutVars>
      </dgm:prSet>
      <dgm:spPr>
        <a:prstGeom prst="roundRect">
          <a:avLst/>
        </a:prstGeom>
      </dgm:spPr>
      <dgm:t>
        <a:bodyPr/>
        <a:lstStyle/>
        <a:p>
          <a:endParaRPr lang="pt-BR"/>
        </a:p>
      </dgm:t>
    </dgm:pt>
    <dgm:pt modelId="{93C43508-1A13-46C4-AACE-CFE64C6705C2}" type="pres">
      <dgm:prSet presAssocID="{DC03C2B9-2241-434B-940D-5C8B456F57CE}" presName="rootConnector" presStyleLbl="node4" presStyleIdx="15" presStyleCnt="20"/>
      <dgm:spPr/>
      <dgm:t>
        <a:bodyPr/>
        <a:lstStyle/>
        <a:p>
          <a:endParaRPr lang="pt-BR"/>
        </a:p>
      </dgm:t>
    </dgm:pt>
    <dgm:pt modelId="{BE6F963C-7714-4E07-A987-38FB1B4B4DF2}" type="pres">
      <dgm:prSet presAssocID="{DC03C2B9-2241-434B-940D-5C8B456F57CE}" presName="hierChild4" presStyleCnt="0"/>
      <dgm:spPr/>
    </dgm:pt>
    <dgm:pt modelId="{F9DE3C8C-2B85-4D70-9209-5BF42DD24B44}" type="pres">
      <dgm:prSet presAssocID="{DC03C2B9-2241-434B-940D-5C8B456F57CE}" presName="hierChild5" presStyleCnt="0"/>
      <dgm:spPr/>
    </dgm:pt>
    <dgm:pt modelId="{A47AA01E-2368-4C84-9627-39EBCA6B0151}" type="pres">
      <dgm:prSet presAssocID="{69608A57-2324-4F54-8E62-C20AC8BDE01E}" presName="Name35" presStyleLbl="parChTrans1D4" presStyleIdx="16" presStyleCnt="20"/>
      <dgm:spPr/>
      <dgm:t>
        <a:bodyPr/>
        <a:lstStyle/>
        <a:p>
          <a:endParaRPr lang="pt-BR"/>
        </a:p>
      </dgm:t>
    </dgm:pt>
    <dgm:pt modelId="{3BAC215A-9DAC-40DF-BA42-601697519E9E}" type="pres">
      <dgm:prSet presAssocID="{0997F429-265F-4828-B08C-D4772C1F1119}" presName="hierRoot2" presStyleCnt="0">
        <dgm:presLayoutVars>
          <dgm:hierBranch/>
        </dgm:presLayoutVars>
      </dgm:prSet>
      <dgm:spPr/>
    </dgm:pt>
    <dgm:pt modelId="{BE7E8781-28E9-420E-947A-101C71912790}" type="pres">
      <dgm:prSet presAssocID="{0997F429-265F-4828-B08C-D4772C1F1119}" presName="rootComposite" presStyleCnt="0"/>
      <dgm:spPr/>
    </dgm:pt>
    <dgm:pt modelId="{1928D31E-6935-4605-A8F8-5BEA718AEEAD}" type="pres">
      <dgm:prSet presAssocID="{0997F429-265F-4828-B08C-D4772C1F1119}" presName="rootText" presStyleLbl="node4" presStyleIdx="16" presStyleCnt="20" custScaleX="114943" custLinFactNeighborX="-93384">
        <dgm:presLayoutVars>
          <dgm:chPref val="3"/>
        </dgm:presLayoutVars>
      </dgm:prSet>
      <dgm:spPr>
        <a:prstGeom prst="roundRect">
          <a:avLst/>
        </a:prstGeom>
      </dgm:spPr>
      <dgm:t>
        <a:bodyPr/>
        <a:lstStyle/>
        <a:p>
          <a:endParaRPr lang="pt-BR"/>
        </a:p>
      </dgm:t>
    </dgm:pt>
    <dgm:pt modelId="{B0B53F02-6D78-46D7-8AE6-15A51A8A08FA}" type="pres">
      <dgm:prSet presAssocID="{0997F429-265F-4828-B08C-D4772C1F1119}" presName="rootConnector" presStyleLbl="node4" presStyleIdx="16" presStyleCnt="20"/>
      <dgm:spPr/>
      <dgm:t>
        <a:bodyPr/>
        <a:lstStyle/>
        <a:p>
          <a:endParaRPr lang="pt-BR"/>
        </a:p>
      </dgm:t>
    </dgm:pt>
    <dgm:pt modelId="{2360D927-A44A-4A41-863D-F6FD72C314D2}" type="pres">
      <dgm:prSet presAssocID="{0997F429-265F-4828-B08C-D4772C1F1119}" presName="hierChild4" presStyleCnt="0"/>
      <dgm:spPr/>
    </dgm:pt>
    <dgm:pt modelId="{90D7BC93-4A05-4D00-842F-2114F35DA134}" type="pres">
      <dgm:prSet presAssocID="{0997F429-265F-4828-B08C-D4772C1F1119}" presName="hierChild5" presStyleCnt="0"/>
      <dgm:spPr/>
    </dgm:pt>
    <dgm:pt modelId="{7AE3FF81-E57A-46B3-8CB7-4AEDB0465004}" type="pres">
      <dgm:prSet presAssocID="{461A6C78-C81F-4DD9-A94A-E7E4CB6DF8A1}" presName="hierChild5" presStyleCnt="0"/>
      <dgm:spPr/>
    </dgm:pt>
    <dgm:pt modelId="{0DCF4E68-7859-41C8-BFFA-C8148F99DE08}" type="pres">
      <dgm:prSet presAssocID="{A0E5B60D-FC10-4722-9338-F93324317FE1}" presName="Name35" presStyleLbl="parChTrans1D4" presStyleIdx="17" presStyleCnt="20"/>
      <dgm:spPr/>
      <dgm:t>
        <a:bodyPr/>
        <a:lstStyle/>
        <a:p>
          <a:endParaRPr lang="pt-BR"/>
        </a:p>
      </dgm:t>
    </dgm:pt>
    <dgm:pt modelId="{E6131F15-8A4C-42D7-8F87-1767D77362B1}" type="pres">
      <dgm:prSet presAssocID="{2C12E774-B3E9-4F9F-BFA2-554546237AAB}" presName="hierRoot2" presStyleCnt="0">
        <dgm:presLayoutVars>
          <dgm:hierBranch val="init"/>
        </dgm:presLayoutVars>
      </dgm:prSet>
      <dgm:spPr/>
    </dgm:pt>
    <dgm:pt modelId="{0F3B9DFC-8757-4650-B47E-23917EFA63E3}" type="pres">
      <dgm:prSet presAssocID="{2C12E774-B3E9-4F9F-BFA2-554546237AAB}" presName="rootComposite" presStyleCnt="0"/>
      <dgm:spPr/>
    </dgm:pt>
    <dgm:pt modelId="{1E161BB8-F269-49E1-9880-354461DB2A50}" type="pres">
      <dgm:prSet presAssocID="{2C12E774-B3E9-4F9F-BFA2-554546237AAB}" presName="rootText" presStyleLbl="node4" presStyleIdx="17" presStyleCnt="20" custScaleX="114943" custLinFactNeighborX="-93384">
        <dgm:presLayoutVars>
          <dgm:chPref val="3"/>
        </dgm:presLayoutVars>
      </dgm:prSet>
      <dgm:spPr>
        <a:prstGeom prst="roundRect">
          <a:avLst/>
        </a:prstGeom>
      </dgm:spPr>
      <dgm:t>
        <a:bodyPr/>
        <a:lstStyle/>
        <a:p>
          <a:endParaRPr lang="pt-BR"/>
        </a:p>
      </dgm:t>
    </dgm:pt>
    <dgm:pt modelId="{C80FC9F8-0A56-4D99-BCF8-26BD3866F351}" type="pres">
      <dgm:prSet presAssocID="{2C12E774-B3E9-4F9F-BFA2-554546237AAB}" presName="rootConnector" presStyleLbl="node4" presStyleIdx="17" presStyleCnt="20"/>
      <dgm:spPr/>
      <dgm:t>
        <a:bodyPr/>
        <a:lstStyle/>
        <a:p>
          <a:endParaRPr lang="pt-BR"/>
        </a:p>
      </dgm:t>
    </dgm:pt>
    <dgm:pt modelId="{161B8942-93E4-4126-ABA2-A5E7D02153B4}" type="pres">
      <dgm:prSet presAssocID="{2C12E774-B3E9-4F9F-BFA2-554546237AAB}" presName="hierChild4" presStyleCnt="0"/>
      <dgm:spPr/>
    </dgm:pt>
    <dgm:pt modelId="{844C91D2-9E0B-43A0-A960-C89FEDCDE20D}" type="pres">
      <dgm:prSet presAssocID="{2C12E774-B3E9-4F9F-BFA2-554546237AAB}" presName="hierChild5" presStyleCnt="0"/>
      <dgm:spPr/>
    </dgm:pt>
    <dgm:pt modelId="{978DCD89-9EEB-4BFE-8438-B6449FF7D6CF}" type="pres">
      <dgm:prSet presAssocID="{D43FA515-66FD-411E-B92D-FF83FD93C170}" presName="hierChild5" presStyleCnt="0"/>
      <dgm:spPr/>
    </dgm:pt>
    <dgm:pt modelId="{5AFE55C8-6873-4ECD-A367-4A5B252F9FD5}" type="pres">
      <dgm:prSet presAssocID="{54427825-2A59-4E35-9175-7C27CCD02516}" presName="hierChild5" presStyleCnt="0"/>
      <dgm:spPr/>
    </dgm:pt>
    <dgm:pt modelId="{5BAD9DF1-EDB9-4365-BDBB-ACCFA14832F5}" type="pres">
      <dgm:prSet presAssocID="{8908CDA3-F6A8-468B-A8E3-8BB8DEF495AB}" presName="Name37" presStyleLbl="parChTrans1D4" presStyleIdx="18" presStyleCnt="20"/>
      <dgm:spPr/>
      <dgm:t>
        <a:bodyPr/>
        <a:lstStyle/>
        <a:p>
          <a:endParaRPr lang="pt-BR"/>
        </a:p>
      </dgm:t>
    </dgm:pt>
    <dgm:pt modelId="{BFA3272F-4512-43E6-8E98-AAC2317F8112}" type="pres">
      <dgm:prSet presAssocID="{D5C0885E-40EF-46C8-B595-BBB760EFDC81}" presName="hierRoot2" presStyleCnt="0">
        <dgm:presLayoutVars>
          <dgm:hierBranch val="init"/>
        </dgm:presLayoutVars>
      </dgm:prSet>
      <dgm:spPr/>
    </dgm:pt>
    <dgm:pt modelId="{58CA32F4-1162-47B7-BBED-DF27AD7670EF}" type="pres">
      <dgm:prSet presAssocID="{D5C0885E-40EF-46C8-B595-BBB760EFDC81}" presName="rootComposite" presStyleCnt="0"/>
      <dgm:spPr/>
    </dgm:pt>
    <dgm:pt modelId="{068BD5BE-5398-4B3B-9516-DDA69E42D3B9}" type="pres">
      <dgm:prSet presAssocID="{D5C0885E-40EF-46C8-B595-BBB760EFDC81}" presName="rootText" presStyleLbl="node4" presStyleIdx="18" presStyleCnt="20" custScaleX="114819" custLinFactX="-9584" custLinFactNeighborX="-100000">
        <dgm:presLayoutVars>
          <dgm:chPref val="3"/>
        </dgm:presLayoutVars>
      </dgm:prSet>
      <dgm:spPr>
        <a:prstGeom prst="roundRect">
          <a:avLst/>
        </a:prstGeom>
      </dgm:spPr>
      <dgm:t>
        <a:bodyPr/>
        <a:lstStyle/>
        <a:p>
          <a:endParaRPr lang="pt-BR"/>
        </a:p>
      </dgm:t>
    </dgm:pt>
    <dgm:pt modelId="{8E467B5D-B990-4078-B739-895EE1F5D635}" type="pres">
      <dgm:prSet presAssocID="{D5C0885E-40EF-46C8-B595-BBB760EFDC81}" presName="rootConnector" presStyleLbl="node4" presStyleIdx="18" presStyleCnt="20"/>
      <dgm:spPr/>
      <dgm:t>
        <a:bodyPr/>
        <a:lstStyle/>
        <a:p>
          <a:endParaRPr lang="pt-BR"/>
        </a:p>
      </dgm:t>
    </dgm:pt>
    <dgm:pt modelId="{C78E8561-B7D5-482B-99B5-7C6FF5753724}" type="pres">
      <dgm:prSet presAssocID="{D5C0885E-40EF-46C8-B595-BBB760EFDC81}" presName="hierChild4" presStyleCnt="0"/>
      <dgm:spPr/>
    </dgm:pt>
    <dgm:pt modelId="{0D1740EE-3CE8-4D2C-A71C-6401AFEC43C9}" type="pres">
      <dgm:prSet presAssocID="{D5C0885E-40EF-46C8-B595-BBB760EFDC81}" presName="hierChild5" presStyleCnt="0"/>
      <dgm:spPr/>
    </dgm:pt>
    <dgm:pt modelId="{D8E9B50E-775E-4E7A-9B07-8226849E4038}" type="pres">
      <dgm:prSet presAssocID="{178B07EB-B03A-42B7-9CF1-F1338D66F049}" presName="hierChild5" presStyleCnt="0"/>
      <dgm:spPr/>
    </dgm:pt>
    <dgm:pt modelId="{95544D5F-933D-4825-83C3-4E5D3447100C}" type="pres">
      <dgm:prSet presAssocID="{B3DA3DE7-7405-4875-AC0D-E977458A48DF}" presName="Name37" presStyleLbl="parChTrans1D4" presStyleIdx="19" presStyleCnt="20"/>
      <dgm:spPr/>
      <dgm:t>
        <a:bodyPr/>
        <a:lstStyle/>
        <a:p>
          <a:endParaRPr lang="pt-BR"/>
        </a:p>
      </dgm:t>
    </dgm:pt>
    <dgm:pt modelId="{4DC921DD-E6C2-419D-A566-28AE466F2917}" type="pres">
      <dgm:prSet presAssocID="{D53D2576-A989-4E63-AB0F-3048398DF43C}" presName="hierRoot2" presStyleCnt="0">
        <dgm:presLayoutVars>
          <dgm:hierBranch val="init"/>
        </dgm:presLayoutVars>
      </dgm:prSet>
      <dgm:spPr/>
    </dgm:pt>
    <dgm:pt modelId="{16822ABE-D6FC-4CED-8DB8-7406EDBFAF07}" type="pres">
      <dgm:prSet presAssocID="{D53D2576-A989-4E63-AB0F-3048398DF43C}" presName="rootComposite" presStyleCnt="0"/>
      <dgm:spPr/>
    </dgm:pt>
    <dgm:pt modelId="{60041FD6-97D0-43C0-89FC-2DCAE107EC56}" type="pres">
      <dgm:prSet presAssocID="{D53D2576-A989-4E63-AB0F-3048398DF43C}" presName="rootText" presStyleLbl="node4" presStyleIdx="19" presStyleCnt="20" custScaleX="114819" custLinFactX="-9584" custLinFactNeighborX="-100000">
        <dgm:presLayoutVars>
          <dgm:chPref val="3"/>
        </dgm:presLayoutVars>
      </dgm:prSet>
      <dgm:spPr>
        <a:prstGeom prst="roundRect">
          <a:avLst/>
        </a:prstGeom>
      </dgm:spPr>
      <dgm:t>
        <a:bodyPr/>
        <a:lstStyle/>
        <a:p>
          <a:endParaRPr lang="pt-BR"/>
        </a:p>
      </dgm:t>
    </dgm:pt>
    <dgm:pt modelId="{6C2ECA9B-5C27-4685-ADB8-AE7A41B370B6}" type="pres">
      <dgm:prSet presAssocID="{D53D2576-A989-4E63-AB0F-3048398DF43C}" presName="rootConnector" presStyleLbl="node4" presStyleIdx="19" presStyleCnt="20"/>
      <dgm:spPr/>
      <dgm:t>
        <a:bodyPr/>
        <a:lstStyle/>
        <a:p>
          <a:endParaRPr lang="pt-BR"/>
        </a:p>
      </dgm:t>
    </dgm:pt>
    <dgm:pt modelId="{CA73F8BA-C688-4C2B-87F5-6380D6992777}" type="pres">
      <dgm:prSet presAssocID="{D53D2576-A989-4E63-AB0F-3048398DF43C}" presName="hierChild4" presStyleCnt="0"/>
      <dgm:spPr/>
    </dgm:pt>
    <dgm:pt modelId="{279E502B-9413-43E6-8F18-B6CF990B3BCB}" type="pres">
      <dgm:prSet presAssocID="{D53D2576-A989-4E63-AB0F-3048398DF43C}" presName="hierChild5" presStyleCnt="0"/>
      <dgm:spPr/>
    </dgm:pt>
    <dgm:pt modelId="{8605A05B-5845-49B0-BE53-2F15FC231926}" type="pres">
      <dgm:prSet presAssocID="{29D25B67-5AAB-4D3A-8C39-F4499E099E89}" presName="hierChild5" presStyleCnt="0"/>
      <dgm:spPr/>
    </dgm:pt>
    <dgm:pt modelId="{C6828562-9221-493A-8753-DF7F1B9B29F6}" type="pres">
      <dgm:prSet presAssocID="{CAF67028-25F0-440E-BD60-937404BC378A}" presName="hierChild5" presStyleCnt="0"/>
      <dgm:spPr/>
    </dgm:pt>
    <dgm:pt modelId="{A4509E44-9125-43A1-A5B5-1FC6F75C76C4}" type="pres">
      <dgm:prSet presAssocID="{526137CA-6AB9-40D0-B187-D0B0CBBCF66E}" presName="hierChild5" presStyleCnt="0"/>
      <dgm:spPr/>
    </dgm:pt>
    <dgm:pt modelId="{FCEAF832-311E-4A8C-B2D8-DE312BE47C60}" type="pres">
      <dgm:prSet presAssocID="{5C9BD968-1E37-4076-A410-04ACAA570F07}" presName="hierChild3" presStyleCnt="0"/>
      <dgm:spPr/>
    </dgm:pt>
  </dgm:ptLst>
  <dgm:cxnLst>
    <dgm:cxn modelId="{D8F9C6FE-A4DC-469B-9E9F-196A117B12ED}" type="presOf" srcId="{EEA60FA7-666F-4622-8E7F-DA6A0130B46F}" destId="{6F48789C-5539-41EF-BBBF-7F89C612B9E2}" srcOrd="1" destOrd="0" presId="urn:microsoft.com/office/officeart/2005/8/layout/orgChart1"/>
    <dgm:cxn modelId="{795D4BF1-B98A-4DD4-8D34-58EDCFF2F951}" type="presOf" srcId="{461A6C78-C81F-4DD9-A94A-E7E4CB6DF8A1}" destId="{F11FFC0E-EA7C-4818-81C1-2234769567F4}" srcOrd="1" destOrd="0" presId="urn:microsoft.com/office/officeart/2005/8/layout/orgChart1"/>
    <dgm:cxn modelId="{0335306F-6759-4C7A-B061-1DF817B49E6B}" type="presOf" srcId="{5AF180B1-E6D9-4CD0-AEF7-18BACA8107D2}" destId="{900312BB-BB0E-410B-BE50-3B1EE5BB42AA}" srcOrd="0" destOrd="0" presId="urn:microsoft.com/office/officeart/2005/8/layout/orgChart1"/>
    <dgm:cxn modelId="{28B084E9-9019-408D-9296-43C2597319F5}" type="presOf" srcId="{29D25B67-5AAB-4D3A-8C39-F4499E099E89}" destId="{5D5A417F-D250-4C56-841F-9E5916D041F9}" srcOrd="1" destOrd="0" presId="urn:microsoft.com/office/officeart/2005/8/layout/orgChart1"/>
    <dgm:cxn modelId="{C51C401D-BB7C-413B-B089-D73FEDF1C317}" type="presOf" srcId="{F7D83DD2-ACCD-430E-B4CE-D87927809940}" destId="{80A7C6AE-C712-40B7-8C84-A3BC283B49DF}" srcOrd="1" destOrd="0" presId="urn:microsoft.com/office/officeart/2005/8/layout/orgChart1"/>
    <dgm:cxn modelId="{9DDEB188-7397-4C00-BF70-C28B5042448F}" type="presOf" srcId="{D43FA515-66FD-411E-B92D-FF83FD93C170}" destId="{EEE0BFCE-CA22-4595-96B3-B33701E1B59D}" srcOrd="0" destOrd="0" presId="urn:microsoft.com/office/officeart/2005/8/layout/orgChart1"/>
    <dgm:cxn modelId="{1B2DC97A-7282-418B-8DC4-C5080B574C34}" type="presOf" srcId="{54427825-2A59-4E35-9175-7C27CCD02516}" destId="{C378B67C-1564-4403-87BA-5DDA8DC6582C}" srcOrd="1" destOrd="0" presId="urn:microsoft.com/office/officeart/2005/8/layout/orgChart1"/>
    <dgm:cxn modelId="{B54AD8E1-B7BC-4CEB-8EF3-CCD090F99DDC}" srcId="{6417AD5F-2FAD-4D18-90A9-62964C6A6710}" destId="{EEA60FA7-666F-4622-8E7F-DA6A0130B46F}" srcOrd="1" destOrd="0" parTransId="{26E6664E-FD82-4DB0-AEE1-BB4CFA5F21FB}" sibTransId="{2F7A36DC-C4BE-4FEB-8CFC-C2514622ED82}"/>
    <dgm:cxn modelId="{D15E18EF-8ED4-4159-8C91-1D0D19F1ABC1}" type="presOf" srcId="{0700013D-01FB-4280-850A-BC59A8F74CC1}" destId="{BC4C5ADD-1D53-4E73-A803-B718C4CCA99F}" srcOrd="0" destOrd="0" presId="urn:microsoft.com/office/officeart/2005/8/layout/orgChart1"/>
    <dgm:cxn modelId="{D1B80A64-785E-418F-B59E-9F890F48646B}" type="presOf" srcId="{AC420785-1FBF-44CA-971A-D1AC782F8169}" destId="{DE8056AC-8934-4EB6-8767-A2191312195F}" srcOrd="1" destOrd="0" presId="urn:microsoft.com/office/officeart/2005/8/layout/orgChart1"/>
    <dgm:cxn modelId="{4C6BF01C-DB0E-4847-9F9D-E58B8C1E0287}" type="presOf" srcId="{D5C0885E-40EF-46C8-B595-BBB760EFDC81}" destId="{8E467B5D-B990-4078-B739-895EE1F5D635}" srcOrd="1" destOrd="0" presId="urn:microsoft.com/office/officeart/2005/8/layout/orgChart1"/>
    <dgm:cxn modelId="{22F21D3C-4C5C-4937-8CC2-CACBDF209780}" type="presOf" srcId="{D43FA515-66FD-411E-B92D-FF83FD93C170}" destId="{E0BDA54C-9B94-4C88-B8C6-C99101EC0FC0}" srcOrd="1" destOrd="0" presId="urn:microsoft.com/office/officeart/2005/8/layout/orgChart1"/>
    <dgm:cxn modelId="{29772DA1-02BF-4232-A802-190DF7C9A97E}" type="presOf" srcId="{526137CA-6AB9-40D0-B187-D0B0CBBCF66E}" destId="{5C497F9C-6FE9-4208-9988-B72CA229C5FF}" srcOrd="1" destOrd="0" presId="urn:microsoft.com/office/officeart/2005/8/layout/orgChart1"/>
    <dgm:cxn modelId="{F059FE2C-1E1D-4F20-B61C-194407146BDE}" srcId="{AC420785-1FBF-44CA-971A-D1AC782F8169}" destId="{75DD5EF3-B3B6-402F-8973-AA3C98BA5EE2}" srcOrd="1" destOrd="0" parTransId="{ECE6F31F-1641-481C-9E90-C076A8EE6316}" sibTransId="{07FB4FC0-74FD-4B6C-84D7-899E363280B7}"/>
    <dgm:cxn modelId="{68BC061E-67E1-4FC8-B773-D1738F35B269}" type="presOf" srcId="{CAF67028-25F0-440E-BD60-937404BC378A}" destId="{409B1775-68E8-45C8-84DA-5E94E204B46B}" srcOrd="1" destOrd="0" presId="urn:microsoft.com/office/officeart/2005/8/layout/orgChart1"/>
    <dgm:cxn modelId="{11A9449F-DBA9-461D-95AD-6D451905F298}" type="presOf" srcId="{ECE6F31F-1641-481C-9E90-C076A8EE6316}" destId="{C69B3196-EB33-4443-97C9-2740FE5100E6}" srcOrd="0" destOrd="0" presId="urn:microsoft.com/office/officeart/2005/8/layout/orgChart1"/>
    <dgm:cxn modelId="{3AD13641-382C-42F1-B6E3-0061CE5A1145}" srcId="{178B07EB-B03A-42B7-9CF1-F1338D66F049}" destId="{54427825-2A59-4E35-9175-7C27CCD02516}" srcOrd="0" destOrd="0" parTransId="{5C6D8FBB-3B42-4FCE-A288-163454990721}" sibTransId="{66D24F9F-86AE-457E-91F4-2C83B53ECFD8}"/>
    <dgm:cxn modelId="{5621BA9E-CB73-47CA-8915-20DAF5549172}" type="presOf" srcId="{AE65E1FA-7114-4B2A-AADE-B14C1E5FF9D3}" destId="{6FE78864-482F-4DAD-9956-16DB39257F84}" srcOrd="1" destOrd="0" presId="urn:microsoft.com/office/officeart/2005/8/layout/orgChart1"/>
    <dgm:cxn modelId="{B99527BF-2947-4C53-8D27-83D4ECF30A23}" type="presOf" srcId="{DC03C2B9-2241-434B-940D-5C8B456F57CE}" destId="{62FB4913-ECE4-4612-9A1F-0D9BBD1B5F3A}" srcOrd="0" destOrd="0" presId="urn:microsoft.com/office/officeart/2005/8/layout/orgChart1"/>
    <dgm:cxn modelId="{6CEC902C-7DC2-4B8D-A7F6-B487FB68DF66}" type="presOf" srcId="{4A61A23A-14AF-47E4-BDDB-4CCF8BE0510A}" destId="{2B000CD9-CEDF-400D-B28C-37185ADDEC24}" srcOrd="0" destOrd="0" presId="urn:microsoft.com/office/officeart/2005/8/layout/orgChart1"/>
    <dgm:cxn modelId="{15EDA5A3-09D7-4B9E-B31D-966BB7182E29}" srcId="{54427825-2A59-4E35-9175-7C27CCD02516}" destId="{AE65E1FA-7114-4B2A-AADE-B14C1E5FF9D3}" srcOrd="0" destOrd="0" parTransId="{D448AD6C-B1B0-4DCA-A4F1-925BA2416EC9}" sibTransId="{12F3A845-6890-438E-8EFF-5E4663D717AA}"/>
    <dgm:cxn modelId="{27D5EA6A-C126-44D2-8120-3DF21142AD2F}" type="presOf" srcId="{491340AD-3B06-43AA-8F50-C6651EB72AF0}" destId="{446D782E-806A-400B-8645-220A265D6796}" srcOrd="0" destOrd="0" presId="urn:microsoft.com/office/officeart/2005/8/layout/orgChart1"/>
    <dgm:cxn modelId="{53027076-1F8D-4B96-AA3B-8C63E642A514}" type="presOf" srcId="{34E28561-6D07-4294-A2ED-89144C3DDA32}" destId="{A915E9BB-73D6-48B8-AD98-0F0F4F6C75A2}" srcOrd="1" destOrd="0" presId="urn:microsoft.com/office/officeart/2005/8/layout/orgChart1"/>
    <dgm:cxn modelId="{2AC4B54A-80BA-446F-BD9A-5A95522EE238}" type="presOf" srcId="{D53D2576-A989-4E63-AB0F-3048398DF43C}" destId="{60041FD6-97D0-43C0-89FC-2DCAE107EC56}" srcOrd="0" destOrd="0" presId="urn:microsoft.com/office/officeart/2005/8/layout/orgChart1"/>
    <dgm:cxn modelId="{3A5476D0-481D-4A7C-AD18-402E6EDC2AC3}" type="presOf" srcId="{46C53C94-66B8-40A2-95AC-47125B3A4F67}" destId="{92DF641D-8FF1-448A-9D95-49C3FE1313C9}" srcOrd="0" destOrd="0" presId="urn:microsoft.com/office/officeart/2005/8/layout/orgChart1"/>
    <dgm:cxn modelId="{D7EBCE57-7560-41EA-AF0F-00B20A28E7B0}" srcId="{6417AD5F-2FAD-4D18-90A9-62964C6A6710}" destId="{0C4AF53A-390E-40BC-B4B1-00AE210AF45C}" srcOrd="0" destOrd="0" parTransId="{17C21EBB-D233-4404-99FD-BC1558174877}" sibTransId="{8FFE38B9-E05A-46E4-B698-3140E6AE3260}"/>
    <dgm:cxn modelId="{3FF11363-4F57-43D7-879E-6DD7F86C9C13}" srcId="{5C9BD968-1E37-4076-A410-04ACAA570F07}" destId="{F9AE8624-4DA7-42EF-8151-02C03609A078}" srcOrd="0" destOrd="0" parTransId="{8AC958A2-2E21-424A-A569-4090BDCDE7A9}" sibTransId="{FDD08F5E-4B0B-4CA5-8E68-A16082FB3BDC}"/>
    <dgm:cxn modelId="{795D9DD6-E708-4955-84C8-D700441BD48F}" type="presOf" srcId="{91882063-7BB2-4B6A-952E-D3C608EE52B8}" destId="{A86B70D4-3E7A-41F9-940E-60A3CB0A4C88}" srcOrd="0" destOrd="0" presId="urn:microsoft.com/office/officeart/2005/8/layout/orgChart1"/>
    <dgm:cxn modelId="{9554B20C-A436-460F-9ED4-6411B2EBEE12}" type="presOf" srcId="{461A6C78-C81F-4DD9-A94A-E7E4CB6DF8A1}" destId="{A382D73F-682B-487F-88FD-41B6A8EA4783}" srcOrd="0" destOrd="0" presId="urn:microsoft.com/office/officeart/2005/8/layout/orgChart1"/>
    <dgm:cxn modelId="{975A0FCB-6268-4326-8644-FBEE21C895ED}" type="presOf" srcId="{F9AE8624-4DA7-42EF-8151-02C03609A078}" destId="{5003C7D7-A4A3-461B-A311-3CFD5D8927D2}" srcOrd="1" destOrd="0" presId="urn:microsoft.com/office/officeart/2005/8/layout/orgChart1"/>
    <dgm:cxn modelId="{165D9F06-BFCF-47CF-8D48-74EF96D2DB35}" type="presOf" srcId="{62237C43-77AB-44F0-BC6B-6E74EAA90733}" destId="{ADCD9FC7-6B59-4C88-AD6E-8D27F88E2961}" srcOrd="0" destOrd="0" presId="urn:microsoft.com/office/officeart/2005/8/layout/orgChart1"/>
    <dgm:cxn modelId="{5EA4326A-E5C7-4FF9-88A8-344360B22AB5}" srcId="{526137CA-6AB9-40D0-B187-D0B0CBBCF66E}" destId="{CAF67028-25F0-440E-BD60-937404BC378A}" srcOrd="1" destOrd="0" parTransId="{0700013D-01FB-4280-850A-BC59A8F74CC1}" sibTransId="{1FBBCF38-DCA5-4D53-8B6B-C8BB448A0A3B}"/>
    <dgm:cxn modelId="{BF33359E-FF3D-4420-A90B-169A3FB654E3}" type="presOf" srcId="{DCB6020D-83F4-4166-B527-ECE7CFDAE5E5}" destId="{897D81BD-0E48-4282-B357-F5EDB15E8204}" srcOrd="0" destOrd="0" presId="urn:microsoft.com/office/officeart/2005/8/layout/orgChart1"/>
    <dgm:cxn modelId="{B842375E-DD99-4FC9-BBE8-EA5C23F33105}" type="presOf" srcId="{5C9BD968-1E37-4076-A410-04ACAA570F07}" destId="{AEC84824-17AE-48EA-B9D8-F71F800A9957}" srcOrd="1" destOrd="0" presId="urn:microsoft.com/office/officeart/2005/8/layout/orgChart1"/>
    <dgm:cxn modelId="{B2A02CF2-0DDE-4558-BBAA-116C7F88CB20}" type="presOf" srcId="{D5C0885E-40EF-46C8-B595-BBB760EFDC81}" destId="{068BD5BE-5398-4B3B-9516-DDA69E42D3B9}" srcOrd="0" destOrd="0" presId="urn:microsoft.com/office/officeart/2005/8/layout/orgChart1"/>
    <dgm:cxn modelId="{677D6FCA-AF45-4F2F-BB94-413BBB693D5C}" srcId="{461A6C78-C81F-4DD9-A94A-E7E4CB6DF8A1}" destId="{DC03C2B9-2241-434B-940D-5C8B456F57CE}" srcOrd="0" destOrd="0" parTransId="{62237C43-77AB-44F0-BC6B-6E74EAA90733}" sibTransId="{63DDD3DE-B772-404F-B10C-78E93B9F4DC7}"/>
    <dgm:cxn modelId="{31EEFE5F-26B0-4CCB-8F84-23A95F545571}" type="presOf" srcId="{DCB6020D-83F4-4166-B527-ECE7CFDAE5E5}" destId="{1F1D2287-328A-48C4-837F-40BC0C280894}" srcOrd="1" destOrd="0" presId="urn:microsoft.com/office/officeart/2005/8/layout/orgChart1"/>
    <dgm:cxn modelId="{1163F0B3-ECA2-484F-AE6F-A8760D7A0A0F}" srcId="{EEA60FA7-666F-4622-8E7F-DA6A0130B46F}" destId="{DCB6020D-83F4-4166-B527-ECE7CFDAE5E5}" srcOrd="1" destOrd="0" parTransId="{91882063-7BB2-4B6A-952E-D3C608EE52B8}" sibTransId="{C470D2DC-DB5E-43A5-B7F2-DB264BC13F4B}"/>
    <dgm:cxn modelId="{96A28B49-934C-407B-BC60-380C30537980}" type="presOf" srcId="{2A85E779-1030-41A1-8E44-A1044315F5FF}" destId="{7692866D-080B-442D-A087-E772DF70FD99}" srcOrd="0" destOrd="0" presId="urn:microsoft.com/office/officeart/2005/8/layout/orgChart1"/>
    <dgm:cxn modelId="{E68BDD5B-F526-4A10-BD8A-F4D5B59AC921}" srcId="{D43FA515-66FD-411E-B92D-FF83FD93C170}" destId="{461A6C78-C81F-4DD9-A94A-E7E4CB6DF8A1}" srcOrd="0" destOrd="0" parTransId="{F6D1A19B-B9E3-48C7-9327-1B1F22DA16D2}" sibTransId="{4E5BCBCD-0DD2-40F2-B8B4-48880390C856}"/>
    <dgm:cxn modelId="{B326B8EC-16DA-44FE-8E55-E774697B3988}" type="presOf" srcId="{F7D83DD2-ACCD-430E-B4CE-D87927809940}" destId="{1CCD8BB3-E3EB-4311-A720-D7CF16DA093A}" srcOrd="0" destOrd="0" presId="urn:microsoft.com/office/officeart/2005/8/layout/orgChart1"/>
    <dgm:cxn modelId="{1BD5432F-0462-4AC5-9796-1DAEAA7030EC}" type="presOf" srcId="{17C21EBB-D233-4404-99FD-BC1558174877}" destId="{7BE46BC6-6F8F-48F1-854D-5781D15BE10E}" srcOrd="0" destOrd="0" presId="urn:microsoft.com/office/officeart/2005/8/layout/orgChart1"/>
    <dgm:cxn modelId="{29099A86-0D9D-4840-9328-1363659D3FF1}" srcId="{526137CA-6AB9-40D0-B187-D0B0CBBCF66E}" destId="{AC420785-1FBF-44CA-971A-D1AC782F8169}" srcOrd="0" destOrd="0" parTransId="{E355E3D6-BADD-4564-85B7-AEED49435363}" sibTransId="{D6D67EF2-875B-4640-8D81-3D66875BE542}"/>
    <dgm:cxn modelId="{7C211C70-0AE6-47F8-89AA-7CC64F2BE5D1}" type="presOf" srcId="{75DD5EF3-B3B6-402F-8973-AA3C98BA5EE2}" destId="{3DA20894-6BF6-4159-8EAA-9E9AF07480A9}" srcOrd="1" destOrd="0" presId="urn:microsoft.com/office/officeart/2005/8/layout/orgChart1"/>
    <dgm:cxn modelId="{258EBF8A-7B00-4D13-A8D2-100577E55F71}" type="presOf" srcId="{0C4AF53A-390E-40BC-B4B1-00AE210AF45C}" destId="{A98401B2-53B7-4E14-ACEF-87D2AB7AF16F}" srcOrd="1" destOrd="0" presId="urn:microsoft.com/office/officeart/2005/8/layout/orgChart1"/>
    <dgm:cxn modelId="{0CFE545C-2762-4F2C-A7BF-FE30278EA523}" srcId="{F7D83DD2-ACCD-430E-B4CE-D87927809940}" destId="{34E28561-6D07-4294-A2ED-89144C3DDA32}" srcOrd="0" destOrd="0" parTransId="{87569746-EA60-4403-BA74-893F6082A397}" sibTransId="{F0A65AA2-2447-49FE-B0A5-93D65DDB2616}"/>
    <dgm:cxn modelId="{F03D3338-1899-4AB1-AA5D-D648F75F284A}" type="presOf" srcId="{A0E5B60D-FC10-4722-9338-F93324317FE1}" destId="{0DCF4E68-7859-41C8-BFFA-C8148F99DE08}" srcOrd="0" destOrd="0" presId="urn:microsoft.com/office/officeart/2005/8/layout/orgChart1"/>
    <dgm:cxn modelId="{F9F3BF08-028F-44AD-900C-1849FAB883D5}" type="presOf" srcId="{529F9A68-3C33-4998-BF97-B8788CD11AFB}" destId="{527C14CE-0DD8-4BEC-BA64-385044D95569}" srcOrd="0" destOrd="0" presId="urn:microsoft.com/office/officeart/2005/8/layout/orgChart1"/>
    <dgm:cxn modelId="{C2CAC491-31DC-4689-8852-C094D8EC18D7}" srcId="{178B07EB-B03A-42B7-9CF1-F1338D66F049}" destId="{D5C0885E-40EF-46C8-B595-BBB760EFDC81}" srcOrd="1" destOrd="0" parTransId="{8908CDA3-F6A8-468B-A8E3-8BB8DEF495AB}" sibTransId="{6CAC9A8F-9CC9-4D97-B482-994859585201}"/>
    <dgm:cxn modelId="{094F104B-E08C-46CC-83FE-4F2EE66955D3}" srcId="{AC420785-1FBF-44CA-971A-D1AC782F8169}" destId="{F7D83DD2-ACCD-430E-B4CE-D87927809940}" srcOrd="0" destOrd="0" parTransId="{6CB6A3FF-E38B-407A-8AE5-B42976E4C7D4}" sibTransId="{01960616-2A77-4F8A-B2E0-39A968917F6E}"/>
    <dgm:cxn modelId="{0E88AD29-0468-43E6-8BC7-5376B2308E95}" type="presOf" srcId="{8908CDA3-F6A8-468B-A8E3-8BB8DEF495AB}" destId="{5BAD9DF1-EDB9-4365-BDBB-ACCFA14832F5}" srcOrd="0" destOrd="0" presId="urn:microsoft.com/office/officeart/2005/8/layout/orgChart1"/>
    <dgm:cxn modelId="{493BC358-E45E-46A2-A5AC-848F481EC05A}" type="presOf" srcId="{6D4C23A2-2FBA-4612-8098-5DF7EF6768C7}" destId="{62F975B5-70E9-42D6-9217-F9220D557ED9}" srcOrd="0" destOrd="0" presId="urn:microsoft.com/office/officeart/2005/8/layout/orgChart1"/>
    <dgm:cxn modelId="{8C7F10B2-5F79-44C8-BF38-EE03543ED5CE}" type="presOf" srcId="{A319F193-76B4-4BFE-85CC-5D8E6094758F}" destId="{BCA3A5B5-80EB-4E4E-A76C-739AFDF6C2B9}" srcOrd="0" destOrd="0" presId="urn:microsoft.com/office/officeart/2005/8/layout/orgChart1"/>
    <dgm:cxn modelId="{E1A974D9-8FB0-4A10-8E60-E87B2BBBAC22}" srcId="{CAF67028-25F0-440E-BD60-937404BC378A}" destId="{29D25B67-5AAB-4D3A-8C39-F4499E099E89}" srcOrd="1" destOrd="0" parTransId="{4A61A23A-14AF-47E4-BDDB-4CCF8BE0510A}" sibTransId="{BD8D9573-6ED9-4BD5-B7A4-58AAD62F0595}"/>
    <dgm:cxn modelId="{D1F76B77-7AAC-465F-8872-2288B8CD1349}" srcId="{CAF67028-25F0-440E-BD60-937404BC378A}" destId="{491340AD-3B06-43AA-8F50-C6651EB72AF0}" srcOrd="0" destOrd="0" parTransId="{13F27DA0-CB13-49FD-960C-1D063136B190}" sibTransId="{5E66BD82-38C3-4DA5-9705-88B1C50B3C46}"/>
    <dgm:cxn modelId="{6E2840D0-C2FB-4E52-9244-BC5BFB38AE3D}" type="presOf" srcId="{13F27DA0-CB13-49FD-960C-1D063136B190}" destId="{12C3567B-7A40-4B85-8532-3AD750BB4EFC}" srcOrd="0" destOrd="0" presId="urn:microsoft.com/office/officeart/2005/8/layout/orgChart1"/>
    <dgm:cxn modelId="{C0B01247-E13E-40E7-A42E-0806EC650A5D}" type="presOf" srcId="{D448AD6C-B1B0-4DCA-A4F1-925BA2416EC9}" destId="{5ED5E6CD-83B3-4EB8-AEF5-6C609E6FF046}" srcOrd="0" destOrd="0" presId="urn:microsoft.com/office/officeart/2005/8/layout/orgChart1"/>
    <dgm:cxn modelId="{FDFA35D8-8B4A-4BD2-B039-2993B2C85503}" type="presOf" srcId="{2C12E774-B3E9-4F9F-BFA2-554546237AAB}" destId="{1E161BB8-F269-49E1-9880-354461DB2A50}" srcOrd="0" destOrd="0" presId="urn:microsoft.com/office/officeart/2005/8/layout/orgChart1"/>
    <dgm:cxn modelId="{B4C2C827-D880-4DC0-93EE-05E04D77AFF5}" srcId="{D43FA515-66FD-411E-B92D-FF83FD93C170}" destId="{2C12E774-B3E9-4F9F-BFA2-554546237AAB}" srcOrd="1" destOrd="0" parTransId="{A0E5B60D-FC10-4722-9338-F93324317FE1}" sibTransId="{886202A4-5DD0-4A9B-801F-95EE2779B281}"/>
    <dgm:cxn modelId="{80AD4F8C-7317-4D39-BE31-ECFCD9758AA8}" type="presOf" srcId="{8AC958A2-2E21-424A-A569-4090BDCDE7A9}" destId="{5E768DAC-0CAE-4BF9-A01C-13A7704A5FF6}" srcOrd="0" destOrd="0" presId="urn:microsoft.com/office/officeart/2005/8/layout/orgChart1"/>
    <dgm:cxn modelId="{3A325DFC-73DB-4D1F-A2D2-475AB32341AB}" srcId="{461A6C78-C81F-4DD9-A94A-E7E4CB6DF8A1}" destId="{0997F429-265F-4828-B08C-D4772C1F1119}" srcOrd="1" destOrd="0" parTransId="{69608A57-2324-4F54-8E62-C20AC8BDE01E}" sibTransId="{2F7D86E7-E9E4-4CD7-B504-635FA4D258F9}"/>
    <dgm:cxn modelId="{E52736E5-8731-4A3E-9A03-F720E3A64B49}" type="presOf" srcId="{878352AD-B2F3-4C67-92E9-9DD4D1C77FBF}" destId="{D0923426-6796-43A5-9C3C-6C044ACFD3B8}" srcOrd="0" destOrd="0" presId="urn:microsoft.com/office/officeart/2005/8/layout/orgChart1"/>
    <dgm:cxn modelId="{9E3AA66B-F5D4-484B-92E3-0842C32D08F0}" type="presOf" srcId="{AC420785-1FBF-44CA-971A-D1AC782F8169}" destId="{51723FB9-A79E-4C0F-97A6-EAC9FB0FD7C6}" srcOrd="0" destOrd="0" presId="urn:microsoft.com/office/officeart/2005/8/layout/orgChart1"/>
    <dgm:cxn modelId="{43254676-372B-4A3B-8F0E-B3A1A4522D79}" type="presOf" srcId="{87569746-EA60-4403-BA74-893F6082A397}" destId="{10CC953E-0813-4D22-A568-314935C050FC}" srcOrd="0" destOrd="0" presId="urn:microsoft.com/office/officeart/2005/8/layout/orgChart1"/>
    <dgm:cxn modelId="{7DDA6BDF-EC47-42F1-9862-0D69DCBF6DE8}" type="presOf" srcId="{26E6664E-FD82-4DB0-AEE1-BB4CFA5F21FB}" destId="{B74886EB-AA7E-4E61-88BB-DAD761431B55}" srcOrd="0" destOrd="0" presId="urn:microsoft.com/office/officeart/2005/8/layout/orgChart1"/>
    <dgm:cxn modelId="{3A8A1EAD-B89C-49D8-BDA6-854F0C14CA08}" type="presOf" srcId="{D53D2576-A989-4E63-AB0F-3048398DF43C}" destId="{6C2ECA9B-5C27-4685-ADB8-AE7A41B370B6}" srcOrd="1" destOrd="0" presId="urn:microsoft.com/office/officeart/2005/8/layout/orgChart1"/>
    <dgm:cxn modelId="{DD89F164-ADC3-4F2B-BDEB-BF0E9A351DC0}" type="presOf" srcId="{178B07EB-B03A-42B7-9CF1-F1338D66F049}" destId="{DC8D1483-D999-4418-9EA3-81AA20970123}" srcOrd="0" destOrd="0" presId="urn:microsoft.com/office/officeart/2005/8/layout/orgChart1"/>
    <dgm:cxn modelId="{BABDDAD3-F4AA-4051-849F-CD46FA8E384A}" type="presOf" srcId="{34E28561-6D07-4294-A2ED-89144C3DDA32}" destId="{AE23D8C6-ADA4-4D23-BA71-98AB9C2F80E4}" srcOrd="0" destOrd="0" presId="urn:microsoft.com/office/officeart/2005/8/layout/orgChart1"/>
    <dgm:cxn modelId="{C7005031-761F-4476-A970-2D5EFEAB6F9C}" type="presOf" srcId="{0997F429-265F-4828-B08C-D4772C1F1119}" destId="{1928D31E-6935-4605-A8F8-5BEA718AEEAD}" srcOrd="0" destOrd="0" presId="urn:microsoft.com/office/officeart/2005/8/layout/orgChart1"/>
    <dgm:cxn modelId="{AC275D5A-04F2-4CBD-87B2-CAF36ECA5C71}" type="presOf" srcId="{6417AD5F-2FAD-4D18-90A9-62964C6A6710}" destId="{20605C26-B12A-4FC6-A841-748ED5503047}" srcOrd="0" destOrd="0" presId="urn:microsoft.com/office/officeart/2005/8/layout/orgChart1"/>
    <dgm:cxn modelId="{922B445F-5B6F-427B-8A8E-8BCA0324B8F7}" type="presOf" srcId="{F6D1A19B-B9E3-48C7-9327-1B1F22DA16D2}" destId="{D77CDB46-1584-485C-AE7A-CD91B6993361}" srcOrd="0" destOrd="0" presId="urn:microsoft.com/office/officeart/2005/8/layout/orgChart1"/>
    <dgm:cxn modelId="{1D8700CF-D1D0-451F-9D11-5A5A176101CF}" type="presOf" srcId="{5C6D8FBB-3B42-4FCE-A288-163454990721}" destId="{5183223E-F413-4FBF-8315-0C7EC57D6547}" srcOrd="0" destOrd="0" presId="urn:microsoft.com/office/officeart/2005/8/layout/orgChart1"/>
    <dgm:cxn modelId="{7CA501C4-CE06-45F7-BFA3-C31605064679}" type="presOf" srcId="{F9AE8624-4DA7-42EF-8151-02C03609A078}" destId="{526CC2EF-57EB-490B-9F1A-818E9434B1A9}" srcOrd="0" destOrd="0" presId="urn:microsoft.com/office/officeart/2005/8/layout/orgChart1"/>
    <dgm:cxn modelId="{B1DB777C-EA19-429A-A36B-57E6DAD3673C}" srcId="{F7D83DD2-ACCD-430E-B4CE-D87927809940}" destId="{6417AD5F-2FAD-4D18-90A9-62964C6A6710}" srcOrd="1" destOrd="0" parTransId="{5AF180B1-E6D9-4CD0-AEF7-18BACA8107D2}" sibTransId="{4AAF01AD-7540-43CD-9C21-FD79801A5FCC}"/>
    <dgm:cxn modelId="{24F8C9F2-CF30-4692-B1D4-503150DBF922}" type="presOf" srcId="{CAF67028-25F0-440E-BD60-937404BC378A}" destId="{58DF4D59-43B7-480D-A511-1E933FCAFC88}" srcOrd="0" destOrd="0" presId="urn:microsoft.com/office/officeart/2005/8/layout/orgChart1"/>
    <dgm:cxn modelId="{F5C84391-DFEE-4758-9468-B2D41AF39B52}" srcId="{A319F193-76B4-4BFE-85CC-5D8E6094758F}" destId="{5C9BD968-1E37-4076-A410-04ACAA570F07}" srcOrd="0" destOrd="0" parTransId="{94ABA20A-0F23-42E1-A867-D7141B957D3E}" sibTransId="{54E0A2D1-2B2F-437C-AB32-6EEC7F2D6EA5}"/>
    <dgm:cxn modelId="{A0C9273A-D32D-41B6-AF36-3F0C05516A53}" srcId="{29D25B67-5AAB-4D3A-8C39-F4499E099E89}" destId="{D53D2576-A989-4E63-AB0F-3048398DF43C}" srcOrd="1" destOrd="0" parTransId="{B3DA3DE7-7405-4875-AC0D-E977458A48DF}" sibTransId="{E880BA46-516C-414E-B5FB-4A3CEBB36F1E}"/>
    <dgm:cxn modelId="{C5722916-B0A0-42CA-99BB-C0F147BA59E3}" type="presOf" srcId="{0997F429-265F-4828-B08C-D4772C1F1119}" destId="{B0B53F02-6D78-46D7-8AE6-15A51A8A08FA}" srcOrd="1" destOrd="0" presId="urn:microsoft.com/office/officeart/2005/8/layout/orgChart1"/>
    <dgm:cxn modelId="{D85ECA7E-91E3-4667-8CC2-03ACE9CF814E}" type="presOf" srcId="{6417AD5F-2FAD-4D18-90A9-62964C6A6710}" destId="{B7CB73B7-6871-48BC-9C28-C5157813DBA8}" srcOrd="1" destOrd="0" presId="urn:microsoft.com/office/officeart/2005/8/layout/orgChart1"/>
    <dgm:cxn modelId="{827E62BF-1923-4C34-9FFD-680DE1FDCA71}" type="presOf" srcId="{E355E3D6-BADD-4564-85B7-AEED49435363}" destId="{F45B2224-CADF-45E8-9466-035B876B7FC3}" srcOrd="0" destOrd="0" presId="urn:microsoft.com/office/officeart/2005/8/layout/orgChart1"/>
    <dgm:cxn modelId="{1C527E77-4DA0-41E7-B5E4-461ABD8E0F44}" type="presOf" srcId="{2A85E779-1030-41A1-8E44-A1044315F5FF}" destId="{D8CA03FB-4606-449D-BC7D-42620E6E13F3}" srcOrd="1" destOrd="0" presId="urn:microsoft.com/office/officeart/2005/8/layout/orgChart1"/>
    <dgm:cxn modelId="{9765EF74-B74C-4976-8CEB-C84989A2D1BA}" type="presOf" srcId="{EEA60FA7-666F-4622-8E7F-DA6A0130B46F}" destId="{D324EBCA-57F0-4F39-AE6D-48088BBA1FBD}" srcOrd="0" destOrd="0" presId="urn:microsoft.com/office/officeart/2005/8/layout/orgChart1"/>
    <dgm:cxn modelId="{3AF64E57-429E-4B63-809F-3AC6269131CB}" type="presOf" srcId="{5C9BD968-1E37-4076-A410-04ACAA570F07}" destId="{15C44ED7-45B8-494C-B71D-A2761F63B7B3}" srcOrd="0" destOrd="0" presId="urn:microsoft.com/office/officeart/2005/8/layout/orgChart1"/>
    <dgm:cxn modelId="{52284B88-4635-473B-A427-5367FB36E5D8}" type="presOf" srcId="{B3DA3DE7-7405-4875-AC0D-E977458A48DF}" destId="{95544D5F-933D-4825-83C3-4E5D3447100C}" srcOrd="0" destOrd="0" presId="urn:microsoft.com/office/officeart/2005/8/layout/orgChart1"/>
    <dgm:cxn modelId="{0B25B4E9-9F5E-44B4-B0A7-C10B70C6D8EC}" srcId="{EEA60FA7-666F-4622-8E7F-DA6A0130B46F}" destId="{2A85E779-1030-41A1-8E44-A1044315F5FF}" srcOrd="0" destOrd="0" parTransId="{529F9A68-3C33-4998-BF97-B8788CD11AFB}" sibTransId="{6BB6E5EC-C1B6-41F5-8E64-0E839E375A2B}"/>
    <dgm:cxn modelId="{F1089C46-E246-4F95-B280-10E86A87F4F4}" srcId="{29D25B67-5AAB-4D3A-8C39-F4499E099E89}" destId="{178B07EB-B03A-42B7-9CF1-F1338D66F049}" srcOrd="0" destOrd="0" parTransId="{878352AD-B2F3-4C67-92E9-9DD4D1C77FBF}" sibTransId="{C0620ECE-7331-4A45-A52E-4DAF83799D4D}"/>
    <dgm:cxn modelId="{D52088DA-3985-4BC5-AA82-953EBBA3D7DA}" type="presOf" srcId="{DC03C2B9-2241-434B-940D-5C8B456F57CE}" destId="{93C43508-1A13-46C4-AACE-CFE64C6705C2}" srcOrd="1" destOrd="0" presId="urn:microsoft.com/office/officeart/2005/8/layout/orgChart1"/>
    <dgm:cxn modelId="{E56E7AEE-3C3D-454A-9B18-BC4BA2D6FD8C}" type="presOf" srcId="{0C4AF53A-390E-40BC-B4B1-00AE210AF45C}" destId="{B33A5310-70DD-442C-B094-77E7E23FF546}" srcOrd="0" destOrd="0" presId="urn:microsoft.com/office/officeart/2005/8/layout/orgChart1"/>
    <dgm:cxn modelId="{EB792E11-23B2-4CCD-B0FA-77400ACCDB46}" type="presOf" srcId="{29D25B67-5AAB-4D3A-8C39-F4499E099E89}" destId="{1AFA1242-DF60-40B6-AD70-0B31FB8D521E}" srcOrd="0" destOrd="0" presId="urn:microsoft.com/office/officeart/2005/8/layout/orgChart1"/>
    <dgm:cxn modelId="{714C54E7-2851-4B54-9760-4F48EE2A8687}" srcId="{54427825-2A59-4E35-9175-7C27CCD02516}" destId="{D43FA515-66FD-411E-B92D-FF83FD93C170}" srcOrd="1" destOrd="0" parTransId="{46C53C94-66B8-40A2-95AC-47125B3A4F67}" sibTransId="{4A54B04E-2696-4311-8869-C6D725724A48}"/>
    <dgm:cxn modelId="{083B8ECD-B62E-4B40-90CB-E15AF526AD9D}" type="presOf" srcId="{AE65E1FA-7114-4B2A-AADE-B14C1E5FF9D3}" destId="{2496A67C-FDC3-4C51-B812-F61457236516}" srcOrd="0" destOrd="0" presId="urn:microsoft.com/office/officeart/2005/8/layout/orgChart1"/>
    <dgm:cxn modelId="{B8F9DB5B-F624-4FC2-83A0-36C1D00F8EBD}" type="presOf" srcId="{178B07EB-B03A-42B7-9CF1-F1338D66F049}" destId="{3EF540BE-6C3C-47A4-B6D3-13C1AA9CDC4F}" srcOrd="1" destOrd="0" presId="urn:microsoft.com/office/officeart/2005/8/layout/orgChart1"/>
    <dgm:cxn modelId="{E3022A52-D7C2-492B-B99F-B30B4A9E82B3}" srcId="{5C9BD968-1E37-4076-A410-04ACAA570F07}" destId="{526137CA-6AB9-40D0-B187-D0B0CBBCF66E}" srcOrd="1" destOrd="0" parTransId="{6D4C23A2-2FBA-4612-8098-5DF7EF6768C7}" sibTransId="{D43E05C7-F40E-4DC8-9E56-5ACF2E1933CA}"/>
    <dgm:cxn modelId="{726549CF-7A87-4C82-8A7C-273622B78E20}" type="presOf" srcId="{491340AD-3B06-43AA-8F50-C6651EB72AF0}" destId="{7BD135AC-D417-45F4-B96B-6D9376C9E645}" srcOrd="1" destOrd="0" presId="urn:microsoft.com/office/officeart/2005/8/layout/orgChart1"/>
    <dgm:cxn modelId="{394462FF-9FD4-4F29-AB0B-93B88AE9DE8B}" type="presOf" srcId="{2C12E774-B3E9-4F9F-BFA2-554546237AAB}" destId="{C80FC9F8-0A56-4D99-BCF8-26BD3866F351}" srcOrd="1" destOrd="0" presId="urn:microsoft.com/office/officeart/2005/8/layout/orgChart1"/>
    <dgm:cxn modelId="{C00F28C8-BEE3-49C6-803B-A79087A279EE}" type="presOf" srcId="{526137CA-6AB9-40D0-B187-D0B0CBBCF66E}" destId="{C948DEC1-0415-4333-8179-75CC2DC9386C}" srcOrd="0" destOrd="0" presId="urn:microsoft.com/office/officeart/2005/8/layout/orgChart1"/>
    <dgm:cxn modelId="{5C946B3C-2D87-462D-97A5-494F1A73E800}" type="presOf" srcId="{6CB6A3FF-E38B-407A-8AE5-B42976E4C7D4}" destId="{EB3E79DF-070C-4533-92B4-C170F3625839}" srcOrd="0" destOrd="0" presId="urn:microsoft.com/office/officeart/2005/8/layout/orgChart1"/>
    <dgm:cxn modelId="{E96EED7A-7B7F-4A68-9F01-4342DA1D57CE}" type="presOf" srcId="{75DD5EF3-B3B6-402F-8973-AA3C98BA5EE2}" destId="{C6CABBF9-D558-4FF6-BA61-F1579037D99B}" srcOrd="0" destOrd="0" presId="urn:microsoft.com/office/officeart/2005/8/layout/orgChart1"/>
    <dgm:cxn modelId="{25CF1E93-CBB6-4E43-8FC2-6E8480E88948}" type="presOf" srcId="{54427825-2A59-4E35-9175-7C27CCD02516}" destId="{B9D0AF07-BFBD-4F17-955E-67D90AFF945B}" srcOrd="0" destOrd="0" presId="urn:microsoft.com/office/officeart/2005/8/layout/orgChart1"/>
    <dgm:cxn modelId="{255BB05A-68DE-4641-BFA9-9BCCD1541A31}" type="presOf" srcId="{69608A57-2324-4F54-8E62-C20AC8BDE01E}" destId="{A47AA01E-2368-4C84-9627-39EBCA6B0151}" srcOrd="0" destOrd="0" presId="urn:microsoft.com/office/officeart/2005/8/layout/orgChart1"/>
    <dgm:cxn modelId="{467C394D-3E05-410C-AEF0-EED95392544D}" type="presParOf" srcId="{BCA3A5B5-80EB-4E4E-A76C-739AFDF6C2B9}" destId="{FA29B094-575B-448A-95FE-3480BBCD2F09}" srcOrd="0" destOrd="0" presId="urn:microsoft.com/office/officeart/2005/8/layout/orgChart1"/>
    <dgm:cxn modelId="{E3F6F1A0-45A8-4BAE-BDCF-BCE1CC7C1275}" type="presParOf" srcId="{FA29B094-575B-448A-95FE-3480BBCD2F09}" destId="{1DC77572-81DF-4C50-AB43-3F68AEC04108}" srcOrd="0" destOrd="0" presId="urn:microsoft.com/office/officeart/2005/8/layout/orgChart1"/>
    <dgm:cxn modelId="{14AFB8FE-4BDB-4726-B8AE-FE18510D47C6}" type="presParOf" srcId="{1DC77572-81DF-4C50-AB43-3F68AEC04108}" destId="{15C44ED7-45B8-494C-B71D-A2761F63B7B3}" srcOrd="0" destOrd="0" presId="urn:microsoft.com/office/officeart/2005/8/layout/orgChart1"/>
    <dgm:cxn modelId="{3725928F-9F93-40C9-8A29-7B9663B43987}" type="presParOf" srcId="{1DC77572-81DF-4C50-AB43-3F68AEC04108}" destId="{AEC84824-17AE-48EA-B9D8-F71F800A9957}" srcOrd="1" destOrd="0" presId="urn:microsoft.com/office/officeart/2005/8/layout/orgChart1"/>
    <dgm:cxn modelId="{FCFD4BA5-76F3-4A7E-BEED-D2DCBE6905D2}" type="presParOf" srcId="{FA29B094-575B-448A-95FE-3480BBCD2F09}" destId="{03B9C518-ADC7-430F-8C91-E79732BBFD5E}" srcOrd="1" destOrd="0" presId="urn:microsoft.com/office/officeart/2005/8/layout/orgChart1"/>
    <dgm:cxn modelId="{2CD3C703-ACCF-4A93-9B1B-7F58C0DAF0A3}" type="presParOf" srcId="{03B9C518-ADC7-430F-8C91-E79732BBFD5E}" destId="{5E768DAC-0CAE-4BF9-A01C-13A7704A5FF6}" srcOrd="0" destOrd="0" presId="urn:microsoft.com/office/officeart/2005/8/layout/orgChart1"/>
    <dgm:cxn modelId="{8C3C0547-7365-433E-82BA-87B90DB4185D}" type="presParOf" srcId="{03B9C518-ADC7-430F-8C91-E79732BBFD5E}" destId="{D6EAA18E-C385-4767-9041-90FDC674F970}" srcOrd="1" destOrd="0" presId="urn:microsoft.com/office/officeart/2005/8/layout/orgChart1"/>
    <dgm:cxn modelId="{CA95CBD0-07B8-46AE-99DF-DA2293FEF42B}" type="presParOf" srcId="{D6EAA18E-C385-4767-9041-90FDC674F970}" destId="{B44568CF-3C21-4FD0-9BE4-3735E023174E}" srcOrd="0" destOrd="0" presId="urn:microsoft.com/office/officeart/2005/8/layout/orgChart1"/>
    <dgm:cxn modelId="{EB4B886A-76DD-4197-91B7-4F9BA48C34D7}" type="presParOf" srcId="{B44568CF-3C21-4FD0-9BE4-3735E023174E}" destId="{526CC2EF-57EB-490B-9F1A-818E9434B1A9}" srcOrd="0" destOrd="0" presId="urn:microsoft.com/office/officeart/2005/8/layout/orgChart1"/>
    <dgm:cxn modelId="{628CDD1E-16CB-434F-9268-5E96DD25B3F5}" type="presParOf" srcId="{B44568CF-3C21-4FD0-9BE4-3735E023174E}" destId="{5003C7D7-A4A3-461B-A311-3CFD5D8927D2}" srcOrd="1" destOrd="0" presId="urn:microsoft.com/office/officeart/2005/8/layout/orgChart1"/>
    <dgm:cxn modelId="{D8D66937-A8EB-47BD-A96A-D20FAE1C4B08}" type="presParOf" srcId="{D6EAA18E-C385-4767-9041-90FDC674F970}" destId="{058C5878-4F6B-4619-A4DE-282DF8BEF8BC}" srcOrd="1" destOrd="0" presId="urn:microsoft.com/office/officeart/2005/8/layout/orgChart1"/>
    <dgm:cxn modelId="{F710055F-CB98-4EF9-9C70-922E6523A409}" type="presParOf" srcId="{D6EAA18E-C385-4767-9041-90FDC674F970}" destId="{E5DE855B-5A7B-4FC7-AAD7-EEB40009179F}" srcOrd="2" destOrd="0" presId="urn:microsoft.com/office/officeart/2005/8/layout/orgChart1"/>
    <dgm:cxn modelId="{E6E81E64-ABEB-4FD1-849B-14B3EB15EE57}" type="presParOf" srcId="{03B9C518-ADC7-430F-8C91-E79732BBFD5E}" destId="{62F975B5-70E9-42D6-9217-F9220D557ED9}" srcOrd="2" destOrd="0" presId="urn:microsoft.com/office/officeart/2005/8/layout/orgChart1"/>
    <dgm:cxn modelId="{FB739C48-A48B-4F9F-9C1E-545401D37491}" type="presParOf" srcId="{03B9C518-ADC7-430F-8C91-E79732BBFD5E}" destId="{CBF775EF-3044-4537-89F3-6A2823B91535}" srcOrd="3" destOrd="0" presId="urn:microsoft.com/office/officeart/2005/8/layout/orgChart1"/>
    <dgm:cxn modelId="{908B6CD0-C90F-4CF4-8794-52BA149FD9F6}" type="presParOf" srcId="{CBF775EF-3044-4537-89F3-6A2823B91535}" destId="{DC8964D4-BF09-43ED-967A-120035456AB5}" srcOrd="0" destOrd="0" presId="urn:microsoft.com/office/officeart/2005/8/layout/orgChart1"/>
    <dgm:cxn modelId="{4784A432-8668-4933-ACBA-89A9039BD9F4}" type="presParOf" srcId="{DC8964D4-BF09-43ED-967A-120035456AB5}" destId="{C948DEC1-0415-4333-8179-75CC2DC9386C}" srcOrd="0" destOrd="0" presId="urn:microsoft.com/office/officeart/2005/8/layout/orgChart1"/>
    <dgm:cxn modelId="{4463289B-3F6A-44F2-BBB7-13636F7049BA}" type="presParOf" srcId="{DC8964D4-BF09-43ED-967A-120035456AB5}" destId="{5C497F9C-6FE9-4208-9988-B72CA229C5FF}" srcOrd="1" destOrd="0" presId="urn:microsoft.com/office/officeart/2005/8/layout/orgChart1"/>
    <dgm:cxn modelId="{5F32B5B9-0C88-4F8B-A882-426FF22FE588}" type="presParOf" srcId="{CBF775EF-3044-4537-89F3-6A2823B91535}" destId="{8E05FE62-E9BA-44F9-8068-3AFF6BA7670E}" srcOrd="1" destOrd="0" presId="urn:microsoft.com/office/officeart/2005/8/layout/orgChart1"/>
    <dgm:cxn modelId="{AF72AFD0-D03E-471F-B18C-4841755B36AA}" type="presParOf" srcId="{8E05FE62-E9BA-44F9-8068-3AFF6BA7670E}" destId="{F45B2224-CADF-45E8-9466-035B876B7FC3}" srcOrd="0" destOrd="0" presId="urn:microsoft.com/office/officeart/2005/8/layout/orgChart1"/>
    <dgm:cxn modelId="{9F284321-40ED-4611-BBB8-AEB9F5D9D2FB}" type="presParOf" srcId="{8E05FE62-E9BA-44F9-8068-3AFF6BA7670E}" destId="{50676DC9-67EA-4C24-BBCD-3983D17CE75B}" srcOrd="1" destOrd="0" presId="urn:microsoft.com/office/officeart/2005/8/layout/orgChart1"/>
    <dgm:cxn modelId="{9FBF9DDB-369B-4AEA-B234-ADBC77E7CDD7}" type="presParOf" srcId="{50676DC9-67EA-4C24-BBCD-3983D17CE75B}" destId="{159B444A-98B9-4816-B9EF-EC8550E71897}" srcOrd="0" destOrd="0" presId="urn:microsoft.com/office/officeart/2005/8/layout/orgChart1"/>
    <dgm:cxn modelId="{0A414634-88AF-45F3-920E-E362710F2988}" type="presParOf" srcId="{159B444A-98B9-4816-B9EF-EC8550E71897}" destId="{51723FB9-A79E-4C0F-97A6-EAC9FB0FD7C6}" srcOrd="0" destOrd="0" presId="urn:microsoft.com/office/officeart/2005/8/layout/orgChart1"/>
    <dgm:cxn modelId="{C3C30526-A3CF-4270-83C2-CA6D0631296A}" type="presParOf" srcId="{159B444A-98B9-4816-B9EF-EC8550E71897}" destId="{DE8056AC-8934-4EB6-8767-A2191312195F}" srcOrd="1" destOrd="0" presId="urn:microsoft.com/office/officeart/2005/8/layout/orgChart1"/>
    <dgm:cxn modelId="{9133E11F-98C6-4EDD-A687-8F6B2278C5D0}" type="presParOf" srcId="{50676DC9-67EA-4C24-BBCD-3983D17CE75B}" destId="{B85B8A4C-2529-4CBA-BDDF-644EB9D1CABE}" srcOrd="1" destOrd="0" presId="urn:microsoft.com/office/officeart/2005/8/layout/orgChart1"/>
    <dgm:cxn modelId="{7A4CF215-4F94-4545-9C37-DB74A9D91089}" type="presParOf" srcId="{B85B8A4C-2529-4CBA-BDDF-644EB9D1CABE}" destId="{EB3E79DF-070C-4533-92B4-C170F3625839}" srcOrd="0" destOrd="0" presId="urn:microsoft.com/office/officeart/2005/8/layout/orgChart1"/>
    <dgm:cxn modelId="{23AEF023-A9EC-4B78-8886-00D876572E2E}" type="presParOf" srcId="{B85B8A4C-2529-4CBA-BDDF-644EB9D1CABE}" destId="{D5CC3C01-973A-46F2-AA28-5881279EE374}" srcOrd="1" destOrd="0" presId="urn:microsoft.com/office/officeart/2005/8/layout/orgChart1"/>
    <dgm:cxn modelId="{79835195-3249-4AFF-9315-E733AF45EC4C}" type="presParOf" srcId="{D5CC3C01-973A-46F2-AA28-5881279EE374}" destId="{E22B49BE-D67A-488D-BD8C-65EEB7CCB36A}" srcOrd="0" destOrd="0" presId="urn:microsoft.com/office/officeart/2005/8/layout/orgChart1"/>
    <dgm:cxn modelId="{B27AD312-EFF1-4FA2-9054-3537D9E216D1}" type="presParOf" srcId="{E22B49BE-D67A-488D-BD8C-65EEB7CCB36A}" destId="{1CCD8BB3-E3EB-4311-A720-D7CF16DA093A}" srcOrd="0" destOrd="0" presId="urn:microsoft.com/office/officeart/2005/8/layout/orgChart1"/>
    <dgm:cxn modelId="{2EC72201-E046-4454-99DF-C2A7AA6CF745}" type="presParOf" srcId="{E22B49BE-D67A-488D-BD8C-65EEB7CCB36A}" destId="{80A7C6AE-C712-40B7-8C84-A3BC283B49DF}" srcOrd="1" destOrd="0" presId="urn:microsoft.com/office/officeart/2005/8/layout/orgChart1"/>
    <dgm:cxn modelId="{044E64B3-FB2B-49C8-87D4-937A71F8DB96}" type="presParOf" srcId="{D5CC3C01-973A-46F2-AA28-5881279EE374}" destId="{6D5EE747-1131-4D98-8E72-AA50F1A5D8FE}" srcOrd="1" destOrd="0" presId="urn:microsoft.com/office/officeart/2005/8/layout/orgChart1"/>
    <dgm:cxn modelId="{DBAF7049-0D84-402D-A8AC-501D8E54A23B}" type="presParOf" srcId="{6D5EE747-1131-4D98-8E72-AA50F1A5D8FE}" destId="{10CC953E-0813-4D22-A568-314935C050FC}" srcOrd="0" destOrd="0" presId="urn:microsoft.com/office/officeart/2005/8/layout/orgChart1"/>
    <dgm:cxn modelId="{E0309B55-C422-41FC-A3D8-1DF13C3635FD}" type="presParOf" srcId="{6D5EE747-1131-4D98-8E72-AA50F1A5D8FE}" destId="{E6E1A267-0C90-4452-B5FE-7231F5454A18}" srcOrd="1" destOrd="0" presId="urn:microsoft.com/office/officeart/2005/8/layout/orgChart1"/>
    <dgm:cxn modelId="{25756789-CDF0-4D31-A70A-02304311F06E}" type="presParOf" srcId="{E6E1A267-0C90-4452-B5FE-7231F5454A18}" destId="{169E26E1-36A8-46C2-A961-1250F42EAB37}" srcOrd="0" destOrd="0" presId="urn:microsoft.com/office/officeart/2005/8/layout/orgChart1"/>
    <dgm:cxn modelId="{E52D27F5-D206-4674-8210-942A4258A59A}" type="presParOf" srcId="{169E26E1-36A8-46C2-A961-1250F42EAB37}" destId="{AE23D8C6-ADA4-4D23-BA71-98AB9C2F80E4}" srcOrd="0" destOrd="0" presId="urn:microsoft.com/office/officeart/2005/8/layout/orgChart1"/>
    <dgm:cxn modelId="{68C8E7B3-2BA2-481C-BF31-36025CE195EB}" type="presParOf" srcId="{169E26E1-36A8-46C2-A961-1250F42EAB37}" destId="{A915E9BB-73D6-48B8-AD98-0F0F4F6C75A2}" srcOrd="1" destOrd="0" presId="urn:microsoft.com/office/officeart/2005/8/layout/orgChart1"/>
    <dgm:cxn modelId="{6D018012-E6CE-4EFD-87A8-0F861CE6ACD0}" type="presParOf" srcId="{E6E1A267-0C90-4452-B5FE-7231F5454A18}" destId="{9CD6C2A1-2827-4ACA-A95A-339494710C10}" srcOrd="1" destOrd="0" presId="urn:microsoft.com/office/officeart/2005/8/layout/orgChart1"/>
    <dgm:cxn modelId="{2076E811-6FF5-4A23-86F6-B30793E0C914}" type="presParOf" srcId="{E6E1A267-0C90-4452-B5FE-7231F5454A18}" destId="{1B52E84F-83AE-4AC2-8B7B-E49AFBAD2DAA}" srcOrd="2" destOrd="0" presId="urn:microsoft.com/office/officeart/2005/8/layout/orgChart1"/>
    <dgm:cxn modelId="{89F642B5-79BB-4ACE-A70F-7C7A7CF6A95E}" type="presParOf" srcId="{6D5EE747-1131-4D98-8E72-AA50F1A5D8FE}" destId="{900312BB-BB0E-410B-BE50-3B1EE5BB42AA}" srcOrd="2" destOrd="0" presId="urn:microsoft.com/office/officeart/2005/8/layout/orgChart1"/>
    <dgm:cxn modelId="{15982086-98D5-4177-88FA-81BD3036B491}" type="presParOf" srcId="{6D5EE747-1131-4D98-8E72-AA50F1A5D8FE}" destId="{C8368110-5ACB-432C-B618-00B68143624D}" srcOrd="3" destOrd="0" presId="urn:microsoft.com/office/officeart/2005/8/layout/orgChart1"/>
    <dgm:cxn modelId="{80D4661C-C7EA-44BF-9FEC-3301DFE58BF4}" type="presParOf" srcId="{C8368110-5ACB-432C-B618-00B68143624D}" destId="{E7E1CB28-2463-48BA-849A-9BE5067F6A5E}" srcOrd="0" destOrd="0" presId="urn:microsoft.com/office/officeart/2005/8/layout/orgChart1"/>
    <dgm:cxn modelId="{51B82B3E-59F8-45FA-9D9D-C9465E585830}" type="presParOf" srcId="{E7E1CB28-2463-48BA-849A-9BE5067F6A5E}" destId="{20605C26-B12A-4FC6-A841-748ED5503047}" srcOrd="0" destOrd="0" presId="urn:microsoft.com/office/officeart/2005/8/layout/orgChart1"/>
    <dgm:cxn modelId="{2FD6F6A2-B660-4297-9CC5-DD101E29F60E}" type="presParOf" srcId="{E7E1CB28-2463-48BA-849A-9BE5067F6A5E}" destId="{B7CB73B7-6871-48BC-9C28-C5157813DBA8}" srcOrd="1" destOrd="0" presId="urn:microsoft.com/office/officeart/2005/8/layout/orgChart1"/>
    <dgm:cxn modelId="{2031946A-ACA5-4260-BBA0-AE3A9452FBEE}" type="presParOf" srcId="{C8368110-5ACB-432C-B618-00B68143624D}" destId="{EF620B75-7583-42E6-99E9-8F9127A05BBF}" srcOrd="1" destOrd="0" presId="urn:microsoft.com/office/officeart/2005/8/layout/orgChart1"/>
    <dgm:cxn modelId="{3109FD6D-6CFF-4A1F-BF52-96C4E4DAC4AB}" type="presParOf" srcId="{EF620B75-7583-42E6-99E9-8F9127A05BBF}" destId="{7BE46BC6-6F8F-48F1-854D-5781D15BE10E}" srcOrd="0" destOrd="0" presId="urn:microsoft.com/office/officeart/2005/8/layout/orgChart1"/>
    <dgm:cxn modelId="{4DD931BB-2EAA-4A7F-B006-D66C038F6B7E}" type="presParOf" srcId="{EF620B75-7583-42E6-99E9-8F9127A05BBF}" destId="{64FE636B-01A5-4946-9B03-95B371E22F84}" srcOrd="1" destOrd="0" presId="urn:microsoft.com/office/officeart/2005/8/layout/orgChart1"/>
    <dgm:cxn modelId="{7B184E62-96BC-4F23-BF89-3ECFDC2E5088}" type="presParOf" srcId="{64FE636B-01A5-4946-9B03-95B371E22F84}" destId="{E34C9EE9-6C22-4348-B500-CE844467DE20}" srcOrd="0" destOrd="0" presId="urn:microsoft.com/office/officeart/2005/8/layout/orgChart1"/>
    <dgm:cxn modelId="{6F5824AB-99CB-448E-A084-DF345171A99A}" type="presParOf" srcId="{E34C9EE9-6C22-4348-B500-CE844467DE20}" destId="{B33A5310-70DD-442C-B094-77E7E23FF546}" srcOrd="0" destOrd="0" presId="urn:microsoft.com/office/officeart/2005/8/layout/orgChart1"/>
    <dgm:cxn modelId="{ADA5DBD3-21D2-4C92-ADA1-BF771DEBB8C6}" type="presParOf" srcId="{E34C9EE9-6C22-4348-B500-CE844467DE20}" destId="{A98401B2-53B7-4E14-ACEF-87D2AB7AF16F}" srcOrd="1" destOrd="0" presId="urn:microsoft.com/office/officeart/2005/8/layout/orgChart1"/>
    <dgm:cxn modelId="{3E8BAF1C-D2CD-4DE4-83E6-4541AAD4D6ED}" type="presParOf" srcId="{64FE636B-01A5-4946-9B03-95B371E22F84}" destId="{24723E24-00CB-4081-83A4-03B1C878D0AE}" srcOrd="1" destOrd="0" presId="urn:microsoft.com/office/officeart/2005/8/layout/orgChart1"/>
    <dgm:cxn modelId="{F91EE0EB-DD14-47C9-BD58-69B4CFFA67E3}" type="presParOf" srcId="{64FE636B-01A5-4946-9B03-95B371E22F84}" destId="{B34B8232-D083-409E-ADE4-5FF97D0C1B81}" srcOrd="2" destOrd="0" presId="urn:microsoft.com/office/officeart/2005/8/layout/orgChart1"/>
    <dgm:cxn modelId="{C8681432-ED09-4769-9333-BD7FA3EF348D}" type="presParOf" srcId="{EF620B75-7583-42E6-99E9-8F9127A05BBF}" destId="{B74886EB-AA7E-4E61-88BB-DAD761431B55}" srcOrd="2" destOrd="0" presId="urn:microsoft.com/office/officeart/2005/8/layout/orgChart1"/>
    <dgm:cxn modelId="{FCCB49D6-B008-4B7F-AC77-A3EF93F9B5B9}" type="presParOf" srcId="{EF620B75-7583-42E6-99E9-8F9127A05BBF}" destId="{15DE7193-58FD-4F06-A13C-FA5BC56683FC}" srcOrd="3" destOrd="0" presId="urn:microsoft.com/office/officeart/2005/8/layout/orgChart1"/>
    <dgm:cxn modelId="{B5CDDC16-D325-49A0-83BD-D1F0B55388AC}" type="presParOf" srcId="{15DE7193-58FD-4F06-A13C-FA5BC56683FC}" destId="{B022765D-CA49-4230-8A18-6BE2848A6E9F}" srcOrd="0" destOrd="0" presId="urn:microsoft.com/office/officeart/2005/8/layout/orgChart1"/>
    <dgm:cxn modelId="{B99C514B-76AC-41BC-8815-A28286854E1F}" type="presParOf" srcId="{B022765D-CA49-4230-8A18-6BE2848A6E9F}" destId="{D324EBCA-57F0-4F39-AE6D-48088BBA1FBD}" srcOrd="0" destOrd="0" presId="urn:microsoft.com/office/officeart/2005/8/layout/orgChart1"/>
    <dgm:cxn modelId="{2C4327BB-ECB0-4EAA-91EE-4BD79B34EF46}" type="presParOf" srcId="{B022765D-CA49-4230-8A18-6BE2848A6E9F}" destId="{6F48789C-5539-41EF-BBBF-7F89C612B9E2}" srcOrd="1" destOrd="0" presId="urn:microsoft.com/office/officeart/2005/8/layout/orgChart1"/>
    <dgm:cxn modelId="{0CF7E54B-1883-44DC-947D-F9B4F9983720}" type="presParOf" srcId="{15DE7193-58FD-4F06-A13C-FA5BC56683FC}" destId="{7DC187F1-B70D-4C3C-ACBB-294572ED1403}" srcOrd="1" destOrd="0" presId="urn:microsoft.com/office/officeart/2005/8/layout/orgChart1"/>
    <dgm:cxn modelId="{28463700-414A-4C5D-90D5-3864CE6551F3}" type="presParOf" srcId="{7DC187F1-B70D-4C3C-ACBB-294572ED1403}" destId="{527C14CE-0DD8-4BEC-BA64-385044D95569}" srcOrd="0" destOrd="0" presId="urn:microsoft.com/office/officeart/2005/8/layout/orgChart1"/>
    <dgm:cxn modelId="{AB56C06D-3EEE-4FE6-AABE-19E5ABEE63F0}" type="presParOf" srcId="{7DC187F1-B70D-4C3C-ACBB-294572ED1403}" destId="{A23C24DD-BC48-48C9-915E-C66E0FAD5F8A}" srcOrd="1" destOrd="0" presId="urn:microsoft.com/office/officeart/2005/8/layout/orgChart1"/>
    <dgm:cxn modelId="{2D536B73-928D-4308-B7DD-E4AC22802D38}" type="presParOf" srcId="{A23C24DD-BC48-48C9-915E-C66E0FAD5F8A}" destId="{FB716B26-1A3C-43F2-BE9E-C0C1081B3479}" srcOrd="0" destOrd="0" presId="urn:microsoft.com/office/officeart/2005/8/layout/orgChart1"/>
    <dgm:cxn modelId="{E1E22CF3-63E4-4AB0-ADA4-DD92693E8075}" type="presParOf" srcId="{FB716B26-1A3C-43F2-BE9E-C0C1081B3479}" destId="{7692866D-080B-442D-A087-E772DF70FD99}" srcOrd="0" destOrd="0" presId="urn:microsoft.com/office/officeart/2005/8/layout/orgChart1"/>
    <dgm:cxn modelId="{8CAD6758-770B-481D-B7B6-59637212B901}" type="presParOf" srcId="{FB716B26-1A3C-43F2-BE9E-C0C1081B3479}" destId="{D8CA03FB-4606-449D-BC7D-42620E6E13F3}" srcOrd="1" destOrd="0" presId="urn:microsoft.com/office/officeart/2005/8/layout/orgChart1"/>
    <dgm:cxn modelId="{D6AC35A1-4928-45C1-B9A5-E2909A384A10}" type="presParOf" srcId="{A23C24DD-BC48-48C9-915E-C66E0FAD5F8A}" destId="{1DB32DE7-A35B-4277-9627-27E94DC9235B}" srcOrd="1" destOrd="0" presId="urn:microsoft.com/office/officeart/2005/8/layout/orgChart1"/>
    <dgm:cxn modelId="{5CB35471-AA90-4642-BA38-4C0A4B5D45B4}" type="presParOf" srcId="{A23C24DD-BC48-48C9-915E-C66E0FAD5F8A}" destId="{F9A5556A-29C3-477D-9CFE-8E05091E3E25}" srcOrd="2" destOrd="0" presId="urn:microsoft.com/office/officeart/2005/8/layout/orgChart1"/>
    <dgm:cxn modelId="{6FF28296-0041-4904-8F05-18E72F938D33}" type="presParOf" srcId="{7DC187F1-B70D-4C3C-ACBB-294572ED1403}" destId="{A86B70D4-3E7A-41F9-940E-60A3CB0A4C88}" srcOrd="2" destOrd="0" presId="urn:microsoft.com/office/officeart/2005/8/layout/orgChart1"/>
    <dgm:cxn modelId="{DD5189EC-8C93-4C0C-8BAB-5CC98F42B3C5}" type="presParOf" srcId="{7DC187F1-B70D-4C3C-ACBB-294572ED1403}" destId="{6ED94977-F4AE-49C9-A273-5D80AC675A84}" srcOrd="3" destOrd="0" presId="urn:microsoft.com/office/officeart/2005/8/layout/orgChart1"/>
    <dgm:cxn modelId="{BD644233-C1E1-469C-AFB8-C13C074F011C}" type="presParOf" srcId="{6ED94977-F4AE-49C9-A273-5D80AC675A84}" destId="{2450FA3C-0873-4C74-8EA9-ABEC823EADB7}" srcOrd="0" destOrd="0" presId="urn:microsoft.com/office/officeart/2005/8/layout/orgChart1"/>
    <dgm:cxn modelId="{2ECD3109-FB9E-4A62-8BBE-3091A80BF37E}" type="presParOf" srcId="{2450FA3C-0873-4C74-8EA9-ABEC823EADB7}" destId="{897D81BD-0E48-4282-B357-F5EDB15E8204}" srcOrd="0" destOrd="0" presId="urn:microsoft.com/office/officeart/2005/8/layout/orgChart1"/>
    <dgm:cxn modelId="{89A6B6EF-225F-4D30-9649-2297827E82F3}" type="presParOf" srcId="{2450FA3C-0873-4C74-8EA9-ABEC823EADB7}" destId="{1F1D2287-328A-48C4-837F-40BC0C280894}" srcOrd="1" destOrd="0" presId="urn:microsoft.com/office/officeart/2005/8/layout/orgChart1"/>
    <dgm:cxn modelId="{F73C90C0-C12A-476A-B513-BC12B93945D4}" type="presParOf" srcId="{6ED94977-F4AE-49C9-A273-5D80AC675A84}" destId="{526C3F86-0013-41CA-BCF8-B6FDFC16F6EA}" srcOrd="1" destOrd="0" presId="urn:microsoft.com/office/officeart/2005/8/layout/orgChart1"/>
    <dgm:cxn modelId="{8166D1CC-FB2D-4CC5-AC9A-7289869A388C}" type="presParOf" srcId="{6ED94977-F4AE-49C9-A273-5D80AC675A84}" destId="{3C68CD82-9ABB-4504-BA8F-E98D49B8F66C}" srcOrd="2" destOrd="0" presId="urn:microsoft.com/office/officeart/2005/8/layout/orgChart1"/>
    <dgm:cxn modelId="{570A8D74-05A8-4DFA-8197-46D0340D0FA9}" type="presParOf" srcId="{15DE7193-58FD-4F06-A13C-FA5BC56683FC}" destId="{528A3EAD-A538-4D64-8845-D3B47A357974}" srcOrd="2" destOrd="0" presId="urn:microsoft.com/office/officeart/2005/8/layout/orgChart1"/>
    <dgm:cxn modelId="{0BADECA8-9D62-41C3-9DC7-A16978F4875B}" type="presParOf" srcId="{C8368110-5ACB-432C-B618-00B68143624D}" destId="{B9CE2F09-24F2-4E20-83D4-2238C05BCD42}" srcOrd="2" destOrd="0" presId="urn:microsoft.com/office/officeart/2005/8/layout/orgChart1"/>
    <dgm:cxn modelId="{DF3B9199-D9BD-4688-A70B-21A26282C9FC}" type="presParOf" srcId="{D5CC3C01-973A-46F2-AA28-5881279EE374}" destId="{6BB1D763-A623-44DB-9839-43757E0C65F2}" srcOrd="2" destOrd="0" presId="urn:microsoft.com/office/officeart/2005/8/layout/orgChart1"/>
    <dgm:cxn modelId="{6D478D21-8578-4AED-82B3-0E8E3F017525}" type="presParOf" srcId="{B85B8A4C-2529-4CBA-BDDF-644EB9D1CABE}" destId="{C69B3196-EB33-4443-97C9-2740FE5100E6}" srcOrd="2" destOrd="0" presId="urn:microsoft.com/office/officeart/2005/8/layout/orgChart1"/>
    <dgm:cxn modelId="{770E1169-E861-499B-B0B8-E83386183FA9}" type="presParOf" srcId="{B85B8A4C-2529-4CBA-BDDF-644EB9D1CABE}" destId="{EE4F9FB9-A4AB-4FE9-9C2D-DE60552A3B56}" srcOrd="3" destOrd="0" presId="urn:microsoft.com/office/officeart/2005/8/layout/orgChart1"/>
    <dgm:cxn modelId="{30710326-463D-492E-9D8C-99000DE7AD7F}" type="presParOf" srcId="{EE4F9FB9-A4AB-4FE9-9C2D-DE60552A3B56}" destId="{A2BE0C53-C3C6-40F3-BA34-1EC6B204DDE3}" srcOrd="0" destOrd="0" presId="urn:microsoft.com/office/officeart/2005/8/layout/orgChart1"/>
    <dgm:cxn modelId="{A7E69CDD-D376-4D8B-BAC1-5B17AF1C7A1C}" type="presParOf" srcId="{A2BE0C53-C3C6-40F3-BA34-1EC6B204DDE3}" destId="{C6CABBF9-D558-4FF6-BA61-F1579037D99B}" srcOrd="0" destOrd="0" presId="urn:microsoft.com/office/officeart/2005/8/layout/orgChart1"/>
    <dgm:cxn modelId="{F3D2F3E8-5F9B-4099-9710-7820BE41DEF4}" type="presParOf" srcId="{A2BE0C53-C3C6-40F3-BA34-1EC6B204DDE3}" destId="{3DA20894-6BF6-4159-8EAA-9E9AF07480A9}" srcOrd="1" destOrd="0" presId="urn:microsoft.com/office/officeart/2005/8/layout/orgChart1"/>
    <dgm:cxn modelId="{EA02F26C-C92E-4FC7-8B95-881EB0A058AF}" type="presParOf" srcId="{EE4F9FB9-A4AB-4FE9-9C2D-DE60552A3B56}" destId="{E5A086D6-1E23-46B5-AA5B-8BDCCD1D1CD5}" srcOrd="1" destOrd="0" presId="urn:microsoft.com/office/officeart/2005/8/layout/orgChart1"/>
    <dgm:cxn modelId="{211316E7-05BA-4978-8091-C093B922550C}" type="presParOf" srcId="{EE4F9FB9-A4AB-4FE9-9C2D-DE60552A3B56}" destId="{64734C1E-A3AE-4486-AFFE-993B241B6A34}" srcOrd="2" destOrd="0" presId="urn:microsoft.com/office/officeart/2005/8/layout/orgChart1"/>
    <dgm:cxn modelId="{2369E1BF-0124-45B1-8D8D-27E39186A8CF}" type="presParOf" srcId="{50676DC9-67EA-4C24-BBCD-3983D17CE75B}" destId="{2D7E53B9-E3D2-4C36-ADA1-2770083626C4}" srcOrd="2" destOrd="0" presId="urn:microsoft.com/office/officeart/2005/8/layout/orgChart1"/>
    <dgm:cxn modelId="{5DB00D67-4614-4A70-ACF3-85E31FC4BB3B}" type="presParOf" srcId="{8E05FE62-E9BA-44F9-8068-3AFF6BA7670E}" destId="{BC4C5ADD-1D53-4E73-A803-B718C4CCA99F}" srcOrd="2" destOrd="0" presId="urn:microsoft.com/office/officeart/2005/8/layout/orgChart1"/>
    <dgm:cxn modelId="{FBF70B29-4FAF-4265-ADF6-E93CDB63BA02}" type="presParOf" srcId="{8E05FE62-E9BA-44F9-8068-3AFF6BA7670E}" destId="{9FB47378-8B52-4498-A778-D7C0E1D169CA}" srcOrd="3" destOrd="0" presId="urn:microsoft.com/office/officeart/2005/8/layout/orgChart1"/>
    <dgm:cxn modelId="{3F7ED0BA-B871-4BC0-BDD3-09EBCA192157}" type="presParOf" srcId="{9FB47378-8B52-4498-A778-D7C0E1D169CA}" destId="{62ADE36C-C6D2-4699-9B7E-07A7F17ACB6E}" srcOrd="0" destOrd="0" presId="urn:microsoft.com/office/officeart/2005/8/layout/orgChart1"/>
    <dgm:cxn modelId="{231E993F-D48E-429A-8F3A-1C88BB4DDF8A}" type="presParOf" srcId="{62ADE36C-C6D2-4699-9B7E-07A7F17ACB6E}" destId="{58DF4D59-43B7-480D-A511-1E933FCAFC88}" srcOrd="0" destOrd="0" presId="urn:microsoft.com/office/officeart/2005/8/layout/orgChart1"/>
    <dgm:cxn modelId="{7F53E3E0-11BC-44E1-9DDD-04FC9A11D757}" type="presParOf" srcId="{62ADE36C-C6D2-4699-9B7E-07A7F17ACB6E}" destId="{409B1775-68E8-45C8-84DA-5E94E204B46B}" srcOrd="1" destOrd="0" presId="urn:microsoft.com/office/officeart/2005/8/layout/orgChart1"/>
    <dgm:cxn modelId="{FA07FED1-AE3E-4284-85BB-FF1475543AC6}" type="presParOf" srcId="{9FB47378-8B52-4498-A778-D7C0E1D169CA}" destId="{3D08F01D-8E59-4739-9B9D-A0179260D033}" srcOrd="1" destOrd="0" presId="urn:microsoft.com/office/officeart/2005/8/layout/orgChart1"/>
    <dgm:cxn modelId="{A7ACB308-F4CF-4A61-B1E4-0A0AE3BBC833}" type="presParOf" srcId="{3D08F01D-8E59-4739-9B9D-A0179260D033}" destId="{12C3567B-7A40-4B85-8532-3AD750BB4EFC}" srcOrd="0" destOrd="0" presId="urn:microsoft.com/office/officeart/2005/8/layout/orgChart1"/>
    <dgm:cxn modelId="{03D4D051-9217-4C72-876D-0AE70EDFC207}" type="presParOf" srcId="{3D08F01D-8E59-4739-9B9D-A0179260D033}" destId="{151281F4-1F96-44D8-9717-3F9E505809FD}" srcOrd="1" destOrd="0" presId="urn:microsoft.com/office/officeart/2005/8/layout/orgChart1"/>
    <dgm:cxn modelId="{89108D8E-845A-41AC-9059-7F81079CE70E}" type="presParOf" srcId="{151281F4-1F96-44D8-9717-3F9E505809FD}" destId="{5C8C4508-0507-4E81-8FFF-C42C7288681A}" srcOrd="0" destOrd="0" presId="urn:microsoft.com/office/officeart/2005/8/layout/orgChart1"/>
    <dgm:cxn modelId="{002B8975-094C-43BA-8863-4C9E28F9CC64}" type="presParOf" srcId="{5C8C4508-0507-4E81-8FFF-C42C7288681A}" destId="{446D782E-806A-400B-8645-220A265D6796}" srcOrd="0" destOrd="0" presId="urn:microsoft.com/office/officeart/2005/8/layout/orgChart1"/>
    <dgm:cxn modelId="{3928FE37-12FF-4879-8E8F-0A9A3636FCE0}" type="presParOf" srcId="{5C8C4508-0507-4E81-8FFF-C42C7288681A}" destId="{7BD135AC-D417-45F4-B96B-6D9376C9E645}" srcOrd="1" destOrd="0" presId="urn:microsoft.com/office/officeart/2005/8/layout/orgChart1"/>
    <dgm:cxn modelId="{61024313-4BE8-49AE-993B-D630F005AE8E}" type="presParOf" srcId="{151281F4-1F96-44D8-9717-3F9E505809FD}" destId="{0E2C5DDB-BCD4-4AC9-ADD3-C17665B06D87}" srcOrd="1" destOrd="0" presId="urn:microsoft.com/office/officeart/2005/8/layout/orgChart1"/>
    <dgm:cxn modelId="{64FC2AE7-F65F-4C23-84F7-013716177F3F}" type="presParOf" srcId="{151281F4-1F96-44D8-9717-3F9E505809FD}" destId="{AC3F5C39-7B67-4635-905E-11A724BCA229}" srcOrd="2" destOrd="0" presId="urn:microsoft.com/office/officeart/2005/8/layout/orgChart1"/>
    <dgm:cxn modelId="{A1D9F43F-BCE4-49F1-B506-76CD790CCAE2}" type="presParOf" srcId="{3D08F01D-8E59-4739-9B9D-A0179260D033}" destId="{2B000CD9-CEDF-400D-B28C-37185ADDEC24}" srcOrd="2" destOrd="0" presId="urn:microsoft.com/office/officeart/2005/8/layout/orgChart1"/>
    <dgm:cxn modelId="{1033F5C1-A909-49B7-8D4E-7A0F335D1D7A}" type="presParOf" srcId="{3D08F01D-8E59-4739-9B9D-A0179260D033}" destId="{2D0022A1-504F-4912-B136-4931DF9DAFAF}" srcOrd="3" destOrd="0" presId="urn:microsoft.com/office/officeart/2005/8/layout/orgChart1"/>
    <dgm:cxn modelId="{632B9FD2-264F-4423-A051-DB82E1C143B6}" type="presParOf" srcId="{2D0022A1-504F-4912-B136-4931DF9DAFAF}" destId="{523DC2FA-500A-4376-9198-512A0FD6B78B}" srcOrd="0" destOrd="0" presId="urn:microsoft.com/office/officeart/2005/8/layout/orgChart1"/>
    <dgm:cxn modelId="{FE59ED27-514E-4AEE-81E4-713A5BA82158}" type="presParOf" srcId="{523DC2FA-500A-4376-9198-512A0FD6B78B}" destId="{1AFA1242-DF60-40B6-AD70-0B31FB8D521E}" srcOrd="0" destOrd="0" presId="urn:microsoft.com/office/officeart/2005/8/layout/orgChart1"/>
    <dgm:cxn modelId="{F0FC3F52-9181-418E-AE82-E30380BBCF41}" type="presParOf" srcId="{523DC2FA-500A-4376-9198-512A0FD6B78B}" destId="{5D5A417F-D250-4C56-841F-9E5916D041F9}" srcOrd="1" destOrd="0" presId="urn:microsoft.com/office/officeart/2005/8/layout/orgChart1"/>
    <dgm:cxn modelId="{6DC94026-8164-4A34-9ECE-564CD6420F88}" type="presParOf" srcId="{2D0022A1-504F-4912-B136-4931DF9DAFAF}" destId="{755FD19E-8AB9-49CF-8666-7FB341FE1187}" srcOrd="1" destOrd="0" presId="urn:microsoft.com/office/officeart/2005/8/layout/orgChart1"/>
    <dgm:cxn modelId="{CEA7EC65-A277-4FE9-81ED-D027A3A47AC0}" type="presParOf" srcId="{755FD19E-8AB9-49CF-8666-7FB341FE1187}" destId="{D0923426-6796-43A5-9C3C-6C044ACFD3B8}" srcOrd="0" destOrd="0" presId="urn:microsoft.com/office/officeart/2005/8/layout/orgChart1"/>
    <dgm:cxn modelId="{9256E89C-BA25-43E8-AF65-4070784A4B18}" type="presParOf" srcId="{755FD19E-8AB9-49CF-8666-7FB341FE1187}" destId="{AB739D5F-2073-41D3-8BD1-CE8C8343AC6A}" srcOrd="1" destOrd="0" presId="urn:microsoft.com/office/officeart/2005/8/layout/orgChart1"/>
    <dgm:cxn modelId="{29A47BC6-BC1B-4CDA-B1F6-5D8F04140AA8}" type="presParOf" srcId="{AB739D5F-2073-41D3-8BD1-CE8C8343AC6A}" destId="{E3A7AA6E-C04E-48FF-A463-74F8084ECAF6}" srcOrd="0" destOrd="0" presId="urn:microsoft.com/office/officeart/2005/8/layout/orgChart1"/>
    <dgm:cxn modelId="{E1FC87AE-4716-4B85-9C08-A1327E4E048D}" type="presParOf" srcId="{E3A7AA6E-C04E-48FF-A463-74F8084ECAF6}" destId="{DC8D1483-D999-4418-9EA3-81AA20970123}" srcOrd="0" destOrd="0" presId="urn:microsoft.com/office/officeart/2005/8/layout/orgChart1"/>
    <dgm:cxn modelId="{57EFC401-5C34-4712-BF18-86D259464E26}" type="presParOf" srcId="{E3A7AA6E-C04E-48FF-A463-74F8084ECAF6}" destId="{3EF540BE-6C3C-47A4-B6D3-13C1AA9CDC4F}" srcOrd="1" destOrd="0" presId="urn:microsoft.com/office/officeart/2005/8/layout/orgChart1"/>
    <dgm:cxn modelId="{44475040-F674-4AF6-9C82-F86D9610484A}" type="presParOf" srcId="{AB739D5F-2073-41D3-8BD1-CE8C8343AC6A}" destId="{026E368D-FD39-4BAF-BEAC-24DACC6E4DB4}" srcOrd="1" destOrd="0" presId="urn:microsoft.com/office/officeart/2005/8/layout/orgChart1"/>
    <dgm:cxn modelId="{5235025E-294D-4084-9E61-6D216EA71079}" type="presParOf" srcId="{026E368D-FD39-4BAF-BEAC-24DACC6E4DB4}" destId="{5183223E-F413-4FBF-8315-0C7EC57D6547}" srcOrd="0" destOrd="0" presId="urn:microsoft.com/office/officeart/2005/8/layout/orgChart1"/>
    <dgm:cxn modelId="{E398C1ED-0684-42FD-95A1-1846EFF24B03}" type="presParOf" srcId="{026E368D-FD39-4BAF-BEAC-24DACC6E4DB4}" destId="{5C21E3DB-E222-4D19-80D8-7A00D7AB09B6}" srcOrd="1" destOrd="0" presId="urn:microsoft.com/office/officeart/2005/8/layout/orgChart1"/>
    <dgm:cxn modelId="{6D9AE689-A96A-4408-BD9E-39AF2EA2AF2E}" type="presParOf" srcId="{5C21E3DB-E222-4D19-80D8-7A00D7AB09B6}" destId="{075A2A1E-EE0B-4FF2-A339-FD73703D6C7B}" srcOrd="0" destOrd="0" presId="urn:microsoft.com/office/officeart/2005/8/layout/orgChart1"/>
    <dgm:cxn modelId="{7463179C-982B-4A6D-8B37-75FD1C060422}" type="presParOf" srcId="{075A2A1E-EE0B-4FF2-A339-FD73703D6C7B}" destId="{B9D0AF07-BFBD-4F17-955E-67D90AFF945B}" srcOrd="0" destOrd="0" presId="urn:microsoft.com/office/officeart/2005/8/layout/orgChart1"/>
    <dgm:cxn modelId="{A09235D5-A867-4DB5-A38A-19F43835F397}" type="presParOf" srcId="{075A2A1E-EE0B-4FF2-A339-FD73703D6C7B}" destId="{C378B67C-1564-4403-87BA-5DDA8DC6582C}" srcOrd="1" destOrd="0" presId="urn:microsoft.com/office/officeart/2005/8/layout/orgChart1"/>
    <dgm:cxn modelId="{AADBB31C-B873-42D7-B67F-C91705D369C3}" type="presParOf" srcId="{5C21E3DB-E222-4D19-80D8-7A00D7AB09B6}" destId="{954C8A77-FAC2-4539-AE6A-54970A8C274C}" srcOrd="1" destOrd="0" presId="urn:microsoft.com/office/officeart/2005/8/layout/orgChart1"/>
    <dgm:cxn modelId="{16C4C883-7332-40A6-91D5-FFB0EFE07F3D}" type="presParOf" srcId="{954C8A77-FAC2-4539-AE6A-54970A8C274C}" destId="{5ED5E6CD-83B3-4EB8-AEF5-6C609E6FF046}" srcOrd="0" destOrd="0" presId="urn:microsoft.com/office/officeart/2005/8/layout/orgChart1"/>
    <dgm:cxn modelId="{612C505F-1983-4A9B-A7CE-8FF548D40556}" type="presParOf" srcId="{954C8A77-FAC2-4539-AE6A-54970A8C274C}" destId="{DA15605E-71FC-4559-A002-D654414310E5}" srcOrd="1" destOrd="0" presId="urn:microsoft.com/office/officeart/2005/8/layout/orgChart1"/>
    <dgm:cxn modelId="{B9AC219E-1B60-4086-AC5C-F9D1C9783988}" type="presParOf" srcId="{DA15605E-71FC-4559-A002-D654414310E5}" destId="{F38E0173-702B-46CD-A89C-E6D5AA5E9234}" srcOrd="0" destOrd="0" presId="urn:microsoft.com/office/officeart/2005/8/layout/orgChart1"/>
    <dgm:cxn modelId="{D92E9771-BCCD-4591-9F98-852C413A51DE}" type="presParOf" srcId="{F38E0173-702B-46CD-A89C-E6D5AA5E9234}" destId="{2496A67C-FDC3-4C51-B812-F61457236516}" srcOrd="0" destOrd="0" presId="urn:microsoft.com/office/officeart/2005/8/layout/orgChart1"/>
    <dgm:cxn modelId="{77A470BD-FE6E-43A4-A0A3-9E8D97F571C2}" type="presParOf" srcId="{F38E0173-702B-46CD-A89C-E6D5AA5E9234}" destId="{6FE78864-482F-4DAD-9956-16DB39257F84}" srcOrd="1" destOrd="0" presId="urn:microsoft.com/office/officeart/2005/8/layout/orgChart1"/>
    <dgm:cxn modelId="{8190E286-4544-4956-B3AF-D2587471A224}" type="presParOf" srcId="{DA15605E-71FC-4559-A002-D654414310E5}" destId="{E5ED4282-A284-4A2F-8B01-476BFA82DA7E}" srcOrd="1" destOrd="0" presId="urn:microsoft.com/office/officeart/2005/8/layout/orgChart1"/>
    <dgm:cxn modelId="{14D441F4-4796-4263-B8C7-8A029B63FA38}" type="presParOf" srcId="{DA15605E-71FC-4559-A002-D654414310E5}" destId="{01B542F8-9D50-41B4-BDD3-085FA098F26D}" srcOrd="2" destOrd="0" presId="urn:microsoft.com/office/officeart/2005/8/layout/orgChart1"/>
    <dgm:cxn modelId="{879C1057-DEBF-48A3-949E-8614E049692A}" type="presParOf" srcId="{954C8A77-FAC2-4539-AE6A-54970A8C274C}" destId="{92DF641D-8FF1-448A-9D95-49C3FE1313C9}" srcOrd="2" destOrd="0" presId="urn:microsoft.com/office/officeart/2005/8/layout/orgChart1"/>
    <dgm:cxn modelId="{3AD6FDAF-51B1-4204-8840-37843DF11B25}" type="presParOf" srcId="{954C8A77-FAC2-4539-AE6A-54970A8C274C}" destId="{75631C8C-5B62-49BD-9D57-1E0DDFAB5ADE}" srcOrd="3" destOrd="0" presId="urn:microsoft.com/office/officeart/2005/8/layout/orgChart1"/>
    <dgm:cxn modelId="{B44E0825-8CFE-431F-943E-6E7FBC3EEBA1}" type="presParOf" srcId="{75631C8C-5B62-49BD-9D57-1E0DDFAB5ADE}" destId="{1A57E832-A412-45E6-8F3A-66EF8ED0DA6B}" srcOrd="0" destOrd="0" presId="urn:microsoft.com/office/officeart/2005/8/layout/orgChart1"/>
    <dgm:cxn modelId="{DDA3DCC2-7883-4E35-B863-913929B1B7DF}" type="presParOf" srcId="{1A57E832-A412-45E6-8F3A-66EF8ED0DA6B}" destId="{EEE0BFCE-CA22-4595-96B3-B33701E1B59D}" srcOrd="0" destOrd="0" presId="urn:microsoft.com/office/officeart/2005/8/layout/orgChart1"/>
    <dgm:cxn modelId="{BA43D629-6D8A-439B-A630-F3E2635EF35F}" type="presParOf" srcId="{1A57E832-A412-45E6-8F3A-66EF8ED0DA6B}" destId="{E0BDA54C-9B94-4C88-B8C6-C99101EC0FC0}" srcOrd="1" destOrd="0" presId="urn:microsoft.com/office/officeart/2005/8/layout/orgChart1"/>
    <dgm:cxn modelId="{1EC7CACC-825E-4325-A550-9A95106079F3}" type="presParOf" srcId="{75631C8C-5B62-49BD-9D57-1E0DDFAB5ADE}" destId="{588DB9E8-1AA8-48D4-A04E-352ACEE6CFBE}" srcOrd="1" destOrd="0" presId="urn:microsoft.com/office/officeart/2005/8/layout/orgChart1"/>
    <dgm:cxn modelId="{0624EADB-ECC1-471C-86E3-9899306941BD}" type="presParOf" srcId="{588DB9E8-1AA8-48D4-A04E-352ACEE6CFBE}" destId="{D77CDB46-1584-485C-AE7A-CD91B6993361}" srcOrd="0" destOrd="0" presId="urn:microsoft.com/office/officeart/2005/8/layout/orgChart1"/>
    <dgm:cxn modelId="{E6BB3766-A37B-4248-8698-F430A006E2D7}" type="presParOf" srcId="{588DB9E8-1AA8-48D4-A04E-352ACEE6CFBE}" destId="{D08DC537-C966-4692-9DBB-683FCFF48787}" srcOrd="1" destOrd="0" presId="urn:microsoft.com/office/officeart/2005/8/layout/orgChart1"/>
    <dgm:cxn modelId="{019C0DBB-725E-4A2D-8B5A-32A0C918B4C3}" type="presParOf" srcId="{D08DC537-C966-4692-9DBB-683FCFF48787}" destId="{E9E58A7A-95B4-4568-BF74-87BCA59911DC}" srcOrd="0" destOrd="0" presId="urn:microsoft.com/office/officeart/2005/8/layout/orgChart1"/>
    <dgm:cxn modelId="{C5B08F3C-19CE-4577-9327-ABC695A822C8}" type="presParOf" srcId="{E9E58A7A-95B4-4568-BF74-87BCA59911DC}" destId="{A382D73F-682B-487F-88FD-41B6A8EA4783}" srcOrd="0" destOrd="0" presId="urn:microsoft.com/office/officeart/2005/8/layout/orgChart1"/>
    <dgm:cxn modelId="{721BF2AB-0175-4676-BD89-466E38178CE4}" type="presParOf" srcId="{E9E58A7A-95B4-4568-BF74-87BCA59911DC}" destId="{F11FFC0E-EA7C-4818-81C1-2234769567F4}" srcOrd="1" destOrd="0" presId="urn:microsoft.com/office/officeart/2005/8/layout/orgChart1"/>
    <dgm:cxn modelId="{35286B8D-ECDF-4FBE-869A-DC146DC99548}" type="presParOf" srcId="{D08DC537-C966-4692-9DBB-683FCFF48787}" destId="{F862F36C-832A-44DF-A933-F9E5BEF3B444}" srcOrd="1" destOrd="0" presId="urn:microsoft.com/office/officeart/2005/8/layout/orgChart1"/>
    <dgm:cxn modelId="{D28CF385-B234-46DC-B24B-4F50F616CB40}" type="presParOf" srcId="{F862F36C-832A-44DF-A933-F9E5BEF3B444}" destId="{ADCD9FC7-6B59-4C88-AD6E-8D27F88E2961}" srcOrd="0" destOrd="0" presId="urn:microsoft.com/office/officeart/2005/8/layout/orgChart1"/>
    <dgm:cxn modelId="{7A8B8D00-6DF0-425D-A879-675961D3B4EA}" type="presParOf" srcId="{F862F36C-832A-44DF-A933-F9E5BEF3B444}" destId="{158EAAC6-9A22-4369-8F12-AE45BC0C5B58}" srcOrd="1" destOrd="0" presId="urn:microsoft.com/office/officeart/2005/8/layout/orgChart1"/>
    <dgm:cxn modelId="{70641307-D2DD-41F4-8B64-0D2324AE23C4}" type="presParOf" srcId="{158EAAC6-9A22-4369-8F12-AE45BC0C5B58}" destId="{62EB6D7C-278D-4A03-9A97-AE00A466EAF3}" srcOrd="0" destOrd="0" presId="urn:microsoft.com/office/officeart/2005/8/layout/orgChart1"/>
    <dgm:cxn modelId="{7E5F25C3-FFD3-41FD-BA6F-26E1554F6457}" type="presParOf" srcId="{62EB6D7C-278D-4A03-9A97-AE00A466EAF3}" destId="{62FB4913-ECE4-4612-9A1F-0D9BBD1B5F3A}" srcOrd="0" destOrd="0" presId="urn:microsoft.com/office/officeart/2005/8/layout/orgChart1"/>
    <dgm:cxn modelId="{E44217D1-2526-44F8-BD93-DF3BB8F171AA}" type="presParOf" srcId="{62EB6D7C-278D-4A03-9A97-AE00A466EAF3}" destId="{93C43508-1A13-46C4-AACE-CFE64C6705C2}" srcOrd="1" destOrd="0" presId="urn:microsoft.com/office/officeart/2005/8/layout/orgChart1"/>
    <dgm:cxn modelId="{1FC286BC-6997-42C5-83C0-E18886CC8472}" type="presParOf" srcId="{158EAAC6-9A22-4369-8F12-AE45BC0C5B58}" destId="{BE6F963C-7714-4E07-A987-38FB1B4B4DF2}" srcOrd="1" destOrd="0" presId="urn:microsoft.com/office/officeart/2005/8/layout/orgChart1"/>
    <dgm:cxn modelId="{17150C9F-86D8-4C7E-B205-CB57A2E2B7AE}" type="presParOf" srcId="{158EAAC6-9A22-4369-8F12-AE45BC0C5B58}" destId="{F9DE3C8C-2B85-4D70-9209-5BF42DD24B44}" srcOrd="2" destOrd="0" presId="urn:microsoft.com/office/officeart/2005/8/layout/orgChart1"/>
    <dgm:cxn modelId="{75CFF3C5-56F5-42A5-93F1-BD539D9D2929}" type="presParOf" srcId="{F862F36C-832A-44DF-A933-F9E5BEF3B444}" destId="{A47AA01E-2368-4C84-9627-39EBCA6B0151}" srcOrd="2" destOrd="0" presId="urn:microsoft.com/office/officeart/2005/8/layout/orgChart1"/>
    <dgm:cxn modelId="{94D05E15-D830-45B6-AD04-2DA933562146}" type="presParOf" srcId="{F862F36C-832A-44DF-A933-F9E5BEF3B444}" destId="{3BAC215A-9DAC-40DF-BA42-601697519E9E}" srcOrd="3" destOrd="0" presId="urn:microsoft.com/office/officeart/2005/8/layout/orgChart1"/>
    <dgm:cxn modelId="{3E9C22D6-BF2A-4908-9D13-C9C9021603D3}" type="presParOf" srcId="{3BAC215A-9DAC-40DF-BA42-601697519E9E}" destId="{BE7E8781-28E9-420E-947A-101C71912790}" srcOrd="0" destOrd="0" presId="urn:microsoft.com/office/officeart/2005/8/layout/orgChart1"/>
    <dgm:cxn modelId="{3BCF4A71-597A-4DD8-9896-F3F9141BDA71}" type="presParOf" srcId="{BE7E8781-28E9-420E-947A-101C71912790}" destId="{1928D31E-6935-4605-A8F8-5BEA718AEEAD}" srcOrd="0" destOrd="0" presId="urn:microsoft.com/office/officeart/2005/8/layout/orgChart1"/>
    <dgm:cxn modelId="{076DDCF8-8424-43B4-A7DD-7A7F5537DDBA}" type="presParOf" srcId="{BE7E8781-28E9-420E-947A-101C71912790}" destId="{B0B53F02-6D78-46D7-8AE6-15A51A8A08FA}" srcOrd="1" destOrd="0" presId="urn:microsoft.com/office/officeart/2005/8/layout/orgChart1"/>
    <dgm:cxn modelId="{2C4DFCAB-3B82-458C-A0F7-435C92BB1D8F}" type="presParOf" srcId="{3BAC215A-9DAC-40DF-BA42-601697519E9E}" destId="{2360D927-A44A-4A41-863D-F6FD72C314D2}" srcOrd="1" destOrd="0" presId="urn:microsoft.com/office/officeart/2005/8/layout/orgChart1"/>
    <dgm:cxn modelId="{2595C235-0EBB-4ABD-8F0D-D066B94DC1A2}" type="presParOf" srcId="{3BAC215A-9DAC-40DF-BA42-601697519E9E}" destId="{90D7BC93-4A05-4D00-842F-2114F35DA134}" srcOrd="2" destOrd="0" presId="urn:microsoft.com/office/officeart/2005/8/layout/orgChart1"/>
    <dgm:cxn modelId="{225FF647-2021-4E0A-832C-893660BD3E38}" type="presParOf" srcId="{D08DC537-C966-4692-9DBB-683FCFF48787}" destId="{7AE3FF81-E57A-46B3-8CB7-4AEDB0465004}" srcOrd="2" destOrd="0" presId="urn:microsoft.com/office/officeart/2005/8/layout/orgChart1"/>
    <dgm:cxn modelId="{002E5242-8FEF-46CB-BD45-AA0F964BD3C3}" type="presParOf" srcId="{588DB9E8-1AA8-48D4-A04E-352ACEE6CFBE}" destId="{0DCF4E68-7859-41C8-BFFA-C8148F99DE08}" srcOrd="2" destOrd="0" presId="urn:microsoft.com/office/officeart/2005/8/layout/orgChart1"/>
    <dgm:cxn modelId="{E037D299-53F7-4EAD-8F9D-657A6501B0F2}" type="presParOf" srcId="{588DB9E8-1AA8-48D4-A04E-352ACEE6CFBE}" destId="{E6131F15-8A4C-42D7-8F87-1767D77362B1}" srcOrd="3" destOrd="0" presId="urn:microsoft.com/office/officeart/2005/8/layout/orgChart1"/>
    <dgm:cxn modelId="{58E4314C-4414-49F7-B7AD-2E6E309E7434}" type="presParOf" srcId="{E6131F15-8A4C-42D7-8F87-1767D77362B1}" destId="{0F3B9DFC-8757-4650-B47E-23917EFA63E3}" srcOrd="0" destOrd="0" presId="urn:microsoft.com/office/officeart/2005/8/layout/orgChart1"/>
    <dgm:cxn modelId="{E923AD16-7F03-4CBC-94BD-BD0FB2047587}" type="presParOf" srcId="{0F3B9DFC-8757-4650-B47E-23917EFA63E3}" destId="{1E161BB8-F269-49E1-9880-354461DB2A50}" srcOrd="0" destOrd="0" presId="urn:microsoft.com/office/officeart/2005/8/layout/orgChart1"/>
    <dgm:cxn modelId="{770B0966-3513-4950-BBE0-91393C4C1C81}" type="presParOf" srcId="{0F3B9DFC-8757-4650-B47E-23917EFA63E3}" destId="{C80FC9F8-0A56-4D99-BCF8-26BD3866F351}" srcOrd="1" destOrd="0" presId="urn:microsoft.com/office/officeart/2005/8/layout/orgChart1"/>
    <dgm:cxn modelId="{B30A3963-7EEB-4528-BCF3-675FCCFE9247}" type="presParOf" srcId="{E6131F15-8A4C-42D7-8F87-1767D77362B1}" destId="{161B8942-93E4-4126-ABA2-A5E7D02153B4}" srcOrd="1" destOrd="0" presId="urn:microsoft.com/office/officeart/2005/8/layout/orgChart1"/>
    <dgm:cxn modelId="{09715414-8014-4EDB-A71C-B828934F4B75}" type="presParOf" srcId="{E6131F15-8A4C-42D7-8F87-1767D77362B1}" destId="{844C91D2-9E0B-43A0-A960-C89FEDCDE20D}" srcOrd="2" destOrd="0" presId="urn:microsoft.com/office/officeart/2005/8/layout/orgChart1"/>
    <dgm:cxn modelId="{1EBDACF7-2071-43EF-8AF0-D9C5297C46AC}" type="presParOf" srcId="{75631C8C-5B62-49BD-9D57-1E0DDFAB5ADE}" destId="{978DCD89-9EEB-4BFE-8438-B6449FF7D6CF}" srcOrd="2" destOrd="0" presId="urn:microsoft.com/office/officeart/2005/8/layout/orgChart1"/>
    <dgm:cxn modelId="{C4ACFB96-22A8-43B7-8CE5-6DC40D16FA29}" type="presParOf" srcId="{5C21E3DB-E222-4D19-80D8-7A00D7AB09B6}" destId="{5AFE55C8-6873-4ECD-A367-4A5B252F9FD5}" srcOrd="2" destOrd="0" presId="urn:microsoft.com/office/officeart/2005/8/layout/orgChart1"/>
    <dgm:cxn modelId="{8DC55E1F-A35A-4FEE-ADE9-25DF2AA902C8}" type="presParOf" srcId="{026E368D-FD39-4BAF-BEAC-24DACC6E4DB4}" destId="{5BAD9DF1-EDB9-4365-BDBB-ACCFA14832F5}" srcOrd="2" destOrd="0" presId="urn:microsoft.com/office/officeart/2005/8/layout/orgChart1"/>
    <dgm:cxn modelId="{0038C3FC-C45E-4314-8BAE-4E2EAF58289C}" type="presParOf" srcId="{026E368D-FD39-4BAF-BEAC-24DACC6E4DB4}" destId="{BFA3272F-4512-43E6-8E98-AAC2317F8112}" srcOrd="3" destOrd="0" presId="urn:microsoft.com/office/officeart/2005/8/layout/orgChart1"/>
    <dgm:cxn modelId="{0F6B97FC-7D5C-45DD-B4EE-2ED94CE2675D}" type="presParOf" srcId="{BFA3272F-4512-43E6-8E98-AAC2317F8112}" destId="{58CA32F4-1162-47B7-BBED-DF27AD7670EF}" srcOrd="0" destOrd="0" presId="urn:microsoft.com/office/officeart/2005/8/layout/orgChart1"/>
    <dgm:cxn modelId="{E78EF9CF-FB18-4DAB-B4CD-349B085B1DA0}" type="presParOf" srcId="{58CA32F4-1162-47B7-BBED-DF27AD7670EF}" destId="{068BD5BE-5398-4B3B-9516-DDA69E42D3B9}" srcOrd="0" destOrd="0" presId="urn:microsoft.com/office/officeart/2005/8/layout/orgChart1"/>
    <dgm:cxn modelId="{675727A6-EA0E-4441-B265-886DE5EF969A}" type="presParOf" srcId="{58CA32F4-1162-47B7-BBED-DF27AD7670EF}" destId="{8E467B5D-B990-4078-B739-895EE1F5D635}" srcOrd="1" destOrd="0" presId="urn:microsoft.com/office/officeart/2005/8/layout/orgChart1"/>
    <dgm:cxn modelId="{1BA35A4A-B89B-41B6-8170-A852F18A677B}" type="presParOf" srcId="{BFA3272F-4512-43E6-8E98-AAC2317F8112}" destId="{C78E8561-B7D5-482B-99B5-7C6FF5753724}" srcOrd="1" destOrd="0" presId="urn:microsoft.com/office/officeart/2005/8/layout/orgChart1"/>
    <dgm:cxn modelId="{FB728795-8A62-46F2-8103-73FF5CE8B54E}" type="presParOf" srcId="{BFA3272F-4512-43E6-8E98-AAC2317F8112}" destId="{0D1740EE-3CE8-4D2C-A71C-6401AFEC43C9}" srcOrd="2" destOrd="0" presId="urn:microsoft.com/office/officeart/2005/8/layout/orgChart1"/>
    <dgm:cxn modelId="{A862E2C1-58DA-4CEE-956E-E38E7C1A79D3}" type="presParOf" srcId="{AB739D5F-2073-41D3-8BD1-CE8C8343AC6A}" destId="{D8E9B50E-775E-4E7A-9B07-8226849E4038}" srcOrd="2" destOrd="0" presId="urn:microsoft.com/office/officeart/2005/8/layout/orgChart1"/>
    <dgm:cxn modelId="{F0E313E8-7708-44EF-8D86-D0EDA8996FF5}" type="presParOf" srcId="{755FD19E-8AB9-49CF-8666-7FB341FE1187}" destId="{95544D5F-933D-4825-83C3-4E5D3447100C}" srcOrd="2" destOrd="0" presId="urn:microsoft.com/office/officeart/2005/8/layout/orgChart1"/>
    <dgm:cxn modelId="{1D630C7A-50DC-48A9-8AF2-0BB7B5B6D20D}" type="presParOf" srcId="{755FD19E-8AB9-49CF-8666-7FB341FE1187}" destId="{4DC921DD-E6C2-419D-A566-28AE466F2917}" srcOrd="3" destOrd="0" presId="urn:microsoft.com/office/officeart/2005/8/layout/orgChart1"/>
    <dgm:cxn modelId="{7ED3C19A-3182-4EF4-8974-FB7D7C4FFF87}" type="presParOf" srcId="{4DC921DD-E6C2-419D-A566-28AE466F2917}" destId="{16822ABE-D6FC-4CED-8DB8-7406EDBFAF07}" srcOrd="0" destOrd="0" presId="urn:microsoft.com/office/officeart/2005/8/layout/orgChart1"/>
    <dgm:cxn modelId="{4EB34FE8-AE43-4717-AB46-FE4859679342}" type="presParOf" srcId="{16822ABE-D6FC-4CED-8DB8-7406EDBFAF07}" destId="{60041FD6-97D0-43C0-89FC-2DCAE107EC56}" srcOrd="0" destOrd="0" presId="urn:microsoft.com/office/officeart/2005/8/layout/orgChart1"/>
    <dgm:cxn modelId="{E48FBA22-A55F-4AE5-B2C2-CD534C391915}" type="presParOf" srcId="{16822ABE-D6FC-4CED-8DB8-7406EDBFAF07}" destId="{6C2ECA9B-5C27-4685-ADB8-AE7A41B370B6}" srcOrd="1" destOrd="0" presId="urn:microsoft.com/office/officeart/2005/8/layout/orgChart1"/>
    <dgm:cxn modelId="{5E7F64CF-144F-471D-A888-74FC26A84403}" type="presParOf" srcId="{4DC921DD-E6C2-419D-A566-28AE466F2917}" destId="{CA73F8BA-C688-4C2B-87F5-6380D6992777}" srcOrd="1" destOrd="0" presId="urn:microsoft.com/office/officeart/2005/8/layout/orgChart1"/>
    <dgm:cxn modelId="{0390C54F-8B4C-4C80-A165-E2A20D1B0F02}" type="presParOf" srcId="{4DC921DD-E6C2-419D-A566-28AE466F2917}" destId="{279E502B-9413-43E6-8F18-B6CF990B3BCB}" srcOrd="2" destOrd="0" presId="urn:microsoft.com/office/officeart/2005/8/layout/orgChart1"/>
    <dgm:cxn modelId="{EA3B2788-F3A9-4A26-AD97-4DF785D24B12}" type="presParOf" srcId="{2D0022A1-504F-4912-B136-4931DF9DAFAF}" destId="{8605A05B-5845-49B0-BE53-2F15FC231926}" srcOrd="2" destOrd="0" presId="urn:microsoft.com/office/officeart/2005/8/layout/orgChart1"/>
    <dgm:cxn modelId="{E26C3010-E832-410D-AB53-9938FC3F9AB3}" type="presParOf" srcId="{9FB47378-8B52-4498-A778-D7C0E1D169CA}" destId="{C6828562-9221-493A-8753-DF7F1B9B29F6}" srcOrd="2" destOrd="0" presId="urn:microsoft.com/office/officeart/2005/8/layout/orgChart1"/>
    <dgm:cxn modelId="{97047862-37F4-4A14-BCF2-C463B1819EA4}" type="presParOf" srcId="{CBF775EF-3044-4537-89F3-6A2823B91535}" destId="{A4509E44-9125-43A1-A5B5-1FC6F75C76C4}" srcOrd="2" destOrd="0" presId="urn:microsoft.com/office/officeart/2005/8/layout/orgChart1"/>
    <dgm:cxn modelId="{4C62A243-21F8-43C4-A0E4-3666BDFB76D5}" type="presParOf" srcId="{FA29B094-575B-448A-95FE-3480BBCD2F09}" destId="{FCEAF832-311E-4A8C-B2D8-DE312BE47C6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5C552-ED81-451D-B37E-197C00CB3ADB}">
      <dsp:nvSpPr>
        <dsp:cNvPr id="0" name=""/>
        <dsp:cNvSpPr/>
      </dsp:nvSpPr>
      <dsp:spPr>
        <a:xfrm>
          <a:off x="5274" y="1838041"/>
          <a:ext cx="1634969" cy="1742584"/>
        </a:xfrm>
        <a:prstGeom prst="roundRect">
          <a:avLst>
            <a:gd name="adj" fmla="val 10000"/>
          </a:avLst>
        </a:prstGeom>
        <a:solidFill>
          <a:srgbClr val="334A5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err="1" smtClean="0"/>
            <a:t>Join</a:t>
          </a:r>
          <a:r>
            <a:rPr lang="pt-BR" sz="1800" kern="1200" dirty="0" smtClean="0"/>
            <a:t> </a:t>
          </a:r>
          <a:r>
            <a:rPr lang="pt-BR" sz="1800" kern="1200" dirty="0" err="1" smtClean="0"/>
            <a:t>of</a:t>
          </a:r>
          <a:r>
            <a:rPr lang="pt-BR" sz="1800" kern="1200" dirty="0" smtClean="0"/>
            <a:t> </a:t>
          </a:r>
          <a:r>
            <a:rPr lang="pt-BR" sz="1800" kern="1200" dirty="0" err="1" smtClean="0"/>
            <a:t>the</a:t>
          </a:r>
          <a:r>
            <a:rPr lang="pt-BR" sz="1800" kern="1200" dirty="0" smtClean="0"/>
            <a:t> </a:t>
          </a:r>
          <a:r>
            <a:rPr lang="pt-BR" sz="1800" kern="1200" dirty="0" err="1" smtClean="0"/>
            <a:t>tables</a:t>
          </a:r>
          <a:r>
            <a:rPr lang="pt-BR" sz="1800" kern="1200" dirty="0" smtClean="0"/>
            <a:t> </a:t>
          </a:r>
          <a:r>
            <a:rPr lang="pt-BR" sz="1800" kern="1200" dirty="0" err="1" smtClean="0"/>
            <a:t>by</a:t>
          </a:r>
          <a:r>
            <a:rPr lang="pt-BR" sz="1800" kern="1200" dirty="0" smtClean="0"/>
            <a:t> </a:t>
          </a:r>
          <a:r>
            <a:rPr lang="pt-BR" sz="1800" kern="1200" dirty="0" err="1" smtClean="0"/>
            <a:t>user_id</a:t>
          </a:r>
          <a:r>
            <a:rPr lang="pt-BR" sz="1800" kern="1200" dirty="0" smtClean="0"/>
            <a:t> </a:t>
          </a:r>
          <a:r>
            <a:rPr lang="pt-BR" sz="1800" kern="1200" dirty="0" err="1" smtClean="0"/>
            <a:t>and</a:t>
          </a:r>
          <a:r>
            <a:rPr lang="pt-BR" sz="1800" kern="1200" dirty="0" smtClean="0"/>
            <a:t> id </a:t>
          </a:r>
          <a:r>
            <a:rPr lang="pt-BR" sz="1800" kern="1200" dirty="0" err="1" smtClean="0"/>
            <a:t>of</a:t>
          </a:r>
          <a:r>
            <a:rPr lang="pt-BR" sz="1800" kern="1200" dirty="0" smtClean="0"/>
            <a:t> </a:t>
          </a:r>
          <a:r>
            <a:rPr lang="pt-BR" sz="1800" kern="1200" dirty="0" err="1" smtClean="0"/>
            <a:t>leg</a:t>
          </a:r>
          <a:endParaRPr lang="pt-BR" sz="1800" kern="1200" dirty="0"/>
        </a:p>
      </dsp:txBody>
      <dsp:txXfrm>
        <a:off x="53161" y="1885928"/>
        <a:ext cx="1539195" cy="1646810"/>
      </dsp:txXfrm>
    </dsp:sp>
    <dsp:sp modelId="{CC60717F-E722-4456-B884-E3233FB04120}">
      <dsp:nvSpPr>
        <dsp:cNvPr id="0" name=""/>
        <dsp:cNvSpPr/>
      </dsp:nvSpPr>
      <dsp:spPr>
        <a:xfrm>
          <a:off x="1803741" y="2506597"/>
          <a:ext cx="346613" cy="4054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pt-BR" sz="1400" kern="1200"/>
        </a:p>
      </dsp:txBody>
      <dsp:txXfrm>
        <a:off x="1803741" y="2587691"/>
        <a:ext cx="242629" cy="243284"/>
      </dsp:txXfrm>
    </dsp:sp>
    <dsp:sp modelId="{05D743FD-3A82-44AA-B2E5-3DAAE0B9C42E}">
      <dsp:nvSpPr>
        <dsp:cNvPr id="0" name=""/>
        <dsp:cNvSpPr/>
      </dsp:nvSpPr>
      <dsp:spPr>
        <a:xfrm>
          <a:off x="2294232" y="1838041"/>
          <a:ext cx="1634969" cy="1742584"/>
        </a:xfrm>
        <a:prstGeom prst="roundRect">
          <a:avLst>
            <a:gd name="adj" fmla="val 10000"/>
          </a:avLst>
        </a:prstGeom>
        <a:solidFill>
          <a:srgbClr val="334A5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err="1" smtClean="0"/>
            <a:t>Problems</a:t>
          </a:r>
          <a:r>
            <a:rPr lang="pt-BR" sz="1800" kern="1200" dirty="0" smtClean="0"/>
            <a:t> </a:t>
          </a:r>
          <a:r>
            <a:rPr lang="pt-BR" sz="1800" kern="1200" dirty="0" err="1" smtClean="0"/>
            <a:t>and</a:t>
          </a:r>
          <a:r>
            <a:rPr lang="pt-BR" sz="1800" kern="1200" dirty="0" smtClean="0"/>
            <a:t> </a:t>
          </a:r>
          <a:r>
            <a:rPr lang="pt-BR" sz="1800" kern="1200" dirty="0" err="1" smtClean="0"/>
            <a:t>errors</a:t>
          </a:r>
          <a:r>
            <a:rPr lang="pt-BR" sz="1800" kern="1200" dirty="0" smtClean="0"/>
            <a:t> </a:t>
          </a:r>
          <a:r>
            <a:rPr lang="pt-BR" sz="1800" kern="1200" dirty="0" err="1" smtClean="0"/>
            <a:t>identification</a:t>
          </a:r>
          <a:endParaRPr lang="pt-BR" sz="1800" kern="1200" dirty="0"/>
        </a:p>
      </dsp:txBody>
      <dsp:txXfrm>
        <a:off x="2342119" y="1885928"/>
        <a:ext cx="1539195" cy="1646810"/>
      </dsp:txXfrm>
    </dsp:sp>
    <dsp:sp modelId="{914E4316-BE78-4432-92BB-FE4943AF4460}">
      <dsp:nvSpPr>
        <dsp:cNvPr id="0" name=""/>
        <dsp:cNvSpPr/>
      </dsp:nvSpPr>
      <dsp:spPr>
        <a:xfrm>
          <a:off x="4092699" y="2506597"/>
          <a:ext cx="346613" cy="4054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pt-BR" sz="1400" kern="1200"/>
        </a:p>
      </dsp:txBody>
      <dsp:txXfrm>
        <a:off x="4092699" y="2587691"/>
        <a:ext cx="242629" cy="243284"/>
      </dsp:txXfrm>
    </dsp:sp>
    <dsp:sp modelId="{ADF66756-628A-4CF5-B20A-23AC67C11BCA}">
      <dsp:nvSpPr>
        <dsp:cNvPr id="0" name=""/>
        <dsp:cNvSpPr/>
      </dsp:nvSpPr>
      <dsp:spPr>
        <a:xfrm>
          <a:off x="4583190" y="1838041"/>
          <a:ext cx="1634969" cy="1742584"/>
        </a:xfrm>
        <a:prstGeom prst="roundRect">
          <a:avLst>
            <a:gd name="adj" fmla="val 10000"/>
          </a:avLst>
        </a:prstGeom>
        <a:solidFill>
          <a:srgbClr val="334A5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err="1" smtClean="0"/>
            <a:t>Solution</a:t>
          </a:r>
          <a:r>
            <a:rPr lang="pt-BR" sz="1800" kern="1200" dirty="0" smtClean="0"/>
            <a:t> </a:t>
          </a:r>
          <a:r>
            <a:rPr lang="pt-BR" sz="1800" kern="1200" dirty="0" err="1" smtClean="0"/>
            <a:t>of</a:t>
          </a:r>
          <a:r>
            <a:rPr lang="pt-BR" sz="1800" kern="1200" dirty="0" smtClean="0"/>
            <a:t> </a:t>
          </a:r>
          <a:r>
            <a:rPr lang="pt-BR" sz="1800" kern="1200" dirty="0" err="1" smtClean="0"/>
            <a:t>the</a:t>
          </a:r>
          <a:r>
            <a:rPr lang="pt-BR" sz="1800" kern="1200" dirty="0" smtClean="0"/>
            <a:t> </a:t>
          </a:r>
          <a:r>
            <a:rPr lang="pt-BR" sz="1800" kern="1200" dirty="0" err="1" smtClean="0"/>
            <a:t>problems</a:t>
          </a:r>
          <a:r>
            <a:rPr lang="pt-BR" sz="1800" kern="1200" dirty="0" smtClean="0"/>
            <a:t> </a:t>
          </a:r>
          <a:r>
            <a:rPr lang="pt-BR" sz="1800" kern="1200" dirty="0" err="1" smtClean="0"/>
            <a:t>and</a:t>
          </a:r>
          <a:r>
            <a:rPr lang="pt-BR" sz="1800" kern="1200" dirty="0" smtClean="0"/>
            <a:t> </a:t>
          </a:r>
          <a:r>
            <a:rPr lang="pt-BR" sz="1800" kern="1200" dirty="0" err="1" smtClean="0"/>
            <a:t>errors</a:t>
          </a:r>
          <a:r>
            <a:rPr lang="pt-BR" sz="1800" kern="1200" dirty="0" smtClean="0"/>
            <a:t> </a:t>
          </a:r>
          <a:r>
            <a:rPr lang="pt-BR" sz="1800" kern="1200" dirty="0" err="1" smtClean="0"/>
            <a:t>identified</a:t>
          </a:r>
          <a:r>
            <a:rPr lang="pt-BR" sz="1800" kern="1200" dirty="0" smtClean="0"/>
            <a:t> (data </a:t>
          </a:r>
          <a:r>
            <a:rPr lang="pt-BR" sz="1800" kern="1200" dirty="0" err="1" smtClean="0"/>
            <a:t>cleansing</a:t>
          </a:r>
          <a:r>
            <a:rPr lang="pt-BR" sz="1800" kern="1200" dirty="0" smtClean="0"/>
            <a:t>)</a:t>
          </a:r>
          <a:endParaRPr lang="pt-BR" sz="1800" kern="1200" dirty="0"/>
        </a:p>
      </dsp:txBody>
      <dsp:txXfrm>
        <a:off x="4631077" y="1885928"/>
        <a:ext cx="1539195" cy="1646810"/>
      </dsp:txXfrm>
    </dsp:sp>
    <dsp:sp modelId="{48398591-309B-4BC3-88F2-2D1FA742B87F}">
      <dsp:nvSpPr>
        <dsp:cNvPr id="0" name=""/>
        <dsp:cNvSpPr/>
      </dsp:nvSpPr>
      <dsp:spPr>
        <a:xfrm>
          <a:off x="6381656" y="2506597"/>
          <a:ext cx="346613" cy="4054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pt-BR" sz="1400" kern="1200"/>
        </a:p>
      </dsp:txBody>
      <dsp:txXfrm>
        <a:off x="6381656" y="2587691"/>
        <a:ext cx="242629" cy="243284"/>
      </dsp:txXfrm>
    </dsp:sp>
    <dsp:sp modelId="{194FB067-2CAB-47F0-9D3B-86CAEA11198E}">
      <dsp:nvSpPr>
        <dsp:cNvPr id="0" name=""/>
        <dsp:cNvSpPr/>
      </dsp:nvSpPr>
      <dsp:spPr>
        <a:xfrm>
          <a:off x="6872147" y="1838041"/>
          <a:ext cx="1634969" cy="1742584"/>
        </a:xfrm>
        <a:prstGeom prst="roundRect">
          <a:avLst>
            <a:gd name="adj" fmla="val 10000"/>
          </a:avLst>
        </a:prstGeom>
        <a:solidFill>
          <a:srgbClr val="334A5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err="1" smtClean="0"/>
            <a:t>Creation</a:t>
          </a:r>
          <a:r>
            <a:rPr lang="pt-BR" sz="1800" kern="1200" dirty="0" smtClean="0"/>
            <a:t> </a:t>
          </a:r>
          <a:r>
            <a:rPr lang="pt-BR" sz="1800" kern="1200" dirty="0" err="1" smtClean="0"/>
            <a:t>of</a:t>
          </a:r>
          <a:r>
            <a:rPr lang="pt-BR" sz="1800" kern="1200" dirty="0" smtClean="0"/>
            <a:t> new </a:t>
          </a:r>
          <a:r>
            <a:rPr lang="pt-BR" sz="1800" kern="1200" dirty="0" err="1" smtClean="0"/>
            <a:t>variables</a:t>
          </a:r>
          <a:endParaRPr lang="pt-BR" sz="1800" kern="1200" dirty="0"/>
        </a:p>
      </dsp:txBody>
      <dsp:txXfrm>
        <a:off x="6920034" y="1885928"/>
        <a:ext cx="1539195" cy="1646810"/>
      </dsp:txXfrm>
    </dsp:sp>
    <dsp:sp modelId="{137ED924-9716-4B03-A478-3ED582D16083}">
      <dsp:nvSpPr>
        <dsp:cNvPr id="0" name=""/>
        <dsp:cNvSpPr/>
      </dsp:nvSpPr>
      <dsp:spPr>
        <a:xfrm>
          <a:off x="8670614" y="2506597"/>
          <a:ext cx="346613" cy="4054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pt-BR" sz="1400" kern="1200"/>
        </a:p>
      </dsp:txBody>
      <dsp:txXfrm>
        <a:off x="8670614" y="2587691"/>
        <a:ext cx="242629" cy="243284"/>
      </dsp:txXfrm>
    </dsp:sp>
    <dsp:sp modelId="{AC26DF6F-63E8-45F5-82E6-33E89624C7E5}">
      <dsp:nvSpPr>
        <dsp:cNvPr id="0" name=""/>
        <dsp:cNvSpPr/>
      </dsp:nvSpPr>
      <dsp:spPr>
        <a:xfrm>
          <a:off x="9161105" y="1838041"/>
          <a:ext cx="1634969" cy="1742584"/>
        </a:xfrm>
        <a:prstGeom prst="roundRect">
          <a:avLst>
            <a:gd name="adj" fmla="val 10000"/>
          </a:avLst>
        </a:prstGeom>
        <a:solidFill>
          <a:srgbClr val="334A5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err="1" smtClean="0"/>
            <a:t>Variables</a:t>
          </a:r>
          <a:r>
            <a:rPr lang="pt-BR" sz="1800" kern="1200" dirty="0" smtClean="0"/>
            <a:t> </a:t>
          </a:r>
          <a:r>
            <a:rPr lang="pt-BR" sz="1800" kern="1200" dirty="0" err="1" smtClean="0"/>
            <a:t>categorization</a:t>
          </a:r>
          <a:endParaRPr lang="pt-BR" sz="1800" kern="1200" dirty="0"/>
        </a:p>
      </dsp:txBody>
      <dsp:txXfrm>
        <a:off x="9208992" y="1885928"/>
        <a:ext cx="1539195" cy="1646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C5ADD-1D53-4E73-A803-B718C4CCA99F}">
      <dsp:nvSpPr>
        <dsp:cNvPr id="0" name=""/>
        <dsp:cNvSpPr/>
      </dsp:nvSpPr>
      <dsp:spPr>
        <a:xfrm>
          <a:off x="1102714" y="2325001"/>
          <a:ext cx="2672423" cy="403365"/>
        </a:xfrm>
        <a:custGeom>
          <a:avLst/>
          <a:gdLst/>
          <a:ahLst/>
          <a:cxnLst/>
          <a:rect l="0" t="0" r="0" b="0"/>
          <a:pathLst>
            <a:path>
              <a:moveTo>
                <a:pt x="2672423" y="0"/>
              </a:moveTo>
              <a:lnTo>
                <a:pt x="2672423" y="201682"/>
              </a:lnTo>
              <a:lnTo>
                <a:pt x="0" y="201682"/>
              </a:lnTo>
              <a:lnTo>
                <a:pt x="0" y="4033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9B3196-EB33-4443-97C9-2740FE5100E6}">
      <dsp:nvSpPr>
        <dsp:cNvPr id="0" name=""/>
        <dsp:cNvSpPr/>
      </dsp:nvSpPr>
      <dsp:spPr>
        <a:xfrm>
          <a:off x="4991802" y="3688452"/>
          <a:ext cx="1252151" cy="384013"/>
        </a:xfrm>
        <a:custGeom>
          <a:avLst/>
          <a:gdLst/>
          <a:ahLst/>
          <a:cxnLst/>
          <a:rect l="0" t="0" r="0" b="0"/>
          <a:pathLst>
            <a:path>
              <a:moveTo>
                <a:pt x="1252151" y="0"/>
              </a:moveTo>
              <a:lnTo>
                <a:pt x="1252151" y="182330"/>
              </a:lnTo>
              <a:lnTo>
                <a:pt x="0" y="182330"/>
              </a:lnTo>
              <a:lnTo>
                <a:pt x="0" y="3840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3E79DF-070C-4533-92B4-C170F3625839}">
      <dsp:nvSpPr>
        <dsp:cNvPr id="0" name=""/>
        <dsp:cNvSpPr/>
      </dsp:nvSpPr>
      <dsp:spPr>
        <a:xfrm>
          <a:off x="6243954" y="3688452"/>
          <a:ext cx="1740934" cy="384013"/>
        </a:xfrm>
        <a:custGeom>
          <a:avLst/>
          <a:gdLst/>
          <a:ahLst/>
          <a:cxnLst/>
          <a:rect l="0" t="0" r="0" b="0"/>
          <a:pathLst>
            <a:path>
              <a:moveTo>
                <a:pt x="0" y="0"/>
              </a:moveTo>
              <a:lnTo>
                <a:pt x="0" y="182330"/>
              </a:lnTo>
              <a:lnTo>
                <a:pt x="1740934" y="182330"/>
              </a:lnTo>
              <a:lnTo>
                <a:pt x="1740934" y="3840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5B2224-CADF-45E8-9466-035B876B7FC3}">
      <dsp:nvSpPr>
        <dsp:cNvPr id="0" name=""/>
        <dsp:cNvSpPr/>
      </dsp:nvSpPr>
      <dsp:spPr>
        <a:xfrm>
          <a:off x="3775137" y="2325001"/>
          <a:ext cx="2468816" cy="403057"/>
        </a:xfrm>
        <a:custGeom>
          <a:avLst/>
          <a:gdLst/>
          <a:ahLst/>
          <a:cxnLst/>
          <a:rect l="0" t="0" r="0" b="0"/>
          <a:pathLst>
            <a:path>
              <a:moveTo>
                <a:pt x="0" y="0"/>
              </a:moveTo>
              <a:lnTo>
                <a:pt x="0" y="201375"/>
              </a:lnTo>
              <a:lnTo>
                <a:pt x="2468816" y="201375"/>
              </a:lnTo>
              <a:lnTo>
                <a:pt x="2468816" y="40305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F975B5-70E9-42D6-9217-F9220D557ED9}">
      <dsp:nvSpPr>
        <dsp:cNvPr id="0" name=""/>
        <dsp:cNvSpPr/>
      </dsp:nvSpPr>
      <dsp:spPr>
        <a:xfrm>
          <a:off x="3775137" y="1009492"/>
          <a:ext cx="2607842" cy="355115"/>
        </a:xfrm>
        <a:custGeom>
          <a:avLst/>
          <a:gdLst/>
          <a:ahLst/>
          <a:cxnLst/>
          <a:rect l="0" t="0" r="0" b="0"/>
          <a:pathLst>
            <a:path>
              <a:moveTo>
                <a:pt x="2607842" y="0"/>
              </a:moveTo>
              <a:lnTo>
                <a:pt x="2607842" y="153432"/>
              </a:lnTo>
              <a:lnTo>
                <a:pt x="0" y="153432"/>
              </a:lnTo>
              <a:lnTo>
                <a:pt x="0" y="3551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768DAC-0CAE-4BF9-A01C-13A7704A5FF6}">
      <dsp:nvSpPr>
        <dsp:cNvPr id="0" name=""/>
        <dsp:cNvSpPr/>
      </dsp:nvSpPr>
      <dsp:spPr>
        <a:xfrm>
          <a:off x="6382980" y="1009492"/>
          <a:ext cx="2520719" cy="355115"/>
        </a:xfrm>
        <a:custGeom>
          <a:avLst/>
          <a:gdLst/>
          <a:ahLst/>
          <a:cxnLst/>
          <a:rect l="0" t="0" r="0" b="0"/>
          <a:pathLst>
            <a:path>
              <a:moveTo>
                <a:pt x="0" y="0"/>
              </a:moveTo>
              <a:lnTo>
                <a:pt x="0" y="153432"/>
              </a:lnTo>
              <a:lnTo>
                <a:pt x="2520719" y="153432"/>
              </a:lnTo>
              <a:lnTo>
                <a:pt x="2520719" y="3551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C44ED7-45B8-494C-B71D-A2761F63B7B3}">
      <dsp:nvSpPr>
        <dsp:cNvPr id="0" name=""/>
        <dsp:cNvSpPr/>
      </dsp:nvSpPr>
      <dsp:spPr>
        <a:xfrm>
          <a:off x="5280266" y="49099"/>
          <a:ext cx="2205428" cy="960393"/>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kern="1200" dirty="0" smtClean="0">
              <a:solidFill>
                <a:schemeClr val="tx1"/>
              </a:solidFill>
            </a:rPr>
            <a:t>SUCCESS</a:t>
          </a:r>
        </a:p>
        <a:p>
          <a:pPr lvl="0" algn="ctr" defTabSz="488950">
            <a:lnSpc>
              <a:spcPct val="90000"/>
            </a:lnSpc>
            <a:spcBef>
              <a:spcPct val="0"/>
            </a:spcBef>
            <a:spcAft>
              <a:spcPct val="35000"/>
            </a:spcAft>
          </a:pPr>
          <a:r>
            <a:rPr lang="pt-BR" sz="1100" kern="1200" dirty="0" smtClean="0">
              <a:solidFill>
                <a:schemeClr val="tx1"/>
              </a:solidFill>
            </a:rPr>
            <a:t>6%   94%</a:t>
          </a:r>
        </a:p>
        <a:p>
          <a:pPr lvl="0" algn="ctr" defTabSz="488950">
            <a:lnSpc>
              <a:spcPct val="90000"/>
            </a:lnSpc>
            <a:spcBef>
              <a:spcPct val="0"/>
            </a:spcBef>
            <a:spcAft>
              <a:spcPct val="35000"/>
            </a:spcAft>
          </a:pPr>
          <a:r>
            <a:rPr lang="pt-BR" sz="1100" kern="1200" dirty="0" smtClean="0">
              <a:solidFill>
                <a:schemeClr val="tx1"/>
              </a:solidFill>
            </a:rPr>
            <a:t>100% (2395)</a:t>
          </a:r>
          <a:endParaRPr lang="pt-BR" sz="1100" kern="1200" dirty="0">
            <a:solidFill>
              <a:schemeClr val="tx1"/>
            </a:solidFill>
          </a:endParaRPr>
        </a:p>
      </dsp:txBody>
      <dsp:txXfrm>
        <a:off x="5327149" y="95982"/>
        <a:ext cx="2111662" cy="866627"/>
      </dsp:txXfrm>
    </dsp:sp>
    <dsp:sp modelId="{526CC2EF-57EB-490B-9F1A-818E9434B1A9}">
      <dsp:nvSpPr>
        <dsp:cNvPr id="0" name=""/>
        <dsp:cNvSpPr/>
      </dsp:nvSpPr>
      <dsp:spPr>
        <a:xfrm>
          <a:off x="7800986" y="1364607"/>
          <a:ext cx="2205428" cy="960393"/>
        </a:xfrm>
        <a:prstGeom prst="roundRect">
          <a:avLst/>
        </a:prstGeom>
        <a:solidFill>
          <a:srgbClr val="A94D0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b="1" kern="1200" dirty="0" smtClean="0"/>
            <a:t>SUCCESS</a:t>
          </a:r>
        </a:p>
        <a:p>
          <a:pPr lvl="0" algn="ctr" defTabSz="488950">
            <a:lnSpc>
              <a:spcPct val="90000"/>
            </a:lnSpc>
            <a:spcBef>
              <a:spcPct val="0"/>
            </a:spcBef>
            <a:spcAft>
              <a:spcPct val="35000"/>
            </a:spcAft>
          </a:pPr>
          <a:r>
            <a:rPr lang="pt-BR" sz="1100" b="1" kern="1200" dirty="0" smtClean="0"/>
            <a:t>1%   99%</a:t>
          </a:r>
        </a:p>
        <a:p>
          <a:pPr lvl="0" algn="ctr" defTabSz="488950">
            <a:lnSpc>
              <a:spcPct val="90000"/>
            </a:lnSpc>
            <a:spcBef>
              <a:spcPct val="0"/>
            </a:spcBef>
            <a:spcAft>
              <a:spcPct val="35000"/>
            </a:spcAft>
          </a:pPr>
          <a:r>
            <a:rPr lang="pt-BR" sz="1100" b="1" kern="1200" dirty="0" smtClean="0"/>
            <a:t>68% (1626)</a:t>
          </a:r>
          <a:endParaRPr lang="pt-BR" sz="1100" b="1" kern="1200" dirty="0"/>
        </a:p>
      </dsp:txBody>
      <dsp:txXfrm>
        <a:off x="7847869" y="1411490"/>
        <a:ext cx="2111662" cy="866627"/>
      </dsp:txXfrm>
    </dsp:sp>
    <dsp:sp modelId="{C948DEC1-0415-4333-8179-75CC2DC9386C}">
      <dsp:nvSpPr>
        <dsp:cNvPr id="0" name=""/>
        <dsp:cNvSpPr/>
      </dsp:nvSpPr>
      <dsp:spPr>
        <a:xfrm>
          <a:off x="2672423" y="1364607"/>
          <a:ext cx="2205428" cy="960393"/>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kern="1200" dirty="0" smtClean="0">
              <a:solidFill>
                <a:schemeClr val="tx1"/>
              </a:solidFill>
            </a:rPr>
            <a:t>SUCCESS</a:t>
          </a:r>
        </a:p>
        <a:p>
          <a:pPr lvl="0" algn="ctr" defTabSz="488950">
            <a:lnSpc>
              <a:spcPct val="90000"/>
            </a:lnSpc>
            <a:spcBef>
              <a:spcPct val="0"/>
            </a:spcBef>
            <a:spcAft>
              <a:spcPct val="35000"/>
            </a:spcAft>
          </a:pPr>
          <a:r>
            <a:rPr lang="pt-BR" sz="1100" kern="1200" dirty="0" smtClean="0">
              <a:solidFill>
                <a:schemeClr val="tx1"/>
              </a:solidFill>
            </a:rPr>
            <a:t>15%   85%</a:t>
          </a:r>
        </a:p>
        <a:p>
          <a:pPr lvl="0" algn="ctr" defTabSz="488950">
            <a:lnSpc>
              <a:spcPct val="90000"/>
            </a:lnSpc>
            <a:spcBef>
              <a:spcPct val="0"/>
            </a:spcBef>
            <a:spcAft>
              <a:spcPct val="35000"/>
            </a:spcAft>
          </a:pPr>
          <a:r>
            <a:rPr lang="pt-BR" sz="1100" kern="1200" dirty="0" smtClean="0">
              <a:solidFill>
                <a:schemeClr val="tx1"/>
              </a:solidFill>
            </a:rPr>
            <a:t>32% (769)</a:t>
          </a:r>
          <a:endParaRPr lang="pt-BR" sz="1100" kern="1200" dirty="0">
            <a:solidFill>
              <a:schemeClr val="tx1"/>
            </a:solidFill>
          </a:endParaRPr>
        </a:p>
      </dsp:txBody>
      <dsp:txXfrm>
        <a:off x="2719306" y="1411490"/>
        <a:ext cx="2111662" cy="866627"/>
      </dsp:txXfrm>
    </dsp:sp>
    <dsp:sp modelId="{51723FB9-A79E-4C0F-97A6-EAC9FB0FD7C6}">
      <dsp:nvSpPr>
        <dsp:cNvPr id="0" name=""/>
        <dsp:cNvSpPr/>
      </dsp:nvSpPr>
      <dsp:spPr>
        <a:xfrm>
          <a:off x="5141240" y="2728059"/>
          <a:ext cx="2205428" cy="960393"/>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kern="1200" dirty="0" smtClean="0">
              <a:solidFill>
                <a:schemeClr val="tx1"/>
              </a:solidFill>
            </a:rPr>
            <a:t>NOT SUCCESS</a:t>
          </a:r>
        </a:p>
        <a:p>
          <a:pPr lvl="0" algn="ctr" defTabSz="488950">
            <a:lnSpc>
              <a:spcPct val="90000"/>
            </a:lnSpc>
            <a:spcBef>
              <a:spcPct val="0"/>
            </a:spcBef>
            <a:spcAft>
              <a:spcPct val="35000"/>
            </a:spcAft>
          </a:pPr>
          <a:r>
            <a:rPr lang="pt-BR" sz="1100" kern="1200" dirty="0" smtClean="0">
              <a:solidFill>
                <a:schemeClr val="tx1"/>
              </a:solidFill>
            </a:rPr>
            <a:t>8%   92%</a:t>
          </a:r>
        </a:p>
        <a:p>
          <a:pPr lvl="0" algn="ctr" defTabSz="488950">
            <a:lnSpc>
              <a:spcPct val="90000"/>
            </a:lnSpc>
            <a:spcBef>
              <a:spcPct val="0"/>
            </a:spcBef>
            <a:spcAft>
              <a:spcPct val="35000"/>
            </a:spcAft>
          </a:pPr>
          <a:r>
            <a:rPr lang="pt-BR" sz="1100" kern="1200" dirty="0" smtClean="0">
              <a:solidFill>
                <a:schemeClr val="tx1"/>
              </a:solidFill>
            </a:rPr>
            <a:t>24% (566)</a:t>
          </a:r>
          <a:endParaRPr lang="pt-BR" sz="1100" kern="1200" dirty="0">
            <a:solidFill>
              <a:schemeClr val="tx1"/>
            </a:solidFill>
          </a:endParaRPr>
        </a:p>
      </dsp:txBody>
      <dsp:txXfrm>
        <a:off x="5188123" y="2774942"/>
        <a:ext cx="2111662" cy="866627"/>
      </dsp:txXfrm>
    </dsp:sp>
    <dsp:sp modelId="{1CCD8BB3-E3EB-4311-A720-D7CF16DA093A}">
      <dsp:nvSpPr>
        <dsp:cNvPr id="0" name=""/>
        <dsp:cNvSpPr/>
      </dsp:nvSpPr>
      <dsp:spPr>
        <a:xfrm>
          <a:off x="6882174" y="4072466"/>
          <a:ext cx="2205428" cy="960393"/>
        </a:xfrm>
        <a:prstGeom prst="roundRect">
          <a:avLst/>
        </a:prstGeom>
        <a:solidFill>
          <a:srgbClr val="A94D0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b="1" kern="1200" dirty="0" smtClean="0">
              <a:solidFill>
                <a:schemeClr val="bg1"/>
              </a:solidFill>
            </a:rPr>
            <a:t>SUCCESS</a:t>
          </a:r>
        </a:p>
        <a:p>
          <a:pPr lvl="0" algn="ctr" defTabSz="488950">
            <a:lnSpc>
              <a:spcPct val="90000"/>
            </a:lnSpc>
            <a:spcBef>
              <a:spcPct val="0"/>
            </a:spcBef>
            <a:spcAft>
              <a:spcPct val="35000"/>
            </a:spcAft>
          </a:pPr>
          <a:r>
            <a:rPr lang="pt-BR" sz="1100" b="1" kern="1200" dirty="0" smtClean="0">
              <a:solidFill>
                <a:schemeClr val="bg1"/>
              </a:solidFill>
            </a:rPr>
            <a:t>4%   96%</a:t>
          </a:r>
        </a:p>
        <a:p>
          <a:pPr lvl="0" algn="ctr" defTabSz="488950">
            <a:lnSpc>
              <a:spcPct val="90000"/>
            </a:lnSpc>
            <a:spcBef>
              <a:spcPct val="0"/>
            </a:spcBef>
            <a:spcAft>
              <a:spcPct val="35000"/>
            </a:spcAft>
          </a:pPr>
          <a:r>
            <a:rPr lang="pt-BR" sz="1100" b="1" kern="1200" dirty="0" smtClean="0">
              <a:solidFill>
                <a:schemeClr val="bg1"/>
              </a:solidFill>
            </a:rPr>
            <a:t>23% (541)</a:t>
          </a:r>
          <a:endParaRPr lang="pt-BR" sz="1100" b="1" kern="1200" dirty="0">
            <a:solidFill>
              <a:schemeClr val="bg1"/>
            </a:solidFill>
          </a:endParaRPr>
        </a:p>
      </dsp:txBody>
      <dsp:txXfrm>
        <a:off x="6929057" y="4119349"/>
        <a:ext cx="2111662" cy="866627"/>
      </dsp:txXfrm>
    </dsp:sp>
    <dsp:sp modelId="{C6CABBF9-D558-4FF6-BA61-F1579037D99B}">
      <dsp:nvSpPr>
        <dsp:cNvPr id="0" name=""/>
        <dsp:cNvSpPr/>
      </dsp:nvSpPr>
      <dsp:spPr>
        <a:xfrm>
          <a:off x="3889088" y="4072466"/>
          <a:ext cx="2205428" cy="960393"/>
        </a:xfrm>
        <a:prstGeom prst="roundRect">
          <a:avLst/>
        </a:prstGeom>
        <a:solidFill>
          <a:srgbClr val="255D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b="1" kern="1200" dirty="0" smtClean="0"/>
            <a:t>NOT SUCCESS</a:t>
          </a:r>
        </a:p>
        <a:p>
          <a:pPr lvl="0" algn="ctr" defTabSz="488950">
            <a:lnSpc>
              <a:spcPct val="90000"/>
            </a:lnSpc>
            <a:spcBef>
              <a:spcPct val="0"/>
            </a:spcBef>
            <a:spcAft>
              <a:spcPct val="35000"/>
            </a:spcAft>
          </a:pPr>
          <a:r>
            <a:rPr lang="pt-BR" sz="1100" b="1" kern="1200" dirty="0" smtClean="0"/>
            <a:t>84%   16%</a:t>
          </a:r>
        </a:p>
        <a:p>
          <a:pPr lvl="0" algn="ctr" defTabSz="488950">
            <a:lnSpc>
              <a:spcPct val="90000"/>
            </a:lnSpc>
            <a:spcBef>
              <a:spcPct val="0"/>
            </a:spcBef>
            <a:spcAft>
              <a:spcPct val="35000"/>
            </a:spcAft>
          </a:pPr>
          <a:r>
            <a:rPr lang="pt-BR" sz="1100" b="1" kern="1200" dirty="0" smtClean="0"/>
            <a:t>1% (25)</a:t>
          </a:r>
          <a:endParaRPr lang="pt-BR" sz="1100" b="1" kern="1200" dirty="0"/>
        </a:p>
      </dsp:txBody>
      <dsp:txXfrm>
        <a:off x="3935971" y="4119349"/>
        <a:ext cx="2111662" cy="866627"/>
      </dsp:txXfrm>
    </dsp:sp>
    <dsp:sp modelId="{58DF4D59-43B7-480D-A511-1E933FCAFC88}">
      <dsp:nvSpPr>
        <dsp:cNvPr id="0" name=""/>
        <dsp:cNvSpPr/>
      </dsp:nvSpPr>
      <dsp:spPr>
        <a:xfrm>
          <a:off x="0" y="2728366"/>
          <a:ext cx="2205428" cy="960393"/>
        </a:xfrm>
        <a:prstGeom prst="roundRect">
          <a:avLst/>
        </a:prstGeom>
        <a:solidFill>
          <a:srgbClr val="A94D0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b="1" kern="1200" dirty="0" smtClean="0">
              <a:solidFill>
                <a:schemeClr val="bg1"/>
              </a:solidFill>
            </a:rPr>
            <a:t>SUCCESS</a:t>
          </a:r>
        </a:p>
        <a:p>
          <a:pPr lvl="0" algn="ctr" defTabSz="488950">
            <a:lnSpc>
              <a:spcPct val="90000"/>
            </a:lnSpc>
            <a:spcBef>
              <a:spcPct val="0"/>
            </a:spcBef>
            <a:spcAft>
              <a:spcPct val="35000"/>
            </a:spcAft>
          </a:pPr>
          <a:r>
            <a:rPr lang="pt-BR" sz="1100" b="1" kern="1200" dirty="0" smtClean="0">
              <a:solidFill>
                <a:schemeClr val="bg1"/>
              </a:solidFill>
            </a:rPr>
            <a:t>36%   64%</a:t>
          </a:r>
        </a:p>
        <a:p>
          <a:pPr lvl="0" algn="ctr" defTabSz="488950">
            <a:lnSpc>
              <a:spcPct val="90000"/>
            </a:lnSpc>
            <a:spcBef>
              <a:spcPct val="0"/>
            </a:spcBef>
            <a:spcAft>
              <a:spcPct val="35000"/>
            </a:spcAft>
          </a:pPr>
          <a:r>
            <a:rPr lang="pt-BR" sz="1100" b="1" kern="1200" dirty="0" smtClean="0">
              <a:solidFill>
                <a:schemeClr val="bg1"/>
              </a:solidFill>
            </a:rPr>
            <a:t>8%  (203)</a:t>
          </a:r>
          <a:endParaRPr lang="pt-BR" sz="1100" b="1" kern="1200" dirty="0">
            <a:solidFill>
              <a:schemeClr val="bg1"/>
            </a:solidFill>
          </a:endParaRPr>
        </a:p>
      </dsp:txBody>
      <dsp:txXfrm>
        <a:off x="46883" y="2775249"/>
        <a:ext cx="2111662" cy="866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44D5F-933D-4825-83C3-4E5D3447100C}">
      <dsp:nvSpPr>
        <dsp:cNvPr id="0" name=""/>
        <dsp:cNvSpPr/>
      </dsp:nvSpPr>
      <dsp:spPr>
        <a:xfrm>
          <a:off x="1308341" y="2805539"/>
          <a:ext cx="943750" cy="223856"/>
        </a:xfrm>
        <a:custGeom>
          <a:avLst/>
          <a:gdLst/>
          <a:ahLst/>
          <a:cxnLst/>
          <a:rect l="0" t="0" r="0" b="0"/>
          <a:pathLst>
            <a:path>
              <a:moveTo>
                <a:pt x="943750" y="0"/>
              </a:moveTo>
              <a:lnTo>
                <a:pt x="943750" y="111928"/>
              </a:lnTo>
              <a:lnTo>
                <a:pt x="0" y="111928"/>
              </a:lnTo>
              <a:lnTo>
                <a:pt x="0"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AD9DF1-EDB9-4365-BDBB-ACCFA14832F5}">
      <dsp:nvSpPr>
        <dsp:cNvPr id="0" name=""/>
        <dsp:cNvSpPr/>
      </dsp:nvSpPr>
      <dsp:spPr>
        <a:xfrm>
          <a:off x="2032244" y="3562386"/>
          <a:ext cx="1109947" cy="223856"/>
        </a:xfrm>
        <a:custGeom>
          <a:avLst/>
          <a:gdLst/>
          <a:ahLst/>
          <a:cxnLst/>
          <a:rect l="0" t="0" r="0" b="0"/>
          <a:pathLst>
            <a:path>
              <a:moveTo>
                <a:pt x="1109947" y="0"/>
              </a:moveTo>
              <a:lnTo>
                <a:pt x="1109947" y="111928"/>
              </a:lnTo>
              <a:lnTo>
                <a:pt x="0" y="111928"/>
              </a:lnTo>
              <a:lnTo>
                <a:pt x="0"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CF4E68-7859-41C8-BFFA-C8148F99DE08}">
      <dsp:nvSpPr>
        <dsp:cNvPr id="0" name=""/>
        <dsp:cNvSpPr/>
      </dsp:nvSpPr>
      <dsp:spPr>
        <a:xfrm>
          <a:off x="2204272" y="5076080"/>
          <a:ext cx="968577" cy="223856"/>
        </a:xfrm>
        <a:custGeom>
          <a:avLst/>
          <a:gdLst/>
          <a:ahLst/>
          <a:cxnLst/>
          <a:rect l="0" t="0" r="0" b="0"/>
          <a:pathLst>
            <a:path>
              <a:moveTo>
                <a:pt x="968577" y="0"/>
              </a:moveTo>
              <a:lnTo>
                <a:pt x="968577" y="111928"/>
              </a:lnTo>
              <a:lnTo>
                <a:pt x="0" y="111928"/>
              </a:lnTo>
              <a:lnTo>
                <a:pt x="0"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7AA01E-2368-4C84-9627-39EBCA6B0151}">
      <dsp:nvSpPr>
        <dsp:cNvPr id="0" name=""/>
        <dsp:cNvSpPr/>
      </dsp:nvSpPr>
      <dsp:spPr>
        <a:xfrm>
          <a:off x="2928835" y="5832926"/>
          <a:ext cx="1176028" cy="223856"/>
        </a:xfrm>
        <a:custGeom>
          <a:avLst/>
          <a:gdLst/>
          <a:ahLst/>
          <a:cxnLst/>
          <a:rect l="0" t="0" r="0" b="0"/>
          <a:pathLst>
            <a:path>
              <a:moveTo>
                <a:pt x="1176028" y="0"/>
              </a:moveTo>
              <a:lnTo>
                <a:pt x="1176028" y="111928"/>
              </a:lnTo>
              <a:lnTo>
                <a:pt x="0" y="111928"/>
              </a:lnTo>
              <a:lnTo>
                <a:pt x="0"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CD9FC7-6B59-4C88-AD6E-8D27F88E2961}">
      <dsp:nvSpPr>
        <dsp:cNvPr id="0" name=""/>
        <dsp:cNvSpPr/>
      </dsp:nvSpPr>
      <dsp:spPr>
        <a:xfrm>
          <a:off x="4104863" y="5832926"/>
          <a:ext cx="1268555" cy="223856"/>
        </a:xfrm>
        <a:custGeom>
          <a:avLst/>
          <a:gdLst/>
          <a:ahLst/>
          <a:cxnLst/>
          <a:rect l="0" t="0" r="0" b="0"/>
          <a:pathLst>
            <a:path>
              <a:moveTo>
                <a:pt x="0" y="0"/>
              </a:moveTo>
              <a:lnTo>
                <a:pt x="0" y="111928"/>
              </a:lnTo>
              <a:lnTo>
                <a:pt x="1268555" y="111928"/>
              </a:lnTo>
              <a:lnTo>
                <a:pt x="1268555"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7CDB46-1584-485C-AE7A-CD91B6993361}">
      <dsp:nvSpPr>
        <dsp:cNvPr id="0" name=""/>
        <dsp:cNvSpPr/>
      </dsp:nvSpPr>
      <dsp:spPr>
        <a:xfrm>
          <a:off x="3172849" y="5076080"/>
          <a:ext cx="932014" cy="223856"/>
        </a:xfrm>
        <a:custGeom>
          <a:avLst/>
          <a:gdLst/>
          <a:ahLst/>
          <a:cxnLst/>
          <a:rect l="0" t="0" r="0" b="0"/>
          <a:pathLst>
            <a:path>
              <a:moveTo>
                <a:pt x="0" y="0"/>
              </a:moveTo>
              <a:lnTo>
                <a:pt x="0" y="111928"/>
              </a:lnTo>
              <a:lnTo>
                <a:pt x="932014" y="111928"/>
              </a:lnTo>
              <a:lnTo>
                <a:pt x="932014"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DF641D-8FF1-448A-9D95-49C3FE1313C9}">
      <dsp:nvSpPr>
        <dsp:cNvPr id="0" name=""/>
        <dsp:cNvSpPr/>
      </dsp:nvSpPr>
      <dsp:spPr>
        <a:xfrm>
          <a:off x="3172849" y="4319233"/>
          <a:ext cx="1063684" cy="223856"/>
        </a:xfrm>
        <a:custGeom>
          <a:avLst/>
          <a:gdLst/>
          <a:ahLst/>
          <a:cxnLst/>
          <a:rect l="0" t="0" r="0" b="0"/>
          <a:pathLst>
            <a:path>
              <a:moveTo>
                <a:pt x="1063684" y="0"/>
              </a:moveTo>
              <a:lnTo>
                <a:pt x="1063684" y="111928"/>
              </a:lnTo>
              <a:lnTo>
                <a:pt x="0" y="111928"/>
              </a:lnTo>
              <a:lnTo>
                <a:pt x="0"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D5E6CD-83B3-4EB8-AEF5-6C609E6FF046}">
      <dsp:nvSpPr>
        <dsp:cNvPr id="0" name=""/>
        <dsp:cNvSpPr/>
      </dsp:nvSpPr>
      <dsp:spPr>
        <a:xfrm>
          <a:off x="4236533" y="4319233"/>
          <a:ext cx="1193126" cy="223856"/>
        </a:xfrm>
        <a:custGeom>
          <a:avLst/>
          <a:gdLst/>
          <a:ahLst/>
          <a:cxnLst/>
          <a:rect l="0" t="0" r="0" b="0"/>
          <a:pathLst>
            <a:path>
              <a:moveTo>
                <a:pt x="0" y="0"/>
              </a:moveTo>
              <a:lnTo>
                <a:pt x="0" y="111928"/>
              </a:lnTo>
              <a:lnTo>
                <a:pt x="1193126" y="111928"/>
              </a:lnTo>
              <a:lnTo>
                <a:pt x="1193126"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3223E-F413-4FBF-8315-0C7EC57D6547}">
      <dsp:nvSpPr>
        <dsp:cNvPr id="0" name=""/>
        <dsp:cNvSpPr/>
      </dsp:nvSpPr>
      <dsp:spPr>
        <a:xfrm>
          <a:off x="3142192" y="3562386"/>
          <a:ext cx="1094341" cy="223856"/>
        </a:xfrm>
        <a:custGeom>
          <a:avLst/>
          <a:gdLst/>
          <a:ahLst/>
          <a:cxnLst/>
          <a:rect l="0" t="0" r="0" b="0"/>
          <a:pathLst>
            <a:path>
              <a:moveTo>
                <a:pt x="0" y="0"/>
              </a:moveTo>
              <a:lnTo>
                <a:pt x="0" y="111928"/>
              </a:lnTo>
              <a:lnTo>
                <a:pt x="1094341" y="111928"/>
              </a:lnTo>
              <a:lnTo>
                <a:pt x="1094341"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923426-6796-43A5-9C3C-6C044ACFD3B8}">
      <dsp:nvSpPr>
        <dsp:cNvPr id="0" name=""/>
        <dsp:cNvSpPr/>
      </dsp:nvSpPr>
      <dsp:spPr>
        <a:xfrm>
          <a:off x="2252092" y="2805539"/>
          <a:ext cx="890099" cy="223856"/>
        </a:xfrm>
        <a:custGeom>
          <a:avLst/>
          <a:gdLst/>
          <a:ahLst/>
          <a:cxnLst/>
          <a:rect l="0" t="0" r="0" b="0"/>
          <a:pathLst>
            <a:path>
              <a:moveTo>
                <a:pt x="0" y="0"/>
              </a:moveTo>
              <a:lnTo>
                <a:pt x="0" y="111928"/>
              </a:lnTo>
              <a:lnTo>
                <a:pt x="890099" y="111928"/>
              </a:lnTo>
              <a:lnTo>
                <a:pt x="890099"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000CD9-CEDF-400D-B28C-37185ADDEC24}">
      <dsp:nvSpPr>
        <dsp:cNvPr id="0" name=""/>
        <dsp:cNvSpPr/>
      </dsp:nvSpPr>
      <dsp:spPr>
        <a:xfrm>
          <a:off x="2252092" y="2048692"/>
          <a:ext cx="1268011" cy="223856"/>
        </a:xfrm>
        <a:custGeom>
          <a:avLst/>
          <a:gdLst/>
          <a:ahLst/>
          <a:cxnLst/>
          <a:rect l="0" t="0" r="0" b="0"/>
          <a:pathLst>
            <a:path>
              <a:moveTo>
                <a:pt x="1268011" y="0"/>
              </a:moveTo>
              <a:lnTo>
                <a:pt x="1268011" y="111928"/>
              </a:lnTo>
              <a:lnTo>
                <a:pt x="0" y="111928"/>
              </a:lnTo>
              <a:lnTo>
                <a:pt x="0"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C3567B-7A40-4B85-8532-3AD750BB4EFC}">
      <dsp:nvSpPr>
        <dsp:cNvPr id="0" name=""/>
        <dsp:cNvSpPr/>
      </dsp:nvSpPr>
      <dsp:spPr>
        <a:xfrm>
          <a:off x="3520103" y="2048692"/>
          <a:ext cx="1271998" cy="223856"/>
        </a:xfrm>
        <a:custGeom>
          <a:avLst/>
          <a:gdLst/>
          <a:ahLst/>
          <a:cxnLst/>
          <a:rect l="0" t="0" r="0" b="0"/>
          <a:pathLst>
            <a:path>
              <a:moveTo>
                <a:pt x="0" y="0"/>
              </a:moveTo>
              <a:lnTo>
                <a:pt x="0" y="111928"/>
              </a:lnTo>
              <a:lnTo>
                <a:pt x="1271998" y="111928"/>
              </a:lnTo>
              <a:lnTo>
                <a:pt x="1271998"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4C5ADD-1D53-4E73-A803-B718C4CCA99F}">
      <dsp:nvSpPr>
        <dsp:cNvPr id="0" name=""/>
        <dsp:cNvSpPr/>
      </dsp:nvSpPr>
      <dsp:spPr>
        <a:xfrm>
          <a:off x="3520103" y="1291845"/>
          <a:ext cx="2615476" cy="223856"/>
        </a:xfrm>
        <a:custGeom>
          <a:avLst/>
          <a:gdLst/>
          <a:ahLst/>
          <a:cxnLst/>
          <a:rect l="0" t="0" r="0" b="0"/>
          <a:pathLst>
            <a:path>
              <a:moveTo>
                <a:pt x="2615476" y="0"/>
              </a:moveTo>
              <a:lnTo>
                <a:pt x="2615476" y="111928"/>
              </a:lnTo>
              <a:lnTo>
                <a:pt x="0" y="111928"/>
              </a:lnTo>
              <a:lnTo>
                <a:pt x="0"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9B3196-EB33-4443-97C9-2740FE5100E6}">
      <dsp:nvSpPr>
        <dsp:cNvPr id="0" name=""/>
        <dsp:cNvSpPr/>
      </dsp:nvSpPr>
      <dsp:spPr>
        <a:xfrm>
          <a:off x="7399897" y="2048692"/>
          <a:ext cx="1283649" cy="223856"/>
        </a:xfrm>
        <a:custGeom>
          <a:avLst/>
          <a:gdLst/>
          <a:ahLst/>
          <a:cxnLst/>
          <a:rect l="0" t="0" r="0" b="0"/>
          <a:pathLst>
            <a:path>
              <a:moveTo>
                <a:pt x="1283649" y="0"/>
              </a:moveTo>
              <a:lnTo>
                <a:pt x="1283649" y="111928"/>
              </a:lnTo>
              <a:lnTo>
                <a:pt x="0" y="111928"/>
              </a:lnTo>
              <a:lnTo>
                <a:pt x="0"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6B70D4-3E7A-41F9-940E-60A3CB0A4C88}">
      <dsp:nvSpPr>
        <dsp:cNvPr id="0" name=""/>
        <dsp:cNvSpPr/>
      </dsp:nvSpPr>
      <dsp:spPr>
        <a:xfrm>
          <a:off x="6762339" y="4319233"/>
          <a:ext cx="1274183" cy="223856"/>
        </a:xfrm>
        <a:custGeom>
          <a:avLst/>
          <a:gdLst/>
          <a:ahLst/>
          <a:cxnLst/>
          <a:rect l="0" t="0" r="0" b="0"/>
          <a:pathLst>
            <a:path>
              <a:moveTo>
                <a:pt x="1274183" y="0"/>
              </a:moveTo>
              <a:lnTo>
                <a:pt x="1274183" y="111928"/>
              </a:lnTo>
              <a:lnTo>
                <a:pt x="0" y="111928"/>
              </a:lnTo>
              <a:lnTo>
                <a:pt x="0"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7C14CE-0DD8-4BEC-BA64-385044D95569}">
      <dsp:nvSpPr>
        <dsp:cNvPr id="0" name=""/>
        <dsp:cNvSpPr/>
      </dsp:nvSpPr>
      <dsp:spPr>
        <a:xfrm>
          <a:off x="8036523" y="4319233"/>
          <a:ext cx="1387774" cy="223856"/>
        </a:xfrm>
        <a:custGeom>
          <a:avLst/>
          <a:gdLst/>
          <a:ahLst/>
          <a:cxnLst/>
          <a:rect l="0" t="0" r="0" b="0"/>
          <a:pathLst>
            <a:path>
              <a:moveTo>
                <a:pt x="0" y="0"/>
              </a:moveTo>
              <a:lnTo>
                <a:pt x="0" y="111928"/>
              </a:lnTo>
              <a:lnTo>
                <a:pt x="1387774" y="111928"/>
              </a:lnTo>
              <a:lnTo>
                <a:pt x="1387774"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4886EB-AA7E-4E61-88BB-DAD761431B55}">
      <dsp:nvSpPr>
        <dsp:cNvPr id="0" name=""/>
        <dsp:cNvSpPr/>
      </dsp:nvSpPr>
      <dsp:spPr>
        <a:xfrm>
          <a:off x="8036523" y="3562386"/>
          <a:ext cx="1047982" cy="223856"/>
        </a:xfrm>
        <a:custGeom>
          <a:avLst/>
          <a:gdLst/>
          <a:ahLst/>
          <a:cxnLst/>
          <a:rect l="0" t="0" r="0" b="0"/>
          <a:pathLst>
            <a:path>
              <a:moveTo>
                <a:pt x="1047982" y="0"/>
              </a:moveTo>
              <a:lnTo>
                <a:pt x="1047982" y="111928"/>
              </a:lnTo>
              <a:lnTo>
                <a:pt x="0" y="111928"/>
              </a:lnTo>
              <a:lnTo>
                <a:pt x="0"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E46BC6-6F8F-48F1-854D-5781D15BE10E}">
      <dsp:nvSpPr>
        <dsp:cNvPr id="0" name=""/>
        <dsp:cNvSpPr/>
      </dsp:nvSpPr>
      <dsp:spPr>
        <a:xfrm>
          <a:off x="9084505" y="3562386"/>
          <a:ext cx="1063694" cy="223856"/>
        </a:xfrm>
        <a:custGeom>
          <a:avLst/>
          <a:gdLst/>
          <a:ahLst/>
          <a:cxnLst/>
          <a:rect l="0" t="0" r="0" b="0"/>
          <a:pathLst>
            <a:path>
              <a:moveTo>
                <a:pt x="0" y="0"/>
              </a:moveTo>
              <a:lnTo>
                <a:pt x="0" y="111928"/>
              </a:lnTo>
              <a:lnTo>
                <a:pt x="1063694" y="111928"/>
              </a:lnTo>
              <a:lnTo>
                <a:pt x="1063694"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0312BB-BB0E-410B-BE50-3B1EE5BB42AA}">
      <dsp:nvSpPr>
        <dsp:cNvPr id="0" name=""/>
        <dsp:cNvSpPr/>
      </dsp:nvSpPr>
      <dsp:spPr>
        <a:xfrm>
          <a:off x="9084505" y="2805539"/>
          <a:ext cx="913199" cy="223856"/>
        </a:xfrm>
        <a:custGeom>
          <a:avLst/>
          <a:gdLst/>
          <a:ahLst/>
          <a:cxnLst/>
          <a:rect l="0" t="0" r="0" b="0"/>
          <a:pathLst>
            <a:path>
              <a:moveTo>
                <a:pt x="913199" y="0"/>
              </a:moveTo>
              <a:lnTo>
                <a:pt x="913199" y="111928"/>
              </a:lnTo>
              <a:lnTo>
                <a:pt x="0" y="111928"/>
              </a:lnTo>
              <a:lnTo>
                <a:pt x="0"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CC953E-0813-4D22-A568-314935C050FC}">
      <dsp:nvSpPr>
        <dsp:cNvPr id="0" name=""/>
        <dsp:cNvSpPr/>
      </dsp:nvSpPr>
      <dsp:spPr>
        <a:xfrm>
          <a:off x="9997705" y="2805539"/>
          <a:ext cx="874397" cy="223856"/>
        </a:xfrm>
        <a:custGeom>
          <a:avLst/>
          <a:gdLst/>
          <a:ahLst/>
          <a:cxnLst/>
          <a:rect l="0" t="0" r="0" b="0"/>
          <a:pathLst>
            <a:path>
              <a:moveTo>
                <a:pt x="0" y="0"/>
              </a:moveTo>
              <a:lnTo>
                <a:pt x="0" y="111928"/>
              </a:lnTo>
              <a:lnTo>
                <a:pt x="874397" y="111928"/>
              </a:lnTo>
              <a:lnTo>
                <a:pt x="874397"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3E79DF-070C-4533-92B4-C170F3625839}">
      <dsp:nvSpPr>
        <dsp:cNvPr id="0" name=""/>
        <dsp:cNvSpPr/>
      </dsp:nvSpPr>
      <dsp:spPr>
        <a:xfrm>
          <a:off x="8683547" y="2048692"/>
          <a:ext cx="1314157" cy="223856"/>
        </a:xfrm>
        <a:custGeom>
          <a:avLst/>
          <a:gdLst/>
          <a:ahLst/>
          <a:cxnLst/>
          <a:rect l="0" t="0" r="0" b="0"/>
          <a:pathLst>
            <a:path>
              <a:moveTo>
                <a:pt x="0" y="0"/>
              </a:moveTo>
              <a:lnTo>
                <a:pt x="0" y="111928"/>
              </a:lnTo>
              <a:lnTo>
                <a:pt x="1314157" y="111928"/>
              </a:lnTo>
              <a:lnTo>
                <a:pt x="1314157"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5B2224-CADF-45E8-9466-035B876B7FC3}">
      <dsp:nvSpPr>
        <dsp:cNvPr id="0" name=""/>
        <dsp:cNvSpPr/>
      </dsp:nvSpPr>
      <dsp:spPr>
        <a:xfrm>
          <a:off x="6135579" y="1291845"/>
          <a:ext cx="2547967" cy="223856"/>
        </a:xfrm>
        <a:custGeom>
          <a:avLst/>
          <a:gdLst/>
          <a:ahLst/>
          <a:cxnLst/>
          <a:rect l="0" t="0" r="0" b="0"/>
          <a:pathLst>
            <a:path>
              <a:moveTo>
                <a:pt x="0" y="0"/>
              </a:moveTo>
              <a:lnTo>
                <a:pt x="0" y="111928"/>
              </a:lnTo>
              <a:lnTo>
                <a:pt x="2547967" y="111928"/>
              </a:lnTo>
              <a:lnTo>
                <a:pt x="2547967" y="2238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F975B5-70E9-42D6-9217-F9220D557ED9}">
      <dsp:nvSpPr>
        <dsp:cNvPr id="0" name=""/>
        <dsp:cNvSpPr/>
      </dsp:nvSpPr>
      <dsp:spPr>
        <a:xfrm>
          <a:off x="6135579" y="534999"/>
          <a:ext cx="1436671" cy="223856"/>
        </a:xfrm>
        <a:custGeom>
          <a:avLst/>
          <a:gdLst/>
          <a:ahLst/>
          <a:cxnLst/>
          <a:rect l="0" t="0" r="0" b="0"/>
          <a:pathLst>
            <a:path>
              <a:moveTo>
                <a:pt x="1436671" y="0"/>
              </a:moveTo>
              <a:lnTo>
                <a:pt x="1436671" y="111928"/>
              </a:lnTo>
              <a:lnTo>
                <a:pt x="0" y="111928"/>
              </a:lnTo>
              <a:lnTo>
                <a:pt x="0" y="2238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768DAC-0CAE-4BF9-A01C-13A7704A5FF6}">
      <dsp:nvSpPr>
        <dsp:cNvPr id="0" name=""/>
        <dsp:cNvSpPr/>
      </dsp:nvSpPr>
      <dsp:spPr>
        <a:xfrm>
          <a:off x="7572251" y="534999"/>
          <a:ext cx="1506162" cy="223856"/>
        </a:xfrm>
        <a:custGeom>
          <a:avLst/>
          <a:gdLst/>
          <a:ahLst/>
          <a:cxnLst/>
          <a:rect l="0" t="0" r="0" b="0"/>
          <a:pathLst>
            <a:path>
              <a:moveTo>
                <a:pt x="0" y="0"/>
              </a:moveTo>
              <a:lnTo>
                <a:pt x="0" y="111928"/>
              </a:lnTo>
              <a:lnTo>
                <a:pt x="1506162" y="111928"/>
              </a:lnTo>
              <a:lnTo>
                <a:pt x="1506162" y="2238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C44ED7-45B8-494C-B71D-A2761F63B7B3}">
      <dsp:nvSpPr>
        <dsp:cNvPr id="0" name=""/>
        <dsp:cNvSpPr/>
      </dsp:nvSpPr>
      <dsp:spPr>
        <a:xfrm>
          <a:off x="6960276" y="2008"/>
          <a:ext cx="1223949" cy="53299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kern="1200" dirty="0" smtClean="0">
              <a:solidFill>
                <a:schemeClr val="tx1"/>
              </a:solidFill>
            </a:rPr>
            <a:t>SUCCESS</a:t>
          </a:r>
        </a:p>
        <a:p>
          <a:pPr lvl="0" algn="ctr" defTabSz="400050">
            <a:lnSpc>
              <a:spcPct val="90000"/>
            </a:lnSpc>
            <a:spcBef>
              <a:spcPct val="0"/>
            </a:spcBef>
            <a:spcAft>
              <a:spcPct val="35000"/>
            </a:spcAft>
          </a:pPr>
          <a:r>
            <a:rPr lang="pt-BR" sz="900" kern="1200" dirty="0" smtClean="0">
              <a:solidFill>
                <a:schemeClr val="tx1"/>
              </a:solidFill>
            </a:rPr>
            <a:t>6%   94%</a:t>
          </a:r>
        </a:p>
        <a:p>
          <a:pPr lvl="0" algn="ctr" defTabSz="400050">
            <a:lnSpc>
              <a:spcPct val="90000"/>
            </a:lnSpc>
            <a:spcBef>
              <a:spcPct val="0"/>
            </a:spcBef>
            <a:spcAft>
              <a:spcPct val="35000"/>
            </a:spcAft>
          </a:pPr>
          <a:r>
            <a:rPr lang="pt-BR" sz="900" kern="1200" dirty="0" smtClean="0">
              <a:solidFill>
                <a:schemeClr val="tx1"/>
              </a:solidFill>
            </a:rPr>
            <a:t>100% (2395)</a:t>
          </a:r>
          <a:endParaRPr lang="pt-BR" sz="900" kern="1200" dirty="0">
            <a:solidFill>
              <a:schemeClr val="tx1"/>
            </a:solidFill>
          </a:endParaRPr>
        </a:p>
      </dsp:txBody>
      <dsp:txXfrm>
        <a:off x="6986294" y="28026"/>
        <a:ext cx="1171913" cy="480954"/>
      </dsp:txXfrm>
    </dsp:sp>
    <dsp:sp modelId="{526CC2EF-57EB-490B-9F1A-818E9434B1A9}">
      <dsp:nvSpPr>
        <dsp:cNvPr id="0" name=""/>
        <dsp:cNvSpPr/>
      </dsp:nvSpPr>
      <dsp:spPr>
        <a:xfrm>
          <a:off x="8466438" y="758855"/>
          <a:ext cx="1223949" cy="532990"/>
        </a:xfrm>
        <a:prstGeom prst="roundRect">
          <a:avLst/>
        </a:prstGeom>
        <a:solidFill>
          <a:srgbClr val="A94D0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b="1" kern="1200" dirty="0" smtClean="0"/>
            <a:t>SUCCESS</a:t>
          </a:r>
        </a:p>
        <a:p>
          <a:pPr lvl="0" algn="ctr" defTabSz="400050">
            <a:lnSpc>
              <a:spcPct val="90000"/>
            </a:lnSpc>
            <a:spcBef>
              <a:spcPct val="0"/>
            </a:spcBef>
            <a:spcAft>
              <a:spcPct val="35000"/>
            </a:spcAft>
          </a:pPr>
          <a:r>
            <a:rPr lang="pt-BR" sz="900" b="1" kern="1200" dirty="0" smtClean="0"/>
            <a:t>1%   99%</a:t>
          </a:r>
        </a:p>
        <a:p>
          <a:pPr lvl="0" algn="ctr" defTabSz="400050">
            <a:lnSpc>
              <a:spcPct val="90000"/>
            </a:lnSpc>
            <a:spcBef>
              <a:spcPct val="0"/>
            </a:spcBef>
            <a:spcAft>
              <a:spcPct val="35000"/>
            </a:spcAft>
          </a:pPr>
          <a:r>
            <a:rPr lang="pt-BR" sz="900" b="1" kern="1200" dirty="0" smtClean="0"/>
            <a:t>68% (1626)</a:t>
          </a:r>
          <a:endParaRPr lang="pt-BR" sz="900" b="1" kern="1200" dirty="0"/>
        </a:p>
      </dsp:txBody>
      <dsp:txXfrm>
        <a:off x="8492456" y="784873"/>
        <a:ext cx="1171913" cy="480954"/>
      </dsp:txXfrm>
    </dsp:sp>
    <dsp:sp modelId="{C948DEC1-0415-4333-8179-75CC2DC9386C}">
      <dsp:nvSpPr>
        <dsp:cNvPr id="0" name=""/>
        <dsp:cNvSpPr/>
      </dsp:nvSpPr>
      <dsp:spPr>
        <a:xfrm>
          <a:off x="5523605" y="758855"/>
          <a:ext cx="1223949" cy="53299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kern="1200" dirty="0" smtClean="0">
              <a:solidFill>
                <a:schemeClr val="tx1"/>
              </a:solidFill>
            </a:rPr>
            <a:t>SUCCESS</a:t>
          </a:r>
        </a:p>
        <a:p>
          <a:pPr lvl="0" algn="ctr" defTabSz="400050">
            <a:lnSpc>
              <a:spcPct val="90000"/>
            </a:lnSpc>
            <a:spcBef>
              <a:spcPct val="0"/>
            </a:spcBef>
            <a:spcAft>
              <a:spcPct val="35000"/>
            </a:spcAft>
          </a:pPr>
          <a:r>
            <a:rPr lang="pt-BR" sz="900" kern="1200" dirty="0" smtClean="0">
              <a:solidFill>
                <a:schemeClr val="tx1"/>
              </a:solidFill>
            </a:rPr>
            <a:t>15%   85%</a:t>
          </a:r>
        </a:p>
        <a:p>
          <a:pPr lvl="0" algn="ctr" defTabSz="400050">
            <a:lnSpc>
              <a:spcPct val="90000"/>
            </a:lnSpc>
            <a:spcBef>
              <a:spcPct val="0"/>
            </a:spcBef>
            <a:spcAft>
              <a:spcPct val="35000"/>
            </a:spcAft>
          </a:pPr>
          <a:r>
            <a:rPr lang="pt-BR" sz="900" kern="1200" dirty="0" smtClean="0">
              <a:solidFill>
                <a:schemeClr val="tx1"/>
              </a:solidFill>
            </a:rPr>
            <a:t>32% (769)</a:t>
          </a:r>
          <a:endParaRPr lang="pt-BR" sz="900" kern="1200" dirty="0">
            <a:solidFill>
              <a:schemeClr val="tx1"/>
            </a:solidFill>
          </a:endParaRPr>
        </a:p>
      </dsp:txBody>
      <dsp:txXfrm>
        <a:off x="5549623" y="784873"/>
        <a:ext cx="1171913" cy="480954"/>
      </dsp:txXfrm>
    </dsp:sp>
    <dsp:sp modelId="{51723FB9-A79E-4C0F-97A6-EAC9FB0FD7C6}">
      <dsp:nvSpPr>
        <dsp:cNvPr id="0" name=""/>
        <dsp:cNvSpPr/>
      </dsp:nvSpPr>
      <dsp:spPr>
        <a:xfrm>
          <a:off x="8071572" y="1515701"/>
          <a:ext cx="1223949" cy="53299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kern="1200" dirty="0" smtClean="0">
              <a:solidFill>
                <a:schemeClr val="tx1"/>
              </a:solidFill>
            </a:rPr>
            <a:t>SUCCESS</a:t>
          </a:r>
        </a:p>
        <a:p>
          <a:pPr lvl="0" algn="ctr" defTabSz="400050">
            <a:lnSpc>
              <a:spcPct val="90000"/>
            </a:lnSpc>
            <a:spcBef>
              <a:spcPct val="0"/>
            </a:spcBef>
            <a:spcAft>
              <a:spcPct val="35000"/>
            </a:spcAft>
          </a:pPr>
          <a:r>
            <a:rPr lang="pt-BR" sz="900" kern="1200" dirty="0" smtClean="0">
              <a:solidFill>
                <a:schemeClr val="tx1"/>
              </a:solidFill>
            </a:rPr>
            <a:t>8%   92%</a:t>
          </a:r>
        </a:p>
        <a:p>
          <a:pPr lvl="0" algn="ctr" defTabSz="400050">
            <a:lnSpc>
              <a:spcPct val="90000"/>
            </a:lnSpc>
            <a:spcBef>
              <a:spcPct val="0"/>
            </a:spcBef>
            <a:spcAft>
              <a:spcPct val="35000"/>
            </a:spcAft>
          </a:pPr>
          <a:r>
            <a:rPr lang="pt-BR" sz="900" kern="1200" dirty="0" smtClean="0">
              <a:solidFill>
                <a:schemeClr val="tx1"/>
              </a:solidFill>
            </a:rPr>
            <a:t>24% (566)</a:t>
          </a:r>
          <a:endParaRPr lang="pt-BR" sz="900" kern="1200" dirty="0">
            <a:solidFill>
              <a:schemeClr val="tx1"/>
            </a:solidFill>
          </a:endParaRPr>
        </a:p>
      </dsp:txBody>
      <dsp:txXfrm>
        <a:off x="8097590" y="1541719"/>
        <a:ext cx="1171913" cy="480954"/>
      </dsp:txXfrm>
    </dsp:sp>
    <dsp:sp modelId="{1CCD8BB3-E3EB-4311-A720-D7CF16DA093A}">
      <dsp:nvSpPr>
        <dsp:cNvPr id="0" name=""/>
        <dsp:cNvSpPr/>
      </dsp:nvSpPr>
      <dsp:spPr>
        <a:xfrm>
          <a:off x="9385730" y="2272548"/>
          <a:ext cx="1223949" cy="53299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kern="1200" dirty="0" smtClean="0">
              <a:solidFill>
                <a:schemeClr val="tx1"/>
              </a:solidFill>
            </a:rPr>
            <a:t>SUCCESS</a:t>
          </a:r>
        </a:p>
        <a:p>
          <a:pPr lvl="0" algn="ctr" defTabSz="400050">
            <a:lnSpc>
              <a:spcPct val="90000"/>
            </a:lnSpc>
            <a:spcBef>
              <a:spcPct val="0"/>
            </a:spcBef>
            <a:spcAft>
              <a:spcPct val="35000"/>
            </a:spcAft>
          </a:pPr>
          <a:r>
            <a:rPr lang="pt-BR" sz="900" kern="1200" dirty="0" smtClean="0">
              <a:solidFill>
                <a:schemeClr val="tx1"/>
              </a:solidFill>
            </a:rPr>
            <a:t>4%   96%</a:t>
          </a:r>
        </a:p>
        <a:p>
          <a:pPr lvl="0" algn="ctr" defTabSz="400050">
            <a:lnSpc>
              <a:spcPct val="90000"/>
            </a:lnSpc>
            <a:spcBef>
              <a:spcPct val="0"/>
            </a:spcBef>
            <a:spcAft>
              <a:spcPct val="35000"/>
            </a:spcAft>
          </a:pPr>
          <a:r>
            <a:rPr lang="pt-BR" sz="900" kern="1200" dirty="0" smtClean="0">
              <a:solidFill>
                <a:schemeClr val="tx1"/>
              </a:solidFill>
            </a:rPr>
            <a:t>23% (541)</a:t>
          </a:r>
          <a:endParaRPr lang="pt-BR" sz="900" kern="1200" dirty="0">
            <a:solidFill>
              <a:schemeClr val="tx1"/>
            </a:solidFill>
          </a:endParaRPr>
        </a:p>
      </dsp:txBody>
      <dsp:txXfrm>
        <a:off x="9411748" y="2298566"/>
        <a:ext cx="1171913" cy="480954"/>
      </dsp:txXfrm>
    </dsp:sp>
    <dsp:sp modelId="{AE23D8C6-ADA4-4D23-BA71-98AB9C2F80E4}">
      <dsp:nvSpPr>
        <dsp:cNvPr id="0" name=""/>
        <dsp:cNvSpPr/>
      </dsp:nvSpPr>
      <dsp:spPr>
        <a:xfrm>
          <a:off x="10260128" y="3029395"/>
          <a:ext cx="1223949" cy="532990"/>
        </a:xfrm>
        <a:prstGeom prst="roundRect">
          <a:avLst/>
        </a:prstGeom>
        <a:solidFill>
          <a:srgbClr val="A94D0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b="1" kern="1200" dirty="0" smtClean="0"/>
            <a:t>SUCCESS</a:t>
          </a:r>
        </a:p>
        <a:p>
          <a:pPr lvl="0" algn="ctr" defTabSz="400050">
            <a:lnSpc>
              <a:spcPct val="90000"/>
            </a:lnSpc>
            <a:spcBef>
              <a:spcPct val="0"/>
            </a:spcBef>
            <a:spcAft>
              <a:spcPct val="35000"/>
            </a:spcAft>
          </a:pPr>
          <a:r>
            <a:rPr lang="pt-BR" sz="900" b="1" kern="1200" dirty="0" smtClean="0"/>
            <a:t>2%   98%</a:t>
          </a:r>
        </a:p>
        <a:p>
          <a:pPr lvl="0" algn="ctr" defTabSz="400050">
            <a:lnSpc>
              <a:spcPct val="90000"/>
            </a:lnSpc>
            <a:spcBef>
              <a:spcPct val="0"/>
            </a:spcBef>
            <a:spcAft>
              <a:spcPct val="35000"/>
            </a:spcAft>
          </a:pPr>
          <a:r>
            <a:rPr lang="pt-BR" sz="900" b="1" kern="1200" dirty="0" smtClean="0"/>
            <a:t>20% (489)</a:t>
          </a:r>
          <a:endParaRPr lang="pt-BR" sz="900" b="1" kern="1200" dirty="0"/>
        </a:p>
      </dsp:txBody>
      <dsp:txXfrm>
        <a:off x="10286146" y="3055413"/>
        <a:ext cx="1171913" cy="480954"/>
      </dsp:txXfrm>
    </dsp:sp>
    <dsp:sp modelId="{20605C26-B12A-4FC6-A841-748ED5503047}">
      <dsp:nvSpPr>
        <dsp:cNvPr id="0" name=""/>
        <dsp:cNvSpPr/>
      </dsp:nvSpPr>
      <dsp:spPr>
        <a:xfrm>
          <a:off x="8472531" y="3029395"/>
          <a:ext cx="1223949" cy="53299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kern="1200" dirty="0" smtClean="0">
              <a:solidFill>
                <a:schemeClr val="tx1"/>
              </a:solidFill>
            </a:rPr>
            <a:t>SUCCESS</a:t>
          </a:r>
        </a:p>
        <a:p>
          <a:pPr lvl="0" algn="ctr" defTabSz="400050">
            <a:lnSpc>
              <a:spcPct val="90000"/>
            </a:lnSpc>
            <a:spcBef>
              <a:spcPct val="0"/>
            </a:spcBef>
            <a:spcAft>
              <a:spcPct val="35000"/>
            </a:spcAft>
          </a:pPr>
          <a:r>
            <a:rPr lang="pt-BR" sz="900" kern="1200" dirty="0" smtClean="0">
              <a:solidFill>
                <a:schemeClr val="tx1"/>
              </a:solidFill>
            </a:rPr>
            <a:t>25%   75%</a:t>
          </a:r>
        </a:p>
        <a:p>
          <a:pPr lvl="0" algn="ctr" defTabSz="400050">
            <a:lnSpc>
              <a:spcPct val="90000"/>
            </a:lnSpc>
            <a:spcBef>
              <a:spcPct val="0"/>
            </a:spcBef>
            <a:spcAft>
              <a:spcPct val="35000"/>
            </a:spcAft>
          </a:pPr>
          <a:r>
            <a:rPr lang="pt-BR" sz="900" kern="1200" dirty="0" smtClean="0">
              <a:solidFill>
                <a:schemeClr val="tx1"/>
              </a:solidFill>
            </a:rPr>
            <a:t>2% (52)</a:t>
          </a:r>
          <a:endParaRPr lang="pt-BR" sz="900" kern="1200" dirty="0">
            <a:solidFill>
              <a:schemeClr val="tx1"/>
            </a:solidFill>
          </a:endParaRPr>
        </a:p>
      </dsp:txBody>
      <dsp:txXfrm>
        <a:off x="8498549" y="3055413"/>
        <a:ext cx="1171913" cy="480954"/>
      </dsp:txXfrm>
    </dsp:sp>
    <dsp:sp modelId="{B33A5310-70DD-442C-B094-77E7E23FF546}">
      <dsp:nvSpPr>
        <dsp:cNvPr id="0" name=""/>
        <dsp:cNvSpPr/>
      </dsp:nvSpPr>
      <dsp:spPr>
        <a:xfrm>
          <a:off x="9536225" y="3786242"/>
          <a:ext cx="1223949" cy="532990"/>
        </a:xfrm>
        <a:prstGeom prst="roundRect">
          <a:avLst/>
        </a:prstGeom>
        <a:solidFill>
          <a:srgbClr val="A94D0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b="1" kern="1200" dirty="0" smtClean="0"/>
            <a:t>SUCCESS</a:t>
          </a:r>
        </a:p>
        <a:p>
          <a:pPr lvl="0" algn="ctr" defTabSz="400050">
            <a:lnSpc>
              <a:spcPct val="90000"/>
            </a:lnSpc>
            <a:spcBef>
              <a:spcPct val="0"/>
            </a:spcBef>
            <a:spcAft>
              <a:spcPct val="35000"/>
            </a:spcAft>
          </a:pPr>
          <a:r>
            <a:rPr lang="pt-BR" sz="900" b="1" kern="1200" dirty="0" smtClean="0"/>
            <a:t>0%   100%</a:t>
          </a:r>
        </a:p>
        <a:p>
          <a:pPr lvl="0" algn="ctr" defTabSz="400050">
            <a:lnSpc>
              <a:spcPct val="90000"/>
            </a:lnSpc>
            <a:spcBef>
              <a:spcPct val="0"/>
            </a:spcBef>
            <a:spcAft>
              <a:spcPct val="35000"/>
            </a:spcAft>
          </a:pPr>
          <a:r>
            <a:rPr lang="pt-BR" sz="900" b="1" kern="1200" dirty="0" smtClean="0"/>
            <a:t>1% (17)</a:t>
          </a:r>
          <a:endParaRPr lang="pt-BR" sz="900" b="1" kern="1200" dirty="0"/>
        </a:p>
      </dsp:txBody>
      <dsp:txXfrm>
        <a:off x="9562243" y="3812260"/>
        <a:ext cx="1171913" cy="480954"/>
      </dsp:txXfrm>
    </dsp:sp>
    <dsp:sp modelId="{D324EBCA-57F0-4F39-AE6D-48088BBA1FBD}">
      <dsp:nvSpPr>
        <dsp:cNvPr id="0" name=""/>
        <dsp:cNvSpPr/>
      </dsp:nvSpPr>
      <dsp:spPr>
        <a:xfrm>
          <a:off x="7424548" y="3786242"/>
          <a:ext cx="1223949" cy="53299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kern="1200" dirty="0" smtClean="0">
              <a:solidFill>
                <a:schemeClr val="tx1"/>
              </a:solidFill>
            </a:rPr>
            <a:t>SUCCESS</a:t>
          </a:r>
        </a:p>
        <a:p>
          <a:pPr lvl="0" algn="ctr" defTabSz="400050">
            <a:lnSpc>
              <a:spcPct val="90000"/>
            </a:lnSpc>
            <a:spcBef>
              <a:spcPct val="0"/>
            </a:spcBef>
            <a:spcAft>
              <a:spcPct val="35000"/>
            </a:spcAft>
          </a:pPr>
          <a:r>
            <a:rPr lang="pt-BR" sz="900" kern="1200" dirty="0" smtClean="0">
              <a:solidFill>
                <a:schemeClr val="tx1"/>
              </a:solidFill>
            </a:rPr>
            <a:t>37%   63%</a:t>
          </a:r>
        </a:p>
        <a:p>
          <a:pPr lvl="0" algn="ctr" defTabSz="400050">
            <a:lnSpc>
              <a:spcPct val="90000"/>
            </a:lnSpc>
            <a:spcBef>
              <a:spcPct val="0"/>
            </a:spcBef>
            <a:spcAft>
              <a:spcPct val="35000"/>
            </a:spcAft>
          </a:pPr>
          <a:r>
            <a:rPr lang="pt-BR" sz="900" kern="1200" dirty="0" smtClean="0">
              <a:solidFill>
                <a:schemeClr val="tx1"/>
              </a:solidFill>
            </a:rPr>
            <a:t>1% (35)</a:t>
          </a:r>
          <a:endParaRPr lang="pt-BR" sz="900" kern="1200" dirty="0">
            <a:solidFill>
              <a:schemeClr val="tx1"/>
            </a:solidFill>
          </a:endParaRPr>
        </a:p>
      </dsp:txBody>
      <dsp:txXfrm>
        <a:off x="7450566" y="3812260"/>
        <a:ext cx="1171913" cy="480954"/>
      </dsp:txXfrm>
    </dsp:sp>
    <dsp:sp modelId="{7692866D-080B-442D-A087-E772DF70FD99}">
      <dsp:nvSpPr>
        <dsp:cNvPr id="0" name=""/>
        <dsp:cNvSpPr/>
      </dsp:nvSpPr>
      <dsp:spPr>
        <a:xfrm>
          <a:off x="8812323" y="4543089"/>
          <a:ext cx="1223949" cy="532990"/>
        </a:xfrm>
        <a:prstGeom prst="roundRect">
          <a:avLst/>
        </a:prstGeom>
        <a:solidFill>
          <a:srgbClr val="A94D0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b="1" kern="1200" dirty="0" smtClean="0"/>
            <a:t>SUCCESS</a:t>
          </a:r>
        </a:p>
        <a:p>
          <a:pPr lvl="0" algn="ctr" defTabSz="400050">
            <a:lnSpc>
              <a:spcPct val="90000"/>
            </a:lnSpc>
            <a:spcBef>
              <a:spcPct val="0"/>
            </a:spcBef>
            <a:spcAft>
              <a:spcPct val="35000"/>
            </a:spcAft>
          </a:pPr>
          <a:r>
            <a:rPr lang="pt-BR" sz="900" b="1" kern="1200" dirty="0" smtClean="0"/>
            <a:t>15%   85%</a:t>
          </a:r>
        </a:p>
        <a:p>
          <a:pPr lvl="0" algn="ctr" defTabSz="400050">
            <a:lnSpc>
              <a:spcPct val="90000"/>
            </a:lnSpc>
            <a:spcBef>
              <a:spcPct val="0"/>
            </a:spcBef>
            <a:spcAft>
              <a:spcPct val="35000"/>
            </a:spcAft>
          </a:pPr>
          <a:r>
            <a:rPr lang="pt-BR" sz="900" b="1" kern="1200" dirty="0" smtClean="0"/>
            <a:t>1% (20)</a:t>
          </a:r>
          <a:endParaRPr lang="pt-BR" sz="900" b="1" kern="1200" dirty="0"/>
        </a:p>
      </dsp:txBody>
      <dsp:txXfrm>
        <a:off x="8838341" y="4569107"/>
        <a:ext cx="1171913" cy="480954"/>
      </dsp:txXfrm>
    </dsp:sp>
    <dsp:sp modelId="{897D81BD-0E48-4282-B357-F5EDB15E8204}">
      <dsp:nvSpPr>
        <dsp:cNvPr id="0" name=""/>
        <dsp:cNvSpPr/>
      </dsp:nvSpPr>
      <dsp:spPr>
        <a:xfrm>
          <a:off x="6150365" y="4543089"/>
          <a:ext cx="1223949" cy="532990"/>
        </a:xfrm>
        <a:prstGeom prst="roundRect">
          <a:avLst/>
        </a:prstGeom>
        <a:solidFill>
          <a:srgbClr val="255D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b="1" kern="1200" dirty="0" smtClean="0"/>
            <a:t>NOT SUCCESS</a:t>
          </a:r>
        </a:p>
        <a:p>
          <a:pPr lvl="0" algn="ctr" defTabSz="400050">
            <a:lnSpc>
              <a:spcPct val="90000"/>
            </a:lnSpc>
            <a:spcBef>
              <a:spcPct val="0"/>
            </a:spcBef>
            <a:spcAft>
              <a:spcPct val="35000"/>
            </a:spcAft>
          </a:pPr>
          <a:r>
            <a:rPr lang="pt-BR" sz="900" b="1" kern="1200" dirty="0" smtClean="0"/>
            <a:t>67%   33%</a:t>
          </a:r>
        </a:p>
        <a:p>
          <a:pPr lvl="0" algn="ctr" defTabSz="400050">
            <a:lnSpc>
              <a:spcPct val="90000"/>
            </a:lnSpc>
            <a:spcBef>
              <a:spcPct val="0"/>
            </a:spcBef>
            <a:spcAft>
              <a:spcPct val="35000"/>
            </a:spcAft>
          </a:pPr>
          <a:r>
            <a:rPr lang="pt-BR" sz="900" b="1" kern="1200" dirty="0" smtClean="0"/>
            <a:t>1% (15)</a:t>
          </a:r>
          <a:endParaRPr lang="pt-BR" sz="900" b="1" kern="1200" dirty="0"/>
        </a:p>
      </dsp:txBody>
      <dsp:txXfrm>
        <a:off x="6176383" y="4569107"/>
        <a:ext cx="1171913" cy="480954"/>
      </dsp:txXfrm>
    </dsp:sp>
    <dsp:sp modelId="{C6CABBF9-D558-4FF6-BA61-F1579037D99B}">
      <dsp:nvSpPr>
        <dsp:cNvPr id="0" name=""/>
        <dsp:cNvSpPr/>
      </dsp:nvSpPr>
      <dsp:spPr>
        <a:xfrm>
          <a:off x="6787923" y="2272548"/>
          <a:ext cx="1223949" cy="532990"/>
        </a:xfrm>
        <a:prstGeom prst="roundRect">
          <a:avLst/>
        </a:prstGeom>
        <a:solidFill>
          <a:srgbClr val="255D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b="1" kern="1200" dirty="0" smtClean="0"/>
            <a:t>NOT SUCCESS</a:t>
          </a:r>
        </a:p>
        <a:p>
          <a:pPr lvl="0" algn="ctr" defTabSz="400050">
            <a:lnSpc>
              <a:spcPct val="90000"/>
            </a:lnSpc>
            <a:spcBef>
              <a:spcPct val="0"/>
            </a:spcBef>
            <a:spcAft>
              <a:spcPct val="35000"/>
            </a:spcAft>
          </a:pPr>
          <a:r>
            <a:rPr lang="pt-BR" sz="900" b="1" kern="1200" dirty="0" smtClean="0"/>
            <a:t>84%   16%</a:t>
          </a:r>
        </a:p>
        <a:p>
          <a:pPr lvl="0" algn="ctr" defTabSz="400050">
            <a:lnSpc>
              <a:spcPct val="90000"/>
            </a:lnSpc>
            <a:spcBef>
              <a:spcPct val="0"/>
            </a:spcBef>
            <a:spcAft>
              <a:spcPct val="35000"/>
            </a:spcAft>
          </a:pPr>
          <a:r>
            <a:rPr lang="pt-BR" sz="900" b="1" kern="1200" dirty="0" smtClean="0"/>
            <a:t>1% (25)</a:t>
          </a:r>
          <a:endParaRPr lang="pt-BR" sz="900" b="1" kern="1200" dirty="0"/>
        </a:p>
      </dsp:txBody>
      <dsp:txXfrm>
        <a:off x="6813941" y="2298566"/>
        <a:ext cx="1171913" cy="480954"/>
      </dsp:txXfrm>
    </dsp:sp>
    <dsp:sp modelId="{58DF4D59-43B7-480D-A511-1E933FCAFC88}">
      <dsp:nvSpPr>
        <dsp:cNvPr id="0" name=""/>
        <dsp:cNvSpPr/>
      </dsp:nvSpPr>
      <dsp:spPr>
        <a:xfrm>
          <a:off x="2908129" y="1515701"/>
          <a:ext cx="1223949" cy="53299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kern="1200" dirty="0" smtClean="0">
              <a:solidFill>
                <a:schemeClr val="tx1"/>
              </a:solidFill>
            </a:rPr>
            <a:t>SUCCESS</a:t>
          </a:r>
        </a:p>
        <a:p>
          <a:pPr lvl="0" algn="ctr" defTabSz="400050">
            <a:lnSpc>
              <a:spcPct val="90000"/>
            </a:lnSpc>
            <a:spcBef>
              <a:spcPct val="0"/>
            </a:spcBef>
            <a:spcAft>
              <a:spcPct val="35000"/>
            </a:spcAft>
          </a:pPr>
          <a:r>
            <a:rPr lang="pt-BR" sz="900" kern="1200" dirty="0" smtClean="0">
              <a:solidFill>
                <a:schemeClr val="tx1"/>
              </a:solidFill>
            </a:rPr>
            <a:t>36%   64%</a:t>
          </a:r>
        </a:p>
        <a:p>
          <a:pPr lvl="0" algn="ctr" defTabSz="400050">
            <a:lnSpc>
              <a:spcPct val="90000"/>
            </a:lnSpc>
            <a:spcBef>
              <a:spcPct val="0"/>
            </a:spcBef>
            <a:spcAft>
              <a:spcPct val="35000"/>
            </a:spcAft>
          </a:pPr>
          <a:r>
            <a:rPr lang="pt-BR" sz="900" kern="1200" dirty="0" smtClean="0">
              <a:solidFill>
                <a:schemeClr val="tx1"/>
              </a:solidFill>
            </a:rPr>
            <a:t>8%  (203)</a:t>
          </a:r>
          <a:endParaRPr lang="pt-BR" sz="900" kern="1200" dirty="0">
            <a:solidFill>
              <a:schemeClr val="tx1"/>
            </a:solidFill>
          </a:endParaRPr>
        </a:p>
      </dsp:txBody>
      <dsp:txXfrm>
        <a:off x="2934147" y="1541719"/>
        <a:ext cx="1171913" cy="480954"/>
      </dsp:txXfrm>
    </dsp:sp>
    <dsp:sp modelId="{446D782E-806A-400B-8645-220A265D6796}">
      <dsp:nvSpPr>
        <dsp:cNvPr id="0" name=""/>
        <dsp:cNvSpPr/>
      </dsp:nvSpPr>
      <dsp:spPr>
        <a:xfrm>
          <a:off x="4180127" y="2272548"/>
          <a:ext cx="1223949" cy="532990"/>
        </a:xfrm>
        <a:prstGeom prst="roundRect">
          <a:avLst/>
        </a:prstGeom>
        <a:solidFill>
          <a:srgbClr val="A94D0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b="1" kern="1200" dirty="0" smtClean="0"/>
            <a:t>SUCCESS</a:t>
          </a:r>
        </a:p>
        <a:p>
          <a:pPr lvl="0" algn="ctr" defTabSz="400050">
            <a:lnSpc>
              <a:spcPct val="90000"/>
            </a:lnSpc>
            <a:spcBef>
              <a:spcPct val="0"/>
            </a:spcBef>
            <a:spcAft>
              <a:spcPct val="35000"/>
            </a:spcAft>
          </a:pPr>
          <a:r>
            <a:rPr lang="pt-BR" sz="900" b="1" kern="1200" dirty="0" smtClean="0"/>
            <a:t>18%   82%</a:t>
          </a:r>
        </a:p>
        <a:p>
          <a:pPr lvl="0" algn="ctr" defTabSz="400050">
            <a:lnSpc>
              <a:spcPct val="90000"/>
            </a:lnSpc>
            <a:spcBef>
              <a:spcPct val="0"/>
            </a:spcBef>
            <a:spcAft>
              <a:spcPct val="35000"/>
            </a:spcAft>
          </a:pPr>
          <a:r>
            <a:rPr lang="pt-BR" sz="900" b="1" kern="1200" dirty="0" smtClean="0"/>
            <a:t>3% (73)</a:t>
          </a:r>
          <a:endParaRPr lang="pt-BR" sz="900" b="1" kern="1200" dirty="0"/>
        </a:p>
      </dsp:txBody>
      <dsp:txXfrm>
        <a:off x="4206145" y="2298566"/>
        <a:ext cx="1171913" cy="480954"/>
      </dsp:txXfrm>
    </dsp:sp>
    <dsp:sp modelId="{1AFA1242-DF60-40B6-AD70-0B31FB8D521E}">
      <dsp:nvSpPr>
        <dsp:cNvPr id="0" name=""/>
        <dsp:cNvSpPr/>
      </dsp:nvSpPr>
      <dsp:spPr>
        <a:xfrm>
          <a:off x="1640117" y="2272548"/>
          <a:ext cx="1223949" cy="53299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kern="1200" dirty="0" smtClean="0">
              <a:solidFill>
                <a:schemeClr val="tx1"/>
              </a:solidFill>
            </a:rPr>
            <a:t>SUCCESS</a:t>
          </a:r>
        </a:p>
        <a:p>
          <a:pPr lvl="0" algn="ctr" defTabSz="400050">
            <a:lnSpc>
              <a:spcPct val="90000"/>
            </a:lnSpc>
            <a:spcBef>
              <a:spcPct val="0"/>
            </a:spcBef>
            <a:spcAft>
              <a:spcPct val="35000"/>
            </a:spcAft>
          </a:pPr>
          <a:r>
            <a:rPr lang="pt-BR" sz="900" kern="1200" dirty="0" smtClean="0">
              <a:solidFill>
                <a:schemeClr val="tx1"/>
              </a:solidFill>
            </a:rPr>
            <a:t>46%   54%</a:t>
          </a:r>
        </a:p>
        <a:p>
          <a:pPr lvl="0" algn="ctr" defTabSz="400050">
            <a:lnSpc>
              <a:spcPct val="90000"/>
            </a:lnSpc>
            <a:spcBef>
              <a:spcPct val="0"/>
            </a:spcBef>
            <a:spcAft>
              <a:spcPct val="35000"/>
            </a:spcAft>
          </a:pPr>
          <a:r>
            <a:rPr lang="pt-BR" sz="900" kern="1200" dirty="0" smtClean="0">
              <a:solidFill>
                <a:schemeClr val="tx1"/>
              </a:solidFill>
            </a:rPr>
            <a:t>5% (130)</a:t>
          </a:r>
          <a:endParaRPr lang="pt-BR" sz="900" kern="1200" dirty="0">
            <a:solidFill>
              <a:schemeClr val="tx1"/>
            </a:solidFill>
          </a:endParaRPr>
        </a:p>
      </dsp:txBody>
      <dsp:txXfrm>
        <a:off x="1666135" y="2298566"/>
        <a:ext cx="1171913" cy="480954"/>
      </dsp:txXfrm>
    </dsp:sp>
    <dsp:sp modelId="{DC8D1483-D999-4418-9EA3-81AA20970123}">
      <dsp:nvSpPr>
        <dsp:cNvPr id="0" name=""/>
        <dsp:cNvSpPr/>
      </dsp:nvSpPr>
      <dsp:spPr>
        <a:xfrm>
          <a:off x="2530217" y="3029395"/>
          <a:ext cx="1223949" cy="53299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kern="1200" dirty="0" smtClean="0">
              <a:solidFill>
                <a:schemeClr val="tx1"/>
              </a:solidFill>
            </a:rPr>
            <a:t>SUCCESS</a:t>
          </a:r>
        </a:p>
        <a:p>
          <a:pPr lvl="0" algn="ctr" defTabSz="400050">
            <a:lnSpc>
              <a:spcPct val="90000"/>
            </a:lnSpc>
            <a:spcBef>
              <a:spcPct val="0"/>
            </a:spcBef>
            <a:spcAft>
              <a:spcPct val="35000"/>
            </a:spcAft>
          </a:pPr>
          <a:r>
            <a:rPr lang="pt-BR" sz="900" kern="1200" dirty="0" smtClean="0">
              <a:solidFill>
                <a:schemeClr val="tx1"/>
              </a:solidFill>
            </a:rPr>
            <a:t>39%   61%</a:t>
          </a:r>
        </a:p>
        <a:p>
          <a:pPr lvl="0" algn="ctr" defTabSz="400050">
            <a:lnSpc>
              <a:spcPct val="90000"/>
            </a:lnSpc>
            <a:spcBef>
              <a:spcPct val="0"/>
            </a:spcBef>
            <a:spcAft>
              <a:spcPct val="35000"/>
            </a:spcAft>
          </a:pPr>
          <a:r>
            <a:rPr lang="pt-BR" sz="900" kern="1200" dirty="0" smtClean="0">
              <a:solidFill>
                <a:schemeClr val="tx1"/>
              </a:solidFill>
            </a:rPr>
            <a:t>4% (107)</a:t>
          </a:r>
          <a:endParaRPr lang="pt-BR" sz="900" kern="1200" dirty="0">
            <a:solidFill>
              <a:schemeClr val="tx1"/>
            </a:solidFill>
          </a:endParaRPr>
        </a:p>
      </dsp:txBody>
      <dsp:txXfrm>
        <a:off x="2556235" y="3055413"/>
        <a:ext cx="1171913" cy="480954"/>
      </dsp:txXfrm>
    </dsp:sp>
    <dsp:sp modelId="{B9D0AF07-BFBD-4F17-955E-67D90AFF945B}">
      <dsp:nvSpPr>
        <dsp:cNvPr id="0" name=""/>
        <dsp:cNvSpPr/>
      </dsp:nvSpPr>
      <dsp:spPr>
        <a:xfrm>
          <a:off x="3624559" y="3786242"/>
          <a:ext cx="1223949" cy="53299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kern="1200" dirty="0" smtClean="0">
              <a:solidFill>
                <a:schemeClr val="tx1"/>
              </a:solidFill>
            </a:rPr>
            <a:t>SUCCESS</a:t>
          </a:r>
        </a:p>
        <a:p>
          <a:pPr lvl="0" algn="ctr" defTabSz="400050">
            <a:lnSpc>
              <a:spcPct val="90000"/>
            </a:lnSpc>
            <a:spcBef>
              <a:spcPct val="0"/>
            </a:spcBef>
            <a:spcAft>
              <a:spcPct val="35000"/>
            </a:spcAft>
          </a:pPr>
          <a:r>
            <a:rPr lang="pt-BR" sz="900" kern="1200" dirty="0" smtClean="0">
              <a:solidFill>
                <a:schemeClr val="tx1"/>
              </a:solidFill>
            </a:rPr>
            <a:t>35%   65%</a:t>
          </a:r>
        </a:p>
        <a:p>
          <a:pPr lvl="0" algn="ctr" defTabSz="400050">
            <a:lnSpc>
              <a:spcPct val="90000"/>
            </a:lnSpc>
            <a:spcBef>
              <a:spcPct val="0"/>
            </a:spcBef>
            <a:spcAft>
              <a:spcPct val="35000"/>
            </a:spcAft>
          </a:pPr>
          <a:r>
            <a:rPr lang="pt-BR" sz="900" kern="1200" dirty="0" smtClean="0">
              <a:solidFill>
                <a:schemeClr val="tx1"/>
              </a:solidFill>
            </a:rPr>
            <a:t>4% (99)</a:t>
          </a:r>
          <a:endParaRPr lang="pt-BR" sz="900" kern="1200" dirty="0">
            <a:solidFill>
              <a:schemeClr val="tx1"/>
            </a:solidFill>
          </a:endParaRPr>
        </a:p>
      </dsp:txBody>
      <dsp:txXfrm>
        <a:off x="3650577" y="3812260"/>
        <a:ext cx="1171913" cy="480954"/>
      </dsp:txXfrm>
    </dsp:sp>
    <dsp:sp modelId="{2496A67C-FDC3-4C51-B812-F61457236516}">
      <dsp:nvSpPr>
        <dsp:cNvPr id="0" name=""/>
        <dsp:cNvSpPr/>
      </dsp:nvSpPr>
      <dsp:spPr>
        <a:xfrm>
          <a:off x="4817685" y="4543089"/>
          <a:ext cx="1223949" cy="532990"/>
        </a:xfrm>
        <a:prstGeom prst="roundRect">
          <a:avLst/>
        </a:prstGeom>
        <a:solidFill>
          <a:srgbClr val="A94D0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b="1" kern="1200" dirty="0" smtClean="0"/>
            <a:t>SUCCESS</a:t>
          </a:r>
        </a:p>
        <a:p>
          <a:pPr lvl="0" algn="ctr" defTabSz="400050">
            <a:lnSpc>
              <a:spcPct val="90000"/>
            </a:lnSpc>
            <a:spcBef>
              <a:spcPct val="0"/>
            </a:spcBef>
            <a:spcAft>
              <a:spcPct val="35000"/>
            </a:spcAft>
          </a:pPr>
          <a:r>
            <a:rPr lang="pt-BR" sz="900" b="1" kern="1200" dirty="0" smtClean="0"/>
            <a:t>20%   80%</a:t>
          </a:r>
        </a:p>
        <a:p>
          <a:pPr lvl="0" algn="ctr" defTabSz="400050">
            <a:lnSpc>
              <a:spcPct val="90000"/>
            </a:lnSpc>
            <a:spcBef>
              <a:spcPct val="0"/>
            </a:spcBef>
            <a:spcAft>
              <a:spcPct val="35000"/>
            </a:spcAft>
          </a:pPr>
          <a:r>
            <a:rPr lang="pt-BR" sz="900" b="1" kern="1200" dirty="0" smtClean="0"/>
            <a:t>2% (49)</a:t>
          </a:r>
          <a:endParaRPr lang="pt-BR" sz="900" b="1" kern="1200" dirty="0"/>
        </a:p>
      </dsp:txBody>
      <dsp:txXfrm>
        <a:off x="4843703" y="4569107"/>
        <a:ext cx="1171913" cy="480954"/>
      </dsp:txXfrm>
    </dsp:sp>
    <dsp:sp modelId="{EEE0BFCE-CA22-4595-96B3-B33701E1B59D}">
      <dsp:nvSpPr>
        <dsp:cNvPr id="0" name=""/>
        <dsp:cNvSpPr/>
      </dsp:nvSpPr>
      <dsp:spPr>
        <a:xfrm>
          <a:off x="2560875" y="4543089"/>
          <a:ext cx="1223949" cy="53299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kern="1200" dirty="0" smtClean="0">
              <a:solidFill>
                <a:schemeClr val="tx1"/>
              </a:solidFill>
            </a:rPr>
            <a:t>NOT SUCCESS</a:t>
          </a:r>
        </a:p>
        <a:p>
          <a:pPr lvl="0" algn="ctr" defTabSz="400050">
            <a:lnSpc>
              <a:spcPct val="90000"/>
            </a:lnSpc>
            <a:spcBef>
              <a:spcPct val="0"/>
            </a:spcBef>
            <a:spcAft>
              <a:spcPct val="35000"/>
            </a:spcAft>
          </a:pPr>
          <a:r>
            <a:rPr lang="pt-BR" sz="900" kern="1200" dirty="0" smtClean="0">
              <a:solidFill>
                <a:schemeClr val="tx1"/>
              </a:solidFill>
            </a:rPr>
            <a:t>50%   50%</a:t>
          </a:r>
        </a:p>
        <a:p>
          <a:pPr lvl="0" algn="ctr" defTabSz="400050">
            <a:lnSpc>
              <a:spcPct val="90000"/>
            </a:lnSpc>
            <a:spcBef>
              <a:spcPct val="0"/>
            </a:spcBef>
            <a:spcAft>
              <a:spcPct val="35000"/>
            </a:spcAft>
          </a:pPr>
          <a:r>
            <a:rPr lang="pt-BR" sz="900" kern="1200" dirty="0" smtClean="0">
              <a:solidFill>
                <a:schemeClr val="tx1"/>
              </a:solidFill>
            </a:rPr>
            <a:t>2% (50)</a:t>
          </a:r>
          <a:endParaRPr lang="pt-BR" sz="900" kern="1200" dirty="0">
            <a:solidFill>
              <a:schemeClr val="tx1"/>
            </a:solidFill>
          </a:endParaRPr>
        </a:p>
      </dsp:txBody>
      <dsp:txXfrm>
        <a:off x="2586893" y="4569107"/>
        <a:ext cx="1171913" cy="480954"/>
      </dsp:txXfrm>
    </dsp:sp>
    <dsp:sp modelId="{A382D73F-682B-487F-88FD-41B6A8EA4783}">
      <dsp:nvSpPr>
        <dsp:cNvPr id="0" name=""/>
        <dsp:cNvSpPr/>
      </dsp:nvSpPr>
      <dsp:spPr>
        <a:xfrm>
          <a:off x="3492228" y="5299936"/>
          <a:ext cx="1225271" cy="53299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kern="1200" dirty="0" smtClean="0">
              <a:solidFill>
                <a:schemeClr val="tx1"/>
              </a:solidFill>
            </a:rPr>
            <a:t>SUCCESS</a:t>
          </a:r>
        </a:p>
        <a:p>
          <a:pPr lvl="0" algn="ctr" defTabSz="400050">
            <a:lnSpc>
              <a:spcPct val="90000"/>
            </a:lnSpc>
            <a:spcBef>
              <a:spcPct val="0"/>
            </a:spcBef>
            <a:spcAft>
              <a:spcPct val="35000"/>
            </a:spcAft>
          </a:pPr>
          <a:r>
            <a:rPr lang="pt-BR" sz="900" kern="1200" dirty="0" smtClean="0">
              <a:solidFill>
                <a:schemeClr val="tx1"/>
              </a:solidFill>
            </a:rPr>
            <a:t>41%   59%</a:t>
          </a:r>
        </a:p>
        <a:p>
          <a:pPr lvl="0" algn="ctr" defTabSz="400050">
            <a:lnSpc>
              <a:spcPct val="90000"/>
            </a:lnSpc>
            <a:spcBef>
              <a:spcPct val="0"/>
            </a:spcBef>
            <a:spcAft>
              <a:spcPct val="35000"/>
            </a:spcAft>
          </a:pPr>
          <a:r>
            <a:rPr lang="pt-BR" sz="900" kern="1200" dirty="0" smtClean="0">
              <a:solidFill>
                <a:schemeClr val="tx1"/>
              </a:solidFill>
            </a:rPr>
            <a:t>2% (39)</a:t>
          </a:r>
          <a:endParaRPr lang="pt-BR" sz="900" kern="1200" dirty="0">
            <a:solidFill>
              <a:schemeClr val="tx1"/>
            </a:solidFill>
          </a:endParaRPr>
        </a:p>
      </dsp:txBody>
      <dsp:txXfrm>
        <a:off x="3518246" y="5325954"/>
        <a:ext cx="1173235" cy="480954"/>
      </dsp:txXfrm>
    </dsp:sp>
    <dsp:sp modelId="{62FB4913-ECE4-4612-9A1F-0D9BBD1B5F3A}">
      <dsp:nvSpPr>
        <dsp:cNvPr id="0" name=""/>
        <dsp:cNvSpPr/>
      </dsp:nvSpPr>
      <dsp:spPr>
        <a:xfrm>
          <a:off x="4760783" y="6056782"/>
          <a:ext cx="1225271" cy="532990"/>
        </a:xfrm>
        <a:prstGeom prst="roundRect">
          <a:avLst/>
        </a:prstGeom>
        <a:solidFill>
          <a:srgbClr val="A94D0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b="1" kern="1200" dirty="0" smtClean="0"/>
            <a:t>SUCCESS</a:t>
          </a:r>
        </a:p>
        <a:p>
          <a:pPr lvl="0" algn="ctr" defTabSz="400050">
            <a:lnSpc>
              <a:spcPct val="90000"/>
            </a:lnSpc>
            <a:spcBef>
              <a:spcPct val="0"/>
            </a:spcBef>
            <a:spcAft>
              <a:spcPct val="35000"/>
            </a:spcAft>
          </a:pPr>
          <a:r>
            <a:rPr lang="pt-BR" sz="900" b="1" kern="1200" dirty="0" smtClean="0"/>
            <a:t>24%   76%</a:t>
          </a:r>
        </a:p>
        <a:p>
          <a:pPr lvl="0" algn="ctr" defTabSz="400050">
            <a:lnSpc>
              <a:spcPct val="90000"/>
            </a:lnSpc>
            <a:spcBef>
              <a:spcPct val="0"/>
            </a:spcBef>
            <a:spcAft>
              <a:spcPct val="35000"/>
            </a:spcAft>
          </a:pPr>
          <a:r>
            <a:rPr lang="pt-BR" sz="900" b="1" kern="1200" dirty="0" smtClean="0"/>
            <a:t>1% (25)</a:t>
          </a:r>
          <a:endParaRPr lang="pt-BR" sz="900" b="1" kern="1200" dirty="0"/>
        </a:p>
      </dsp:txBody>
      <dsp:txXfrm>
        <a:off x="4786801" y="6082800"/>
        <a:ext cx="1173235" cy="480954"/>
      </dsp:txXfrm>
    </dsp:sp>
    <dsp:sp modelId="{1928D31E-6935-4605-A8F8-5BEA718AEEAD}">
      <dsp:nvSpPr>
        <dsp:cNvPr id="0" name=""/>
        <dsp:cNvSpPr/>
      </dsp:nvSpPr>
      <dsp:spPr>
        <a:xfrm>
          <a:off x="2316200" y="6056782"/>
          <a:ext cx="1225271" cy="532990"/>
        </a:xfrm>
        <a:prstGeom prst="roundRect">
          <a:avLst/>
        </a:prstGeom>
        <a:solidFill>
          <a:srgbClr val="255D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b="1" kern="1200" dirty="0" smtClean="0"/>
            <a:t>NOT SUCCESS</a:t>
          </a:r>
        </a:p>
        <a:p>
          <a:pPr lvl="0" algn="ctr" defTabSz="400050">
            <a:lnSpc>
              <a:spcPct val="90000"/>
            </a:lnSpc>
            <a:spcBef>
              <a:spcPct val="0"/>
            </a:spcBef>
            <a:spcAft>
              <a:spcPct val="35000"/>
            </a:spcAft>
          </a:pPr>
          <a:r>
            <a:rPr lang="pt-BR" sz="900" b="1" kern="1200" dirty="0" smtClean="0"/>
            <a:t>71%   29%</a:t>
          </a:r>
        </a:p>
        <a:p>
          <a:pPr lvl="0" algn="ctr" defTabSz="400050">
            <a:lnSpc>
              <a:spcPct val="90000"/>
            </a:lnSpc>
            <a:spcBef>
              <a:spcPct val="0"/>
            </a:spcBef>
            <a:spcAft>
              <a:spcPct val="35000"/>
            </a:spcAft>
          </a:pPr>
          <a:r>
            <a:rPr lang="pt-BR" sz="900" b="1" kern="1200" dirty="0" smtClean="0"/>
            <a:t>1% (14)</a:t>
          </a:r>
          <a:endParaRPr lang="pt-BR" sz="900" b="1" kern="1200" dirty="0"/>
        </a:p>
      </dsp:txBody>
      <dsp:txXfrm>
        <a:off x="2342218" y="6082800"/>
        <a:ext cx="1173235" cy="480954"/>
      </dsp:txXfrm>
    </dsp:sp>
    <dsp:sp modelId="{1E161BB8-F269-49E1-9880-354461DB2A50}">
      <dsp:nvSpPr>
        <dsp:cNvPr id="0" name=""/>
        <dsp:cNvSpPr/>
      </dsp:nvSpPr>
      <dsp:spPr>
        <a:xfrm>
          <a:off x="1591636" y="5299936"/>
          <a:ext cx="1225271" cy="532990"/>
        </a:xfrm>
        <a:prstGeom prst="roundRect">
          <a:avLst/>
        </a:prstGeom>
        <a:solidFill>
          <a:srgbClr val="255D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b="1" kern="1200" dirty="0" smtClean="0"/>
            <a:t>NOT SUCCESS</a:t>
          </a:r>
        </a:p>
        <a:p>
          <a:pPr lvl="0" algn="ctr" defTabSz="400050">
            <a:lnSpc>
              <a:spcPct val="90000"/>
            </a:lnSpc>
            <a:spcBef>
              <a:spcPct val="0"/>
            </a:spcBef>
            <a:spcAft>
              <a:spcPct val="35000"/>
            </a:spcAft>
          </a:pPr>
          <a:r>
            <a:rPr lang="pt-BR" sz="900" b="1" kern="1200" dirty="0" smtClean="0"/>
            <a:t>82%   18%</a:t>
          </a:r>
        </a:p>
        <a:p>
          <a:pPr lvl="0" algn="ctr" defTabSz="400050">
            <a:lnSpc>
              <a:spcPct val="90000"/>
            </a:lnSpc>
            <a:spcBef>
              <a:spcPct val="0"/>
            </a:spcBef>
            <a:spcAft>
              <a:spcPct val="35000"/>
            </a:spcAft>
          </a:pPr>
          <a:r>
            <a:rPr lang="pt-BR" sz="900" b="1" kern="1200" dirty="0" smtClean="0"/>
            <a:t>0% (11)</a:t>
          </a:r>
          <a:endParaRPr lang="pt-BR" sz="900" b="1" kern="1200" dirty="0"/>
        </a:p>
      </dsp:txBody>
      <dsp:txXfrm>
        <a:off x="1617654" y="5325954"/>
        <a:ext cx="1173235" cy="480954"/>
      </dsp:txXfrm>
    </dsp:sp>
    <dsp:sp modelId="{068BD5BE-5398-4B3B-9516-DDA69E42D3B9}">
      <dsp:nvSpPr>
        <dsp:cNvPr id="0" name=""/>
        <dsp:cNvSpPr/>
      </dsp:nvSpPr>
      <dsp:spPr>
        <a:xfrm>
          <a:off x="1420269" y="3786242"/>
          <a:ext cx="1223949" cy="532990"/>
        </a:xfrm>
        <a:prstGeom prst="roundRect">
          <a:avLst/>
        </a:prstGeom>
        <a:solidFill>
          <a:srgbClr val="255D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b="1" kern="1200" dirty="0" smtClean="0"/>
            <a:t>NOT SUCCESS</a:t>
          </a:r>
        </a:p>
        <a:p>
          <a:pPr lvl="0" algn="ctr" defTabSz="400050">
            <a:lnSpc>
              <a:spcPct val="90000"/>
            </a:lnSpc>
            <a:spcBef>
              <a:spcPct val="0"/>
            </a:spcBef>
            <a:spcAft>
              <a:spcPct val="35000"/>
            </a:spcAft>
          </a:pPr>
          <a:r>
            <a:rPr lang="pt-BR" sz="900" b="1" kern="1200" dirty="0" smtClean="0"/>
            <a:t>88%   12%</a:t>
          </a:r>
        </a:p>
        <a:p>
          <a:pPr lvl="0" algn="ctr" defTabSz="400050">
            <a:lnSpc>
              <a:spcPct val="90000"/>
            </a:lnSpc>
            <a:spcBef>
              <a:spcPct val="0"/>
            </a:spcBef>
            <a:spcAft>
              <a:spcPct val="35000"/>
            </a:spcAft>
          </a:pPr>
          <a:r>
            <a:rPr lang="pt-BR" sz="900" b="1" kern="1200" dirty="0" smtClean="0"/>
            <a:t>0% (8)</a:t>
          </a:r>
          <a:endParaRPr lang="pt-BR" sz="900" b="1" kern="1200" dirty="0"/>
        </a:p>
      </dsp:txBody>
      <dsp:txXfrm>
        <a:off x="1446287" y="3812260"/>
        <a:ext cx="1171913" cy="480954"/>
      </dsp:txXfrm>
    </dsp:sp>
    <dsp:sp modelId="{60041FD6-97D0-43C0-89FC-2DCAE107EC56}">
      <dsp:nvSpPr>
        <dsp:cNvPr id="0" name=""/>
        <dsp:cNvSpPr/>
      </dsp:nvSpPr>
      <dsp:spPr>
        <a:xfrm>
          <a:off x="696366" y="3029395"/>
          <a:ext cx="1223949" cy="532990"/>
        </a:xfrm>
        <a:prstGeom prst="roundRect">
          <a:avLst/>
        </a:prstGeom>
        <a:solidFill>
          <a:srgbClr val="255D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pt-BR" sz="900" b="1" kern="1200" dirty="0" smtClean="0"/>
            <a:t>NOT SUCCESS</a:t>
          </a:r>
        </a:p>
        <a:p>
          <a:pPr lvl="0" algn="ctr" defTabSz="400050">
            <a:lnSpc>
              <a:spcPct val="90000"/>
            </a:lnSpc>
            <a:spcBef>
              <a:spcPct val="0"/>
            </a:spcBef>
            <a:spcAft>
              <a:spcPct val="35000"/>
            </a:spcAft>
          </a:pPr>
          <a:r>
            <a:rPr lang="pt-BR" sz="900" b="1" kern="1200" dirty="0" smtClean="0"/>
            <a:t>78%   22%</a:t>
          </a:r>
        </a:p>
        <a:p>
          <a:pPr lvl="0" algn="ctr" defTabSz="400050">
            <a:lnSpc>
              <a:spcPct val="90000"/>
            </a:lnSpc>
            <a:spcBef>
              <a:spcPct val="0"/>
            </a:spcBef>
            <a:spcAft>
              <a:spcPct val="35000"/>
            </a:spcAft>
          </a:pPr>
          <a:r>
            <a:rPr lang="pt-BR" sz="900" b="1" kern="1200" dirty="0" smtClean="0"/>
            <a:t>1% (23)</a:t>
          </a:r>
          <a:endParaRPr lang="pt-BR" sz="900" b="1" kern="1200" dirty="0"/>
        </a:p>
      </dsp:txBody>
      <dsp:txXfrm>
        <a:off x="722384" y="3055413"/>
        <a:ext cx="1171913" cy="4809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8DE51-E046-415E-98DE-4CC6B0889977}" type="datetimeFigureOut">
              <a:rPr lang="en-US" smtClean="0"/>
              <a:pPr/>
              <a:t>1/26/2016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D5079C-9E19-4E8C-A35F-27AD526C2D30}" type="slidenum">
              <a:rPr lang="en-US" smtClean="0"/>
              <a:pPr/>
              <a:t>‹nº›</a:t>
            </a:fld>
            <a:endParaRPr lang="en-US" dirty="0"/>
          </a:p>
        </p:txBody>
      </p:sp>
    </p:spTree>
    <p:extLst>
      <p:ext uri="{BB962C8B-B14F-4D97-AF65-F5344CB8AC3E}">
        <p14:creationId xmlns:p14="http://schemas.microsoft.com/office/powerpoint/2010/main" val="169905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1</a:t>
            </a:fld>
            <a:endParaRPr lang="en-US" dirty="0"/>
          </a:p>
        </p:txBody>
      </p:sp>
    </p:spTree>
    <p:extLst>
      <p:ext uri="{BB962C8B-B14F-4D97-AF65-F5344CB8AC3E}">
        <p14:creationId xmlns:p14="http://schemas.microsoft.com/office/powerpoint/2010/main" val="2494449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10</a:t>
            </a:fld>
            <a:endParaRPr lang="en-US" dirty="0"/>
          </a:p>
        </p:txBody>
      </p:sp>
    </p:spTree>
    <p:extLst>
      <p:ext uri="{BB962C8B-B14F-4D97-AF65-F5344CB8AC3E}">
        <p14:creationId xmlns:p14="http://schemas.microsoft.com/office/powerpoint/2010/main" val="1622594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11</a:t>
            </a:fld>
            <a:endParaRPr lang="en-US" dirty="0"/>
          </a:p>
        </p:txBody>
      </p:sp>
    </p:spTree>
    <p:extLst>
      <p:ext uri="{BB962C8B-B14F-4D97-AF65-F5344CB8AC3E}">
        <p14:creationId xmlns:p14="http://schemas.microsoft.com/office/powerpoint/2010/main" val="4006447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12</a:t>
            </a:fld>
            <a:endParaRPr lang="en-US" dirty="0"/>
          </a:p>
        </p:txBody>
      </p:sp>
    </p:spTree>
    <p:extLst>
      <p:ext uri="{BB962C8B-B14F-4D97-AF65-F5344CB8AC3E}">
        <p14:creationId xmlns:p14="http://schemas.microsoft.com/office/powerpoint/2010/main" val="3729685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13</a:t>
            </a:fld>
            <a:endParaRPr lang="en-US" dirty="0"/>
          </a:p>
        </p:txBody>
      </p:sp>
    </p:spTree>
    <p:extLst>
      <p:ext uri="{BB962C8B-B14F-4D97-AF65-F5344CB8AC3E}">
        <p14:creationId xmlns:p14="http://schemas.microsoft.com/office/powerpoint/2010/main" val="1555404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14</a:t>
            </a:fld>
            <a:endParaRPr lang="en-US" dirty="0"/>
          </a:p>
        </p:txBody>
      </p:sp>
    </p:spTree>
    <p:extLst>
      <p:ext uri="{BB962C8B-B14F-4D97-AF65-F5344CB8AC3E}">
        <p14:creationId xmlns:p14="http://schemas.microsoft.com/office/powerpoint/2010/main" val="2008258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err="1" smtClean="0"/>
              <a:t>Tanto</a:t>
            </a:r>
            <a:r>
              <a:rPr lang="en-US" dirty="0" smtClean="0"/>
              <a:t> no </a:t>
            </a:r>
            <a:r>
              <a:rPr lang="en-US" dirty="0" err="1" smtClean="0"/>
              <a:t>sucesso</a:t>
            </a:r>
            <a:r>
              <a:rPr lang="en-US" dirty="0" smtClean="0"/>
              <a:t> </a:t>
            </a:r>
            <a:r>
              <a:rPr lang="en-US" dirty="0" err="1" smtClean="0"/>
              <a:t>quanto</a:t>
            </a:r>
            <a:r>
              <a:rPr lang="en-US" dirty="0" smtClean="0"/>
              <a:t> no </a:t>
            </a:r>
            <a:r>
              <a:rPr lang="en-US" dirty="0" err="1" smtClean="0"/>
              <a:t>não</a:t>
            </a:r>
            <a:r>
              <a:rPr lang="en-US" dirty="0" smtClean="0"/>
              <a:t> </a:t>
            </a:r>
            <a:r>
              <a:rPr lang="en-US" dirty="0" err="1" smtClean="0"/>
              <a:t>sucesso</a:t>
            </a:r>
            <a:r>
              <a:rPr lang="en-US" dirty="0" smtClean="0"/>
              <a:t>, </a:t>
            </a:r>
            <a:r>
              <a:rPr lang="en-US" dirty="0" err="1" smtClean="0"/>
              <a:t>vemos</a:t>
            </a:r>
            <a:r>
              <a:rPr lang="en-US" dirty="0" smtClean="0"/>
              <a:t> </a:t>
            </a:r>
            <a:r>
              <a:rPr lang="en-US" dirty="0" err="1" smtClean="0"/>
              <a:t>uma</a:t>
            </a:r>
            <a:r>
              <a:rPr lang="en-US" dirty="0" smtClean="0"/>
              <a:t> </a:t>
            </a:r>
            <a:r>
              <a:rPr lang="en-US" dirty="0" err="1" smtClean="0"/>
              <a:t>predominância</a:t>
            </a:r>
            <a:r>
              <a:rPr lang="en-US" dirty="0" smtClean="0"/>
              <a:t> entre 22 e 26 </a:t>
            </a:r>
            <a:r>
              <a:rPr lang="en-US" dirty="0" err="1" smtClean="0"/>
              <a:t>anos</a:t>
            </a:r>
            <a:r>
              <a:rPr lang="en-US" dirty="0" smtClean="0"/>
              <a:t>, </a:t>
            </a:r>
            <a:r>
              <a:rPr lang="en-US" dirty="0" err="1" smtClean="0"/>
              <a:t>provavelmente</a:t>
            </a:r>
            <a:r>
              <a:rPr lang="en-US" dirty="0" smtClean="0"/>
              <a:t> </a:t>
            </a:r>
            <a:r>
              <a:rPr lang="en-US" dirty="0" err="1" smtClean="0"/>
              <a:t>por</a:t>
            </a:r>
            <a:r>
              <a:rPr lang="en-US" dirty="0" smtClean="0"/>
              <a:t> causa</a:t>
            </a:r>
            <a:r>
              <a:rPr lang="en-US" baseline="0" dirty="0" smtClean="0"/>
              <a:t> do </a:t>
            </a:r>
            <a:r>
              <a:rPr lang="en-US" baseline="0" dirty="0" err="1" smtClean="0"/>
              <a:t>público</a:t>
            </a:r>
            <a:r>
              <a:rPr lang="en-US" baseline="0" dirty="0" smtClean="0"/>
              <a:t> </a:t>
            </a:r>
            <a:r>
              <a:rPr lang="en-US" baseline="0" dirty="0" err="1" smtClean="0"/>
              <a:t>universitário</a:t>
            </a:r>
            <a:r>
              <a:rPr lang="en-US" baseline="0" dirty="0" smtClean="0"/>
              <a:t>. </a:t>
            </a:r>
            <a:r>
              <a:rPr lang="en-US" baseline="0" dirty="0" err="1" smtClean="0"/>
              <a:t>Há</a:t>
            </a:r>
            <a:r>
              <a:rPr lang="en-US" baseline="0" dirty="0" smtClean="0"/>
              <a:t> </a:t>
            </a:r>
            <a:r>
              <a:rPr lang="en-US" baseline="0" dirty="0" err="1" smtClean="0"/>
              <a:t>uma</a:t>
            </a:r>
            <a:r>
              <a:rPr lang="en-US" baseline="0" dirty="0" smtClean="0"/>
              <a:t> </a:t>
            </a:r>
            <a:r>
              <a:rPr lang="en-US" baseline="0" dirty="0" err="1" smtClean="0"/>
              <a:t>porcentagem</a:t>
            </a:r>
            <a:r>
              <a:rPr lang="en-US" baseline="0" dirty="0" smtClean="0"/>
              <a:t> de </a:t>
            </a:r>
            <a:r>
              <a:rPr lang="en-US" baseline="0" dirty="0" err="1" smtClean="0"/>
              <a:t>destaque</a:t>
            </a:r>
            <a:r>
              <a:rPr lang="en-US" baseline="0" dirty="0" smtClean="0"/>
              <a:t> de </a:t>
            </a:r>
            <a:r>
              <a:rPr lang="en-US" baseline="0" dirty="0" err="1" smtClean="0"/>
              <a:t>não</a:t>
            </a:r>
            <a:r>
              <a:rPr lang="en-US" baseline="0" dirty="0" smtClean="0"/>
              <a:t> </a:t>
            </a:r>
            <a:r>
              <a:rPr lang="en-US" baseline="0" dirty="0" err="1" smtClean="0"/>
              <a:t>sucesso</a:t>
            </a:r>
            <a:r>
              <a:rPr lang="en-US" baseline="0" dirty="0" smtClean="0"/>
              <a:t> </a:t>
            </a:r>
            <a:r>
              <a:rPr lang="en-US" baseline="0" dirty="0" err="1" smtClean="0"/>
              <a:t>em</a:t>
            </a:r>
            <a:r>
              <a:rPr lang="en-US" baseline="0" dirty="0" smtClean="0"/>
              <a:t> 27 </a:t>
            </a:r>
            <a:r>
              <a:rPr lang="en-US" baseline="0" dirty="0" err="1" smtClean="0"/>
              <a:t>anos</a:t>
            </a:r>
            <a:r>
              <a:rPr lang="en-US" baseline="0" dirty="0" smtClean="0"/>
              <a:t>. </a:t>
            </a:r>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15</a:t>
            </a:fld>
            <a:endParaRPr lang="en-US" dirty="0"/>
          </a:p>
        </p:txBody>
      </p:sp>
    </p:spTree>
    <p:extLst>
      <p:ext uri="{BB962C8B-B14F-4D97-AF65-F5344CB8AC3E}">
        <p14:creationId xmlns:p14="http://schemas.microsoft.com/office/powerpoint/2010/main" val="2494449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err="1" smtClean="0"/>
              <a:t>Não</a:t>
            </a:r>
            <a:r>
              <a:rPr lang="en-US" dirty="0" smtClean="0"/>
              <a:t> </a:t>
            </a:r>
            <a:r>
              <a:rPr lang="en-US" dirty="0" err="1" smtClean="0"/>
              <a:t>há</a:t>
            </a:r>
            <a:r>
              <a:rPr lang="en-US" dirty="0" smtClean="0"/>
              <a:t> </a:t>
            </a:r>
            <a:r>
              <a:rPr lang="en-US" dirty="0" err="1" smtClean="0"/>
              <a:t>muita</a:t>
            </a:r>
            <a:r>
              <a:rPr lang="en-US" dirty="0" smtClean="0"/>
              <a:t> </a:t>
            </a:r>
            <a:r>
              <a:rPr lang="en-US" dirty="0" err="1" smtClean="0"/>
              <a:t>diferença</a:t>
            </a:r>
            <a:r>
              <a:rPr lang="en-US" dirty="0" smtClean="0"/>
              <a:t> entre </a:t>
            </a:r>
            <a:r>
              <a:rPr lang="en-US" dirty="0" err="1" smtClean="0"/>
              <a:t>os</a:t>
            </a:r>
            <a:r>
              <a:rPr lang="en-US" dirty="0" smtClean="0"/>
              <a:t> </a:t>
            </a:r>
            <a:r>
              <a:rPr lang="en-US" dirty="0" err="1" smtClean="0"/>
              <a:t>sexos</a:t>
            </a:r>
            <a:r>
              <a:rPr lang="en-US" baseline="0" dirty="0" smtClean="0"/>
              <a:t> no </a:t>
            </a:r>
            <a:r>
              <a:rPr lang="en-US" baseline="0" dirty="0" err="1" smtClean="0"/>
              <a:t>sucesso</a:t>
            </a:r>
            <a:r>
              <a:rPr lang="en-US" baseline="0" dirty="0" smtClean="0"/>
              <a:t> e </a:t>
            </a:r>
            <a:r>
              <a:rPr lang="en-US" baseline="0" dirty="0" err="1" smtClean="0"/>
              <a:t>não</a:t>
            </a:r>
            <a:r>
              <a:rPr lang="en-US" baseline="0" dirty="0" smtClean="0"/>
              <a:t> </a:t>
            </a:r>
            <a:r>
              <a:rPr lang="en-US" baseline="0" dirty="0" err="1" smtClean="0"/>
              <a:t>sucesso</a:t>
            </a:r>
            <a:r>
              <a:rPr lang="en-US" baseline="0" dirty="0" smtClean="0"/>
              <a:t>. </a:t>
            </a:r>
            <a:r>
              <a:rPr lang="en-US" baseline="0" dirty="0" err="1" smtClean="0"/>
              <a:t>Predominância</a:t>
            </a:r>
            <a:r>
              <a:rPr lang="en-US" baseline="0" dirty="0" smtClean="0"/>
              <a:t> </a:t>
            </a:r>
            <a:r>
              <a:rPr lang="en-US" baseline="0" dirty="0" err="1" smtClean="0"/>
              <a:t>muito</a:t>
            </a:r>
            <a:r>
              <a:rPr lang="en-US" baseline="0" dirty="0" smtClean="0"/>
              <a:t> </a:t>
            </a:r>
            <a:r>
              <a:rPr lang="en-US" baseline="0" dirty="0" err="1" smtClean="0"/>
              <a:t>maior</a:t>
            </a:r>
            <a:r>
              <a:rPr lang="en-US" baseline="0" dirty="0" smtClean="0"/>
              <a:t> de </a:t>
            </a:r>
            <a:r>
              <a:rPr lang="en-US" baseline="0" dirty="0" err="1" smtClean="0"/>
              <a:t>homens</a:t>
            </a:r>
            <a:r>
              <a:rPr lang="en-US" baseline="0" dirty="0" smtClean="0"/>
              <a:t> do que </a:t>
            </a:r>
            <a:r>
              <a:rPr lang="en-US" baseline="0" dirty="0" err="1" smtClean="0"/>
              <a:t>mulheres</a:t>
            </a:r>
            <a:r>
              <a:rPr lang="en-US" baseline="0" dirty="0" smtClean="0"/>
              <a:t> </a:t>
            </a:r>
            <a:r>
              <a:rPr lang="en-US" baseline="0" dirty="0" err="1" smtClean="0"/>
              <a:t>oferecendo</a:t>
            </a:r>
            <a:r>
              <a:rPr lang="en-US" baseline="0" dirty="0" smtClean="0"/>
              <a:t> </a:t>
            </a:r>
            <a:r>
              <a:rPr lang="en-US" baseline="0" dirty="0" err="1" smtClean="0"/>
              <a:t>carona</a:t>
            </a:r>
            <a:r>
              <a:rPr lang="en-US" baseline="0" dirty="0" smtClean="0"/>
              <a:t>.</a:t>
            </a:r>
            <a:br>
              <a:rPr lang="en-US" baseline="0" dirty="0" smtClean="0"/>
            </a:br>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16</a:t>
            </a:fld>
            <a:endParaRPr lang="en-US" dirty="0"/>
          </a:p>
        </p:txBody>
      </p:sp>
    </p:spTree>
    <p:extLst>
      <p:ext uri="{BB962C8B-B14F-4D97-AF65-F5344CB8AC3E}">
        <p14:creationId xmlns:p14="http://schemas.microsoft.com/office/powerpoint/2010/main" val="1375279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17</a:t>
            </a:fld>
            <a:endParaRPr lang="en-US" dirty="0"/>
          </a:p>
        </p:txBody>
      </p:sp>
    </p:spTree>
    <p:extLst>
      <p:ext uri="{BB962C8B-B14F-4D97-AF65-F5344CB8AC3E}">
        <p14:creationId xmlns:p14="http://schemas.microsoft.com/office/powerpoint/2010/main" val="1503912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err="1" smtClean="0"/>
              <a:t>Metade</a:t>
            </a:r>
            <a:r>
              <a:rPr lang="en-US" dirty="0" smtClean="0"/>
              <a:t> dos </a:t>
            </a:r>
            <a:r>
              <a:rPr lang="en-US" dirty="0" err="1" smtClean="0"/>
              <a:t>usuários</a:t>
            </a:r>
            <a:r>
              <a:rPr lang="en-US" dirty="0" smtClean="0"/>
              <a:t> que </a:t>
            </a:r>
            <a:r>
              <a:rPr lang="en-US" dirty="0" err="1" smtClean="0"/>
              <a:t>criaram</a:t>
            </a:r>
            <a:r>
              <a:rPr lang="en-US" dirty="0" smtClean="0"/>
              <a:t> </a:t>
            </a:r>
            <a:r>
              <a:rPr lang="en-US" dirty="0" err="1" smtClean="0"/>
              <a:t>viagens</a:t>
            </a:r>
            <a:r>
              <a:rPr lang="en-US" dirty="0" smtClean="0"/>
              <a:t> que </a:t>
            </a:r>
            <a:r>
              <a:rPr lang="en-US" dirty="0" err="1" smtClean="0"/>
              <a:t>foram</a:t>
            </a:r>
            <a:r>
              <a:rPr lang="en-US" dirty="0" smtClean="0"/>
              <a:t> </a:t>
            </a:r>
            <a:r>
              <a:rPr lang="en-US" dirty="0" err="1" smtClean="0"/>
              <a:t>sucesso</a:t>
            </a:r>
            <a:r>
              <a:rPr lang="en-US" dirty="0" smtClean="0"/>
              <a:t>, </a:t>
            </a:r>
            <a:r>
              <a:rPr lang="en-US" dirty="0" err="1" smtClean="0"/>
              <a:t>criaram</a:t>
            </a:r>
            <a:r>
              <a:rPr lang="en-US" dirty="0" smtClean="0"/>
              <a:t> </a:t>
            </a:r>
            <a:r>
              <a:rPr lang="en-US" dirty="0" err="1" smtClean="0"/>
              <a:t>ela</a:t>
            </a:r>
            <a:r>
              <a:rPr lang="en-US" dirty="0" smtClean="0"/>
              <a:t> </a:t>
            </a:r>
            <a:r>
              <a:rPr lang="en-US" dirty="0" err="1" smtClean="0"/>
              <a:t>até</a:t>
            </a:r>
            <a:r>
              <a:rPr lang="en-US" dirty="0" smtClean="0"/>
              <a:t> 16h.</a:t>
            </a:r>
            <a:r>
              <a:rPr lang="en-US" baseline="0" dirty="0" smtClean="0"/>
              <a:t> </a:t>
            </a:r>
            <a:r>
              <a:rPr lang="en-US" baseline="0" dirty="0" err="1" smtClean="0"/>
              <a:t>Há</a:t>
            </a:r>
            <a:r>
              <a:rPr lang="en-US" baseline="0" dirty="0" smtClean="0"/>
              <a:t> um </a:t>
            </a:r>
            <a:r>
              <a:rPr lang="en-US" baseline="0" dirty="0" err="1" smtClean="0"/>
              <a:t>destaque</a:t>
            </a:r>
            <a:r>
              <a:rPr lang="en-US" baseline="0" dirty="0" smtClean="0"/>
              <a:t> no </a:t>
            </a:r>
            <a:r>
              <a:rPr lang="en-US" baseline="0" dirty="0" err="1" smtClean="0"/>
              <a:t>período</a:t>
            </a:r>
            <a:r>
              <a:rPr lang="en-US" baseline="0" dirty="0" smtClean="0"/>
              <a:t> entre 16h e 18h</a:t>
            </a:r>
            <a:r>
              <a:rPr lang="en-US" baseline="0" dirty="0" smtClean="0"/>
              <a:t>.</a:t>
            </a:r>
            <a:endParaRPr lang="en-US" baseline="0" dirty="0" smtClean="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18</a:t>
            </a:fld>
            <a:endParaRPr lang="en-US" dirty="0"/>
          </a:p>
        </p:txBody>
      </p:sp>
    </p:spTree>
    <p:extLst>
      <p:ext uri="{BB962C8B-B14F-4D97-AF65-F5344CB8AC3E}">
        <p14:creationId xmlns:p14="http://schemas.microsoft.com/office/powerpoint/2010/main" val="2135002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err="1" smtClean="0"/>
              <a:t>Não</a:t>
            </a:r>
            <a:r>
              <a:rPr lang="en-US" dirty="0" smtClean="0"/>
              <a:t> </a:t>
            </a:r>
            <a:r>
              <a:rPr lang="en-US" dirty="0" err="1" smtClean="0"/>
              <a:t>há</a:t>
            </a:r>
            <a:r>
              <a:rPr lang="en-US" dirty="0" smtClean="0"/>
              <a:t> </a:t>
            </a:r>
            <a:r>
              <a:rPr lang="en-US" dirty="0" err="1" smtClean="0"/>
              <a:t>uma</a:t>
            </a:r>
            <a:r>
              <a:rPr lang="en-US" dirty="0" smtClean="0"/>
              <a:t> </a:t>
            </a:r>
            <a:r>
              <a:rPr lang="en-US" dirty="0" err="1" smtClean="0"/>
              <a:t>diferença</a:t>
            </a:r>
            <a:r>
              <a:rPr lang="en-US" dirty="0" smtClean="0"/>
              <a:t> </a:t>
            </a:r>
            <a:r>
              <a:rPr lang="en-US" dirty="0" err="1" smtClean="0"/>
              <a:t>grande</a:t>
            </a:r>
            <a:r>
              <a:rPr lang="en-US" dirty="0" smtClean="0"/>
              <a:t> entre </a:t>
            </a:r>
            <a:r>
              <a:rPr lang="en-US" dirty="0" err="1" smtClean="0"/>
              <a:t>os</a:t>
            </a:r>
            <a:r>
              <a:rPr lang="en-US" dirty="0" smtClean="0"/>
              <a:t> </a:t>
            </a:r>
            <a:r>
              <a:rPr lang="en-US" dirty="0" err="1" smtClean="0"/>
              <a:t>grupos</a:t>
            </a:r>
            <a:r>
              <a:rPr lang="en-US" dirty="0" smtClean="0"/>
              <a:t>. </a:t>
            </a:r>
            <a:br>
              <a:rPr lang="en-US" dirty="0" smtClean="0"/>
            </a:br>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19</a:t>
            </a:fld>
            <a:endParaRPr lang="en-US" dirty="0"/>
          </a:p>
        </p:txBody>
      </p:sp>
    </p:spTree>
    <p:extLst>
      <p:ext uri="{BB962C8B-B14F-4D97-AF65-F5344CB8AC3E}">
        <p14:creationId xmlns:p14="http://schemas.microsoft.com/office/powerpoint/2010/main" val="114049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2</a:t>
            </a:fld>
            <a:endParaRPr lang="en-US" dirty="0"/>
          </a:p>
        </p:txBody>
      </p:sp>
    </p:spTree>
    <p:extLst>
      <p:ext uri="{BB962C8B-B14F-4D97-AF65-F5344CB8AC3E}">
        <p14:creationId xmlns:p14="http://schemas.microsoft.com/office/powerpoint/2010/main" val="956904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Não</a:t>
            </a:r>
            <a:r>
              <a:rPr lang="en-US" dirty="0" smtClean="0"/>
              <a:t> </a:t>
            </a:r>
            <a:r>
              <a:rPr lang="en-US" dirty="0" err="1" smtClean="0"/>
              <a:t>há</a:t>
            </a:r>
            <a:r>
              <a:rPr lang="en-US" dirty="0" smtClean="0"/>
              <a:t> </a:t>
            </a:r>
            <a:r>
              <a:rPr lang="en-US" dirty="0" err="1" smtClean="0"/>
              <a:t>uma</a:t>
            </a:r>
            <a:r>
              <a:rPr lang="en-US" dirty="0" smtClean="0"/>
              <a:t> </a:t>
            </a:r>
            <a:r>
              <a:rPr lang="en-US" dirty="0" err="1" smtClean="0"/>
              <a:t>diferença</a:t>
            </a:r>
            <a:r>
              <a:rPr lang="en-US" dirty="0" smtClean="0"/>
              <a:t> </a:t>
            </a:r>
            <a:r>
              <a:rPr lang="en-US" dirty="0" err="1" smtClean="0"/>
              <a:t>grande</a:t>
            </a:r>
            <a:r>
              <a:rPr lang="en-US" dirty="0" smtClean="0"/>
              <a:t> entre </a:t>
            </a:r>
            <a:r>
              <a:rPr lang="en-US" dirty="0" err="1" smtClean="0"/>
              <a:t>os</a:t>
            </a:r>
            <a:r>
              <a:rPr lang="en-US" dirty="0" smtClean="0"/>
              <a:t> </a:t>
            </a:r>
            <a:r>
              <a:rPr lang="en-US" dirty="0" err="1" smtClean="0"/>
              <a:t>grupos</a:t>
            </a:r>
            <a:r>
              <a:rPr lang="en-US" dirty="0" smtClean="0"/>
              <a:t>. </a:t>
            </a:r>
          </a:p>
          <a:p>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20</a:t>
            </a:fld>
            <a:endParaRPr lang="en-US" dirty="0"/>
          </a:p>
        </p:txBody>
      </p:sp>
    </p:spTree>
    <p:extLst>
      <p:ext uri="{BB962C8B-B14F-4D97-AF65-F5344CB8AC3E}">
        <p14:creationId xmlns:p14="http://schemas.microsoft.com/office/powerpoint/2010/main" val="3612810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21</a:t>
            </a:fld>
            <a:endParaRPr lang="en-US" dirty="0"/>
          </a:p>
        </p:txBody>
      </p:sp>
    </p:spTree>
    <p:extLst>
      <p:ext uri="{BB962C8B-B14F-4D97-AF65-F5344CB8AC3E}">
        <p14:creationId xmlns:p14="http://schemas.microsoft.com/office/powerpoint/2010/main" val="191158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22</a:t>
            </a:fld>
            <a:endParaRPr lang="en-US" dirty="0"/>
          </a:p>
        </p:txBody>
      </p:sp>
    </p:spTree>
    <p:extLst>
      <p:ext uri="{BB962C8B-B14F-4D97-AF65-F5344CB8AC3E}">
        <p14:creationId xmlns:p14="http://schemas.microsoft.com/office/powerpoint/2010/main" val="1177186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23</a:t>
            </a:fld>
            <a:endParaRPr lang="en-US" dirty="0"/>
          </a:p>
        </p:txBody>
      </p:sp>
    </p:spTree>
    <p:extLst>
      <p:ext uri="{BB962C8B-B14F-4D97-AF65-F5344CB8AC3E}">
        <p14:creationId xmlns:p14="http://schemas.microsoft.com/office/powerpoint/2010/main" val="3154203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Não</a:t>
            </a:r>
            <a:r>
              <a:rPr lang="en-US" dirty="0" smtClean="0"/>
              <a:t> </a:t>
            </a:r>
            <a:r>
              <a:rPr lang="en-US" dirty="0" err="1" smtClean="0"/>
              <a:t>há</a:t>
            </a:r>
            <a:r>
              <a:rPr lang="en-US" dirty="0" smtClean="0"/>
              <a:t> </a:t>
            </a:r>
            <a:r>
              <a:rPr lang="en-US" dirty="0" err="1" smtClean="0"/>
              <a:t>uma</a:t>
            </a:r>
            <a:r>
              <a:rPr lang="en-US" dirty="0" smtClean="0"/>
              <a:t> </a:t>
            </a:r>
            <a:r>
              <a:rPr lang="en-US" dirty="0" err="1" smtClean="0"/>
              <a:t>diferença</a:t>
            </a:r>
            <a:r>
              <a:rPr lang="en-US" dirty="0" smtClean="0"/>
              <a:t> </a:t>
            </a:r>
            <a:r>
              <a:rPr lang="en-US" dirty="0" err="1" smtClean="0"/>
              <a:t>grande</a:t>
            </a:r>
            <a:r>
              <a:rPr lang="en-US" dirty="0" smtClean="0"/>
              <a:t> entre </a:t>
            </a:r>
            <a:r>
              <a:rPr lang="en-US" dirty="0" err="1" smtClean="0"/>
              <a:t>os</a:t>
            </a:r>
            <a:r>
              <a:rPr lang="en-US" dirty="0" smtClean="0"/>
              <a:t> </a:t>
            </a:r>
            <a:r>
              <a:rPr lang="en-US" dirty="0" err="1" smtClean="0"/>
              <a:t>grupos</a:t>
            </a:r>
            <a:r>
              <a:rPr lang="en-US" dirty="0" smtClean="0"/>
              <a:t>. </a:t>
            </a:r>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24</a:t>
            </a:fld>
            <a:endParaRPr lang="en-US" dirty="0"/>
          </a:p>
        </p:txBody>
      </p:sp>
    </p:spTree>
    <p:extLst>
      <p:ext uri="{BB962C8B-B14F-4D97-AF65-F5344CB8AC3E}">
        <p14:creationId xmlns:p14="http://schemas.microsoft.com/office/powerpoint/2010/main" val="1920429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Não</a:t>
            </a:r>
            <a:r>
              <a:rPr lang="en-US" dirty="0" smtClean="0"/>
              <a:t> </a:t>
            </a:r>
            <a:r>
              <a:rPr lang="en-US" dirty="0" err="1" smtClean="0"/>
              <a:t>há</a:t>
            </a:r>
            <a:r>
              <a:rPr lang="en-US" dirty="0" smtClean="0"/>
              <a:t> </a:t>
            </a:r>
            <a:r>
              <a:rPr lang="en-US" dirty="0" err="1" smtClean="0"/>
              <a:t>uma</a:t>
            </a:r>
            <a:r>
              <a:rPr lang="en-US" dirty="0" smtClean="0"/>
              <a:t> </a:t>
            </a:r>
            <a:r>
              <a:rPr lang="en-US" dirty="0" err="1" smtClean="0"/>
              <a:t>diferença</a:t>
            </a:r>
            <a:r>
              <a:rPr lang="en-US" dirty="0" smtClean="0"/>
              <a:t> </a:t>
            </a:r>
            <a:r>
              <a:rPr lang="en-US" dirty="0" err="1" smtClean="0"/>
              <a:t>grande</a:t>
            </a:r>
            <a:r>
              <a:rPr lang="en-US" dirty="0" smtClean="0"/>
              <a:t> entre </a:t>
            </a:r>
            <a:r>
              <a:rPr lang="en-US" dirty="0" err="1" smtClean="0"/>
              <a:t>os</a:t>
            </a:r>
            <a:r>
              <a:rPr lang="en-US" dirty="0" smtClean="0"/>
              <a:t> </a:t>
            </a:r>
            <a:r>
              <a:rPr lang="en-US" dirty="0" err="1" smtClean="0"/>
              <a:t>grupos</a:t>
            </a:r>
            <a:r>
              <a:rPr lang="en-US" dirty="0" smtClean="0"/>
              <a:t>. </a:t>
            </a:r>
          </a:p>
          <a:p>
            <a:endParaRPr lang="en-US" dirty="0" smtClean="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25</a:t>
            </a:fld>
            <a:endParaRPr lang="en-US" dirty="0"/>
          </a:p>
        </p:txBody>
      </p:sp>
    </p:spTree>
    <p:extLst>
      <p:ext uri="{BB962C8B-B14F-4D97-AF65-F5344CB8AC3E}">
        <p14:creationId xmlns:p14="http://schemas.microsoft.com/office/powerpoint/2010/main" val="967976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err="1" smtClean="0"/>
              <a:t>Muitos</a:t>
            </a:r>
            <a:r>
              <a:rPr lang="en-US" dirty="0" smtClean="0"/>
              <a:t> amigos no </a:t>
            </a:r>
            <a:r>
              <a:rPr lang="en-US" dirty="0" err="1" smtClean="0"/>
              <a:t>facebook</a:t>
            </a:r>
            <a:r>
              <a:rPr lang="en-US" dirty="0" smtClean="0"/>
              <a:t> </a:t>
            </a:r>
            <a:r>
              <a:rPr lang="en-US" dirty="0" err="1" smtClean="0"/>
              <a:t>não</a:t>
            </a:r>
            <a:r>
              <a:rPr lang="en-US" dirty="0" smtClean="0"/>
              <a:t> </a:t>
            </a:r>
            <a:r>
              <a:rPr lang="en-US" dirty="0" err="1" smtClean="0"/>
              <a:t>necessariamente</a:t>
            </a:r>
            <a:r>
              <a:rPr lang="en-US" dirty="0" smtClean="0"/>
              <a:t> </a:t>
            </a:r>
            <a:r>
              <a:rPr lang="en-US" dirty="0" err="1" smtClean="0"/>
              <a:t>significa</a:t>
            </a:r>
            <a:r>
              <a:rPr lang="en-US" dirty="0" smtClean="0"/>
              <a:t> que a </a:t>
            </a:r>
            <a:r>
              <a:rPr lang="en-US" dirty="0" err="1" smtClean="0"/>
              <a:t>carona</a:t>
            </a:r>
            <a:r>
              <a:rPr lang="en-US" dirty="0" smtClean="0"/>
              <a:t> </a:t>
            </a:r>
            <a:r>
              <a:rPr lang="en-US" dirty="0" err="1" smtClean="0"/>
              <a:t>terá</a:t>
            </a:r>
            <a:r>
              <a:rPr lang="en-US" dirty="0" smtClean="0"/>
              <a:t> </a:t>
            </a:r>
            <a:r>
              <a:rPr lang="en-US" dirty="0" err="1" smtClean="0"/>
              <a:t>mais</a:t>
            </a:r>
            <a:r>
              <a:rPr lang="en-US" dirty="0" smtClean="0"/>
              <a:t> booking. No </a:t>
            </a:r>
            <a:r>
              <a:rPr lang="en-US" dirty="0" err="1" smtClean="0"/>
              <a:t>sucesso</a:t>
            </a:r>
            <a:r>
              <a:rPr lang="en-US" dirty="0" smtClean="0"/>
              <a:t> </a:t>
            </a:r>
            <a:r>
              <a:rPr lang="en-US" dirty="0" err="1" smtClean="0"/>
              <a:t>há</a:t>
            </a:r>
            <a:r>
              <a:rPr lang="en-US" dirty="0" smtClean="0"/>
              <a:t> </a:t>
            </a:r>
            <a:r>
              <a:rPr lang="en-US" dirty="0" err="1" smtClean="0"/>
              <a:t>uma</a:t>
            </a:r>
            <a:r>
              <a:rPr lang="en-US" dirty="0" smtClean="0"/>
              <a:t> </a:t>
            </a:r>
            <a:r>
              <a:rPr lang="en-US" dirty="0" err="1" smtClean="0"/>
              <a:t>lineariedade</a:t>
            </a:r>
            <a:r>
              <a:rPr lang="en-US" dirty="0" smtClean="0"/>
              <a:t> no </a:t>
            </a:r>
            <a:r>
              <a:rPr lang="en-US" dirty="0" err="1" smtClean="0"/>
              <a:t>número</a:t>
            </a:r>
            <a:r>
              <a:rPr lang="en-US" dirty="0" smtClean="0"/>
              <a:t> de amigos, </a:t>
            </a:r>
            <a:r>
              <a:rPr lang="en-US" dirty="0" err="1" smtClean="0"/>
              <a:t>já</a:t>
            </a:r>
            <a:r>
              <a:rPr lang="en-US" dirty="0" smtClean="0"/>
              <a:t> no </a:t>
            </a:r>
            <a:r>
              <a:rPr lang="en-US" dirty="0" err="1" smtClean="0"/>
              <a:t>não</a:t>
            </a:r>
            <a:r>
              <a:rPr lang="en-US" dirty="0" smtClean="0"/>
              <a:t> </a:t>
            </a:r>
            <a:r>
              <a:rPr lang="en-US" dirty="0" err="1" smtClean="0"/>
              <a:t>sucesso</a:t>
            </a:r>
            <a:r>
              <a:rPr lang="en-US" dirty="0" smtClean="0"/>
              <a:t> </a:t>
            </a:r>
            <a:r>
              <a:rPr lang="en-US" dirty="0" err="1" smtClean="0"/>
              <a:t>há</a:t>
            </a:r>
            <a:r>
              <a:rPr lang="en-US" dirty="0" smtClean="0"/>
              <a:t> </a:t>
            </a:r>
            <a:r>
              <a:rPr lang="en-US" dirty="0" err="1" smtClean="0"/>
              <a:t>uma</a:t>
            </a:r>
            <a:r>
              <a:rPr lang="en-US" dirty="0" smtClean="0"/>
              <a:t> </a:t>
            </a:r>
            <a:r>
              <a:rPr lang="en-US" dirty="0" err="1" smtClean="0"/>
              <a:t>porcentagem</a:t>
            </a:r>
            <a:r>
              <a:rPr lang="en-US" dirty="0" smtClean="0"/>
              <a:t> de </a:t>
            </a:r>
            <a:r>
              <a:rPr lang="en-US" dirty="0" err="1" smtClean="0"/>
              <a:t>mais</a:t>
            </a:r>
            <a:r>
              <a:rPr lang="en-US" dirty="0" smtClean="0"/>
              <a:t> de 15% </a:t>
            </a:r>
            <a:r>
              <a:rPr lang="en-US" dirty="0" err="1" smtClean="0"/>
              <a:t>por</a:t>
            </a:r>
            <a:r>
              <a:rPr lang="en-US" dirty="0" smtClean="0"/>
              <a:t> </a:t>
            </a:r>
            <a:r>
              <a:rPr lang="en-US" dirty="0" err="1" smtClean="0"/>
              <a:t>volta</a:t>
            </a:r>
            <a:r>
              <a:rPr lang="en-US" dirty="0" smtClean="0"/>
              <a:t> de 1400 amigos.</a:t>
            </a:r>
          </a:p>
          <a:p>
            <a:endParaRPr lang="en-US" dirty="0" smtClean="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26</a:t>
            </a:fld>
            <a:endParaRPr lang="en-US" dirty="0"/>
          </a:p>
        </p:txBody>
      </p:sp>
    </p:spTree>
    <p:extLst>
      <p:ext uri="{BB962C8B-B14F-4D97-AF65-F5344CB8AC3E}">
        <p14:creationId xmlns:p14="http://schemas.microsoft.com/office/powerpoint/2010/main" val="329233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27</a:t>
            </a:fld>
            <a:endParaRPr lang="en-US" dirty="0"/>
          </a:p>
        </p:txBody>
      </p:sp>
    </p:spTree>
    <p:extLst>
      <p:ext uri="{BB962C8B-B14F-4D97-AF65-F5344CB8AC3E}">
        <p14:creationId xmlns:p14="http://schemas.microsoft.com/office/powerpoint/2010/main" val="3393324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28</a:t>
            </a:fld>
            <a:endParaRPr lang="en-US" dirty="0"/>
          </a:p>
        </p:txBody>
      </p:sp>
    </p:spTree>
    <p:extLst>
      <p:ext uri="{BB962C8B-B14F-4D97-AF65-F5344CB8AC3E}">
        <p14:creationId xmlns:p14="http://schemas.microsoft.com/office/powerpoint/2010/main" val="1417828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29</a:t>
            </a:fld>
            <a:endParaRPr lang="en-US" dirty="0"/>
          </a:p>
        </p:txBody>
      </p:sp>
    </p:spTree>
    <p:extLst>
      <p:ext uri="{BB962C8B-B14F-4D97-AF65-F5344CB8AC3E}">
        <p14:creationId xmlns:p14="http://schemas.microsoft.com/office/powerpoint/2010/main" val="2872485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3</a:t>
            </a:fld>
            <a:endParaRPr lang="en-US" dirty="0"/>
          </a:p>
        </p:txBody>
      </p:sp>
    </p:spTree>
    <p:extLst>
      <p:ext uri="{BB962C8B-B14F-4D97-AF65-F5344CB8AC3E}">
        <p14:creationId xmlns:p14="http://schemas.microsoft.com/office/powerpoint/2010/main" val="2788553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Não</a:t>
            </a:r>
            <a:r>
              <a:rPr lang="en-US" dirty="0" smtClean="0"/>
              <a:t> </a:t>
            </a:r>
            <a:r>
              <a:rPr lang="en-US" dirty="0" err="1" smtClean="0"/>
              <a:t>há</a:t>
            </a:r>
            <a:r>
              <a:rPr lang="en-US" dirty="0" smtClean="0"/>
              <a:t> </a:t>
            </a:r>
            <a:r>
              <a:rPr lang="en-US" dirty="0" err="1" smtClean="0"/>
              <a:t>uma</a:t>
            </a:r>
            <a:r>
              <a:rPr lang="en-US" dirty="0" smtClean="0"/>
              <a:t> </a:t>
            </a:r>
            <a:r>
              <a:rPr lang="en-US" dirty="0" err="1" smtClean="0"/>
              <a:t>diferença</a:t>
            </a:r>
            <a:r>
              <a:rPr lang="en-US" dirty="0" smtClean="0"/>
              <a:t> </a:t>
            </a:r>
            <a:r>
              <a:rPr lang="en-US" dirty="0" err="1" smtClean="0"/>
              <a:t>grande</a:t>
            </a:r>
            <a:r>
              <a:rPr lang="en-US" dirty="0" smtClean="0"/>
              <a:t> entre </a:t>
            </a:r>
            <a:r>
              <a:rPr lang="en-US" dirty="0" err="1" smtClean="0"/>
              <a:t>os</a:t>
            </a:r>
            <a:r>
              <a:rPr lang="en-US" dirty="0" smtClean="0"/>
              <a:t> </a:t>
            </a:r>
            <a:r>
              <a:rPr lang="en-US" dirty="0" err="1" smtClean="0"/>
              <a:t>grupos</a:t>
            </a:r>
            <a:r>
              <a:rPr lang="en-US" dirty="0" smtClean="0"/>
              <a:t>. </a:t>
            </a:r>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30</a:t>
            </a:fld>
            <a:endParaRPr lang="en-US" dirty="0"/>
          </a:p>
        </p:txBody>
      </p:sp>
    </p:spTree>
    <p:extLst>
      <p:ext uri="{BB962C8B-B14F-4D97-AF65-F5344CB8AC3E}">
        <p14:creationId xmlns:p14="http://schemas.microsoft.com/office/powerpoint/2010/main" val="2280733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err="1" smtClean="0"/>
              <a:t>Assim</a:t>
            </a:r>
            <a:r>
              <a:rPr lang="en-US" dirty="0" smtClean="0"/>
              <a:t> </a:t>
            </a:r>
            <a:r>
              <a:rPr lang="en-US" dirty="0" err="1" smtClean="0"/>
              <a:t>como</a:t>
            </a:r>
            <a:r>
              <a:rPr lang="en-US" dirty="0" smtClean="0"/>
              <a:t> a data de </a:t>
            </a:r>
            <a:r>
              <a:rPr lang="en-US" dirty="0" err="1" smtClean="0"/>
              <a:t>criação</a:t>
            </a:r>
            <a:r>
              <a:rPr lang="en-US" dirty="0" smtClean="0"/>
              <a:t> do </a:t>
            </a:r>
            <a:r>
              <a:rPr lang="en-US" dirty="0" err="1" smtClean="0"/>
              <a:t>usuário</a:t>
            </a:r>
            <a:r>
              <a:rPr lang="en-US" dirty="0" smtClean="0"/>
              <a:t>, </a:t>
            </a:r>
            <a:r>
              <a:rPr lang="en-US" dirty="0" err="1" smtClean="0"/>
              <a:t>podemos</a:t>
            </a:r>
            <a:r>
              <a:rPr lang="en-US" dirty="0" smtClean="0"/>
              <a:t> </a:t>
            </a:r>
            <a:r>
              <a:rPr lang="en-US" dirty="0" err="1" smtClean="0"/>
              <a:t>ver</a:t>
            </a:r>
            <a:r>
              <a:rPr lang="en-US" dirty="0" smtClean="0"/>
              <a:t> que </a:t>
            </a:r>
            <a:r>
              <a:rPr lang="en-US" dirty="0" err="1" smtClean="0"/>
              <a:t>usuários</a:t>
            </a:r>
            <a:r>
              <a:rPr lang="en-US" dirty="0" smtClean="0"/>
              <a:t> que </a:t>
            </a:r>
            <a:r>
              <a:rPr lang="en-US" dirty="0" err="1" smtClean="0"/>
              <a:t>ofereceram</a:t>
            </a:r>
            <a:r>
              <a:rPr lang="en-US" dirty="0" smtClean="0"/>
              <a:t> a </a:t>
            </a:r>
            <a:r>
              <a:rPr lang="en-US" dirty="0" err="1" smtClean="0"/>
              <a:t>primeira</a:t>
            </a:r>
            <a:r>
              <a:rPr lang="en-US" dirty="0" smtClean="0"/>
              <a:t> </a:t>
            </a:r>
            <a:r>
              <a:rPr lang="en-US" dirty="0" err="1" smtClean="0"/>
              <a:t>carona</a:t>
            </a:r>
            <a:r>
              <a:rPr lang="en-US" dirty="0" smtClean="0"/>
              <a:t> </a:t>
            </a:r>
            <a:r>
              <a:rPr lang="en-US" dirty="0" err="1" smtClean="0"/>
              <a:t>há</a:t>
            </a:r>
            <a:r>
              <a:rPr lang="en-US" dirty="0" smtClean="0"/>
              <a:t> </a:t>
            </a:r>
            <a:r>
              <a:rPr lang="en-US" dirty="0" err="1" smtClean="0"/>
              <a:t>mais</a:t>
            </a:r>
            <a:r>
              <a:rPr lang="en-US" dirty="0" smtClean="0"/>
              <a:t> tempo tem </a:t>
            </a:r>
            <a:r>
              <a:rPr lang="en-US" dirty="0" err="1" smtClean="0"/>
              <a:t>mais</a:t>
            </a:r>
            <a:r>
              <a:rPr lang="en-US" dirty="0" smtClean="0"/>
              <a:t> chances de </a:t>
            </a:r>
            <a:r>
              <a:rPr lang="en-US" dirty="0" err="1" smtClean="0"/>
              <a:t>sucesso</a:t>
            </a:r>
            <a:r>
              <a:rPr lang="en-US" dirty="0" smtClean="0"/>
              <a:t>.</a:t>
            </a:r>
            <a:endParaRPr lang="en-US" dirty="0" smtClean="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31</a:t>
            </a:fld>
            <a:endParaRPr lang="en-US" dirty="0"/>
          </a:p>
        </p:txBody>
      </p:sp>
    </p:spTree>
    <p:extLst>
      <p:ext uri="{BB962C8B-B14F-4D97-AF65-F5344CB8AC3E}">
        <p14:creationId xmlns:p14="http://schemas.microsoft.com/office/powerpoint/2010/main" val="801181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err="1" smtClean="0"/>
              <a:t>Esse</a:t>
            </a:r>
            <a:r>
              <a:rPr lang="en-US" dirty="0" smtClean="0"/>
              <a:t> </a:t>
            </a:r>
            <a:r>
              <a:rPr lang="en-US" dirty="0" err="1" smtClean="0"/>
              <a:t>gráfico</a:t>
            </a:r>
            <a:r>
              <a:rPr lang="en-US" dirty="0" smtClean="0"/>
              <a:t> </a:t>
            </a:r>
            <a:r>
              <a:rPr lang="en-US" dirty="0" err="1" smtClean="0"/>
              <a:t>está</a:t>
            </a:r>
            <a:r>
              <a:rPr lang="en-US" dirty="0" smtClean="0"/>
              <a:t> </a:t>
            </a:r>
            <a:r>
              <a:rPr lang="en-US" dirty="0" err="1" smtClean="0"/>
              <a:t>associado</a:t>
            </a:r>
            <a:r>
              <a:rPr lang="en-US" dirty="0" smtClean="0"/>
              <a:t> </a:t>
            </a:r>
            <a:r>
              <a:rPr lang="en-US" dirty="0" err="1" smtClean="0"/>
              <a:t>ao</a:t>
            </a:r>
            <a:r>
              <a:rPr lang="en-US" dirty="0" smtClean="0"/>
              <a:t> </a:t>
            </a:r>
            <a:r>
              <a:rPr lang="en-US" dirty="0" err="1" smtClean="0"/>
              <a:t>gráfico</a:t>
            </a:r>
            <a:r>
              <a:rPr lang="en-US" dirty="0" smtClean="0"/>
              <a:t> de </a:t>
            </a:r>
            <a:r>
              <a:rPr lang="en-US" dirty="0" err="1" smtClean="0"/>
              <a:t>primeira</a:t>
            </a:r>
            <a:r>
              <a:rPr lang="en-US" baseline="0" dirty="0" smtClean="0"/>
              <a:t> offer. </a:t>
            </a:r>
            <a:r>
              <a:rPr lang="en-US" baseline="0" dirty="0" err="1" smtClean="0"/>
              <a:t>Podemos</a:t>
            </a:r>
            <a:r>
              <a:rPr lang="en-US" baseline="0" dirty="0" smtClean="0"/>
              <a:t> </a:t>
            </a:r>
            <a:r>
              <a:rPr lang="en-US" baseline="0" dirty="0" err="1" smtClean="0"/>
              <a:t>ver</a:t>
            </a:r>
            <a:r>
              <a:rPr lang="en-US" baseline="0" dirty="0" smtClean="0"/>
              <a:t> que a </a:t>
            </a:r>
            <a:r>
              <a:rPr lang="en-US" baseline="0" dirty="0" err="1" smtClean="0"/>
              <a:t>diferença</a:t>
            </a:r>
            <a:r>
              <a:rPr lang="en-US" baseline="0" dirty="0" smtClean="0"/>
              <a:t> entre </a:t>
            </a:r>
            <a:r>
              <a:rPr lang="en-US" baseline="0" dirty="0" err="1" smtClean="0"/>
              <a:t>esse</a:t>
            </a:r>
            <a:r>
              <a:rPr lang="en-US" baseline="0" dirty="0" smtClean="0"/>
              <a:t> e o de </a:t>
            </a:r>
            <a:r>
              <a:rPr lang="en-US" baseline="0" dirty="0" err="1" smtClean="0"/>
              <a:t>primeira</a:t>
            </a:r>
            <a:r>
              <a:rPr lang="en-US" baseline="0" dirty="0" smtClean="0"/>
              <a:t> offer é que o </a:t>
            </a:r>
            <a:r>
              <a:rPr lang="en-US" baseline="0" dirty="0" err="1" smtClean="0"/>
              <a:t>eixo</a:t>
            </a:r>
            <a:r>
              <a:rPr lang="en-US" baseline="0" dirty="0" smtClean="0"/>
              <a:t> </a:t>
            </a:r>
            <a:r>
              <a:rPr lang="en-US" baseline="0" dirty="0" err="1" smtClean="0"/>
              <a:t>desse</a:t>
            </a:r>
            <a:r>
              <a:rPr lang="en-US" baseline="0" dirty="0" smtClean="0"/>
              <a:t> é </a:t>
            </a:r>
            <a:r>
              <a:rPr lang="en-US" baseline="0" dirty="0" err="1" smtClean="0"/>
              <a:t>mais</a:t>
            </a:r>
            <a:r>
              <a:rPr lang="en-US" baseline="0" dirty="0" smtClean="0"/>
              <a:t> </a:t>
            </a:r>
            <a:r>
              <a:rPr lang="en-US" baseline="0" dirty="0" err="1" smtClean="0"/>
              <a:t>acima</a:t>
            </a:r>
            <a:r>
              <a:rPr lang="en-US" baseline="0" dirty="0" smtClean="0"/>
              <a:t>. </a:t>
            </a:r>
            <a:r>
              <a:rPr lang="en-US" baseline="0" dirty="0" err="1" smtClean="0"/>
              <a:t>Ou</a:t>
            </a:r>
            <a:r>
              <a:rPr lang="en-US" baseline="0" dirty="0" smtClean="0"/>
              <a:t> </a:t>
            </a:r>
            <a:r>
              <a:rPr lang="en-US" baseline="0" dirty="0" err="1" smtClean="0"/>
              <a:t>seja</a:t>
            </a:r>
            <a:r>
              <a:rPr lang="en-US" baseline="0" dirty="0" smtClean="0"/>
              <a:t>, no </a:t>
            </a:r>
            <a:r>
              <a:rPr lang="en-US" baseline="0" dirty="0" err="1" smtClean="0"/>
              <a:t>caso</a:t>
            </a:r>
            <a:r>
              <a:rPr lang="en-US" baseline="0" dirty="0" smtClean="0"/>
              <a:t> do </a:t>
            </a:r>
            <a:r>
              <a:rPr lang="en-US" baseline="0" dirty="0" err="1" smtClean="0"/>
              <a:t>grupo</a:t>
            </a:r>
            <a:r>
              <a:rPr lang="en-US" baseline="0" dirty="0" smtClean="0"/>
              <a:t> de </a:t>
            </a:r>
            <a:r>
              <a:rPr lang="en-US" baseline="0" dirty="0" err="1" smtClean="0"/>
              <a:t>sucesso</a:t>
            </a:r>
            <a:r>
              <a:rPr lang="en-US" baseline="0" dirty="0" smtClean="0"/>
              <a:t>, </a:t>
            </a:r>
            <a:r>
              <a:rPr lang="en-US" baseline="0" dirty="0" err="1" smtClean="0"/>
              <a:t>enquanto</a:t>
            </a:r>
            <a:r>
              <a:rPr lang="en-US" baseline="0" dirty="0" smtClean="0"/>
              <a:t> </a:t>
            </a:r>
            <a:r>
              <a:rPr lang="en-US" baseline="0" dirty="0" err="1" smtClean="0"/>
              <a:t>metade</a:t>
            </a:r>
            <a:r>
              <a:rPr lang="en-US" baseline="0" dirty="0" smtClean="0"/>
              <a:t> das </a:t>
            </a:r>
            <a:r>
              <a:rPr lang="en-US" baseline="0" dirty="0" err="1" smtClean="0"/>
              <a:t>primeiras</a:t>
            </a:r>
            <a:r>
              <a:rPr lang="en-US" baseline="0" dirty="0" smtClean="0"/>
              <a:t> offers </a:t>
            </a:r>
            <a:r>
              <a:rPr lang="en-US" baseline="0" dirty="0" err="1" smtClean="0"/>
              <a:t>foram</a:t>
            </a:r>
            <a:r>
              <a:rPr lang="en-US" baseline="0" dirty="0" smtClean="0"/>
              <a:t> </a:t>
            </a:r>
            <a:r>
              <a:rPr lang="en-US" baseline="0" dirty="0" err="1" smtClean="0"/>
              <a:t>até</a:t>
            </a:r>
            <a:r>
              <a:rPr lang="en-US" baseline="0" dirty="0" smtClean="0"/>
              <a:t> </a:t>
            </a:r>
            <a:r>
              <a:rPr lang="en-US" baseline="0" dirty="0" err="1" smtClean="0"/>
              <a:t>pouco</a:t>
            </a:r>
            <a:r>
              <a:rPr lang="en-US" baseline="0" dirty="0" smtClean="0"/>
              <a:t> </a:t>
            </a:r>
            <a:r>
              <a:rPr lang="en-US" baseline="0" dirty="0" err="1" smtClean="0"/>
              <a:t>depois</a:t>
            </a:r>
            <a:r>
              <a:rPr lang="en-US" baseline="0" dirty="0" smtClean="0"/>
              <a:t> de </a:t>
            </a:r>
            <a:r>
              <a:rPr lang="en-US" baseline="0" dirty="0" err="1" smtClean="0"/>
              <a:t>janeiro</a:t>
            </a:r>
            <a:r>
              <a:rPr lang="en-US" baseline="0" dirty="0" smtClean="0"/>
              <a:t>, </a:t>
            </a:r>
            <a:r>
              <a:rPr lang="en-US" baseline="0" dirty="0" err="1" smtClean="0"/>
              <a:t>metade</a:t>
            </a:r>
            <a:r>
              <a:rPr lang="en-US" baseline="0" dirty="0" smtClean="0"/>
              <a:t> das </a:t>
            </a:r>
            <a:r>
              <a:rPr lang="en-US" baseline="0" dirty="0" err="1" smtClean="0"/>
              <a:t>primeiras</a:t>
            </a:r>
            <a:r>
              <a:rPr lang="en-US" baseline="0" dirty="0" smtClean="0"/>
              <a:t> </a:t>
            </a:r>
            <a:r>
              <a:rPr lang="en-US" baseline="0" dirty="0" err="1" smtClean="0"/>
              <a:t>caronas</a:t>
            </a:r>
            <a:r>
              <a:rPr lang="en-US" baseline="0" dirty="0" smtClean="0"/>
              <a:t> </a:t>
            </a:r>
            <a:r>
              <a:rPr lang="en-US" baseline="0" dirty="0" err="1" smtClean="0"/>
              <a:t>foram</a:t>
            </a:r>
            <a:r>
              <a:rPr lang="en-US" baseline="0" dirty="0" smtClean="0"/>
              <a:t> </a:t>
            </a:r>
            <a:r>
              <a:rPr lang="en-US" baseline="0" dirty="0" err="1" smtClean="0"/>
              <a:t>por</a:t>
            </a:r>
            <a:r>
              <a:rPr lang="en-US" baseline="0" dirty="0" smtClean="0"/>
              <a:t> </a:t>
            </a:r>
            <a:r>
              <a:rPr lang="en-US" baseline="0" dirty="0" err="1" smtClean="0"/>
              <a:t>volta</a:t>
            </a:r>
            <a:r>
              <a:rPr lang="en-US" baseline="0" dirty="0" smtClean="0"/>
              <a:t> de </a:t>
            </a:r>
            <a:r>
              <a:rPr lang="en-US" baseline="0" dirty="0" err="1" smtClean="0"/>
              <a:t>fevereiro</a:t>
            </a:r>
            <a:r>
              <a:rPr lang="en-US" baseline="0" dirty="0" smtClean="0"/>
              <a:t>.</a:t>
            </a:r>
            <a:endParaRPr lang="en-US" baseline="0" dirty="0" smtClean="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32</a:t>
            </a:fld>
            <a:endParaRPr lang="en-US" dirty="0"/>
          </a:p>
        </p:txBody>
      </p:sp>
    </p:spTree>
    <p:extLst>
      <p:ext uri="{BB962C8B-B14F-4D97-AF65-F5344CB8AC3E}">
        <p14:creationId xmlns:p14="http://schemas.microsoft.com/office/powerpoint/2010/main" val="3188888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33</a:t>
            </a:fld>
            <a:endParaRPr lang="en-US" dirty="0"/>
          </a:p>
        </p:txBody>
      </p:sp>
    </p:spTree>
    <p:extLst>
      <p:ext uri="{BB962C8B-B14F-4D97-AF65-F5344CB8AC3E}">
        <p14:creationId xmlns:p14="http://schemas.microsoft.com/office/powerpoint/2010/main" val="2109350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err="1" smtClean="0"/>
              <a:t>Não</a:t>
            </a:r>
            <a:r>
              <a:rPr lang="en-US" dirty="0" smtClean="0"/>
              <a:t> </a:t>
            </a:r>
            <a:r>
              <a:rPr lang="en-US" dirty="0" err="1" smtClean="0"/>
              <a:t>há</a:t>
            </a:r>
            <a:r>
              <a:rPr lang="en-US" baseline="0" dirty="0" smtClean="0"/>
              <a:t> </a:t>
            </a:r>
            <a:r>
              <a:rPr lang="en-US" baseline="0" dirty="0" err="1" smtClean="0"/>
              <a:t>muita</a:t>
            </a:r>
            <a:r>
              <a:rPr lang="en-US" baseline="0" dirty="0" smtClean="0"/>
              <a:t> </a:t>
            </a:r>
            <a:r>
              <a:rPr lang="en-US" baseline="0" dirty="0" err="1" smtClean="0"/>
              <a:t>diferença</a:t>
            </a:r>
            <a:r>
              <a:rPr lang="en-US" baseline="0" dirty="0" smtClean="0"/>
              <a:t> entre </a:t>
            </a:r>
            <a:r>
              <a:rPr lang="en-US" baseline="0" dirty="0" err="1" smtClean="0"/>
              <a:t>os</a:t>
            </a:r>
            <a:r>
              <a:rPr lang="en-US" baseline="0" dirty="0" smtClean="0"/>
              <a:t> boxplots, a </a:t>
            </a:r>
            <a:r>
              <a:rPr lang="en-US" baseline="0" dirty="0" err="1" smtClean="0"/>
              <a:t>não</a:t>
            </a:r>
            <a:r>
              <a:rPr lang="en-US" baseline="0" dirty="0" smtClean="0"/>
              <a:t> </a:t>
            </a:r>
            <a:r>
              <a:rPr lang="en-US" baseline="0" dirty="0" err="1" smtClean="0"/>
              <a:t>ser</a:t>
            </a:r>
            <a:r>
              <a:rPr lang="en-US" baseline="0" dirty="0" smtClean="0"/>
              <a:t> o </a:t>
            </a:r>
            <a:r>
              <a:rPr lang="en-US" baseline="0" dirty="0" err="1" smtClean="0"/>
              <a:t>fato</a:t>
            </a:r>
            <a:r>
              <a:rPr lang="en-US" baseline="0" dirty="0" smtClean="0"/>
              <a:t> de entre </a:t>
            </a:r>
            <a:r>
              <a:rPr lang="en-US" baseline="0" dirty="0" err="1" smtClean="0"/>
              <a:t>os</a:t>
            </a:r>
            <a:r>
              <a:rPr lang="en-US" baseline="0" dirty="0" smtClean="0"/>
              <a:t> 25% dos </a:t>
            </a:r>
            <a:r>
              <a:rPr lang="en-US" baseline="0" dirty="0" err="1" smtClean="0"/>
              <a:t>usuários</a:t>
            </a:r>
            <a:r>
              <a:rPr lang="en-US" baseline="0" dirty="0" smtClean="0"/>
              <a:t> de </a:t>
            </a:r>
            <a:r>
              <a:rPr lang="en-US" baseline="0" dirty="0" err="1" smtClean="0"/>
              <a:t>sucesso</a:t>
            </a:r>
            <a:r>
              <a:rPr lang="en-US" baseline="0" dirty="0" smtClean="0"/>
              <a:t> </a:t>
            </a:r>
            <a:r>
              <a:rPr lang="en-US" baseline="0" dirty="0" err="1" smtClean="0"/>
              <a:t>serem</a:t>
            </a:r>
            <a:r>
              <a:rPr lang="en-US" baseline="0" dirty="0" smtClean="0"/>
              <a:t> </a:t>
            </a:r>
            <a:r>
              <a:rPr lang="en-US" baseline="0" dirty="0" err="1" smtClean="0"/>
              <a:t>mais</a:t>
            </a:r>
            <a:r>
              <a:rPr lang="en-US" baseline="0" dirty="0" smtClean="0"/>
              <a:t> </a:t>
            </a:r>
            <a:r>
              <a:rPr lang="en-US" baseline="0" dirty="0" err="1" smtClean="0"/>
              <a:t>recentes</a:t>
            </a:r>
            <a:r>
              <a:rPr lang="en-US" baseline="0" dirty="0" smtClean="0"/>
              <a:t> do que </a:t>
            </a:r>
            <a:r>
              <a:rPr lang="en-US" baseline="0" dirty="0" err="1" smtClean="0"/>
              <a:t>não</a:t>
            </a:r>
            <a:r>
              <a:rPr lang="en-US" baseline="0" dirty="0" smtClean="0"/>
              <a:t> </a:t>
            </a:r>
            <a:r>
              <a:rPr lang="en-US" baseline="0" dirty="0" err="1" smtClean="0"/>
              <a:t>sucesso</a:t>
            </a:r>
            <a:r>
              <a:rPr lang="en-US" baseline="0" dirty="0" smtClean="0"/>
              <a:t>.</a:t>
            </a:r>
            <a:endParaRPr lang="en-US" baseline="0" dirty="0" smtClean="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34</a:t>
            </a:fld>
            <a:endParaRPr lang="en-US" dirty="0"/>
          </a:p>
        </p:txBody>
      </p:sp>
    </p:spTree>
    <p:extLst>
      <p:ext uri="{BB962C8B-B14F-4D97-AF65-F5344CB8AC3E}">
        <p14:creationId xmlns:p14="http://schemas.microsoft.com/office/powerpoint/2010/main" val="174393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err="1" smtClean="0"/>
              <a:t>Apesar</a:t>
            </a:r>
            <a:r>
              <a:rPr lang="en-US" dirty="0" smtClean="0"/>
              <a:t> de </a:t>
            </a:r>
            <a:r>
              <a:rPr lang="en-US" dirty="0" err="1" smtClean="0"/>
              <a:t>terem</a:t>
            </a:r>
            <a:r>
              <a:rPr lang="en-US" dirty="0" smtClean="0"/>
              <a:t> </a:t>
            </a:r>
            <a:r>
              <a:rPr lang="en-US" dirty="0" err="1" smtClean="0"/>
              <a:t>comportamentos</a:t>
            </a:r>
            <a:r>
              <a:rPr lang="en-US" dirty="0" smtClean="0"/>
              <a:t> </a:t>
            </a:r>
            <a:r>
              <a:rPr lang="en-US" dirty="0" err="1" smtClean="0"/>
              <a:t>muito</a:t>
            </a:r>
            <a:r>
              <a:rPr lang="en-US" baseline="0" dirty="0" smtClean="0"/>
              <a:t> </a:t>
            </a:r>
            <a:r>
              <a:rPr lang="en-US" baseline="0" dirty="0" err="1" smtClean="0"/>
              <a:t>parecidos</a:t>
            </a:r>
            <a:r>
              <a:rPr lang="en-US" baseline="0" dirty="0" smtClean="0"/>
              <a:t>, </a:t>
            </a:r>
            <a:r>
              <a:rPr lang="en-US" baseline="0" dirty="0" err="1" smtClean="0"/>
              <a:t>há</a:t>
            </a:r>
            <a:r>
              <a:rPr lang="en-US" baseline="0" dirty="0" smtClean="0"/>
              <a:t> um volume alto de </a:t>
            </a:r>
            <a:r>
              <a:rPr lang="en-US" baseline="0" dirty="0" err="1" smtClean="0"/>
              <a:t>usuários</a:t>
            </a:r>
            <a:r>
              <a:rPr lang="en-US" baseline="0" dirty="0" smtClean="0"/>
              <a:t> que </a:t>
            </a:r>
            <a:r>
              <a:rPr lang="en-US" baseline="0" dirty="0" err="1" smtClean="0"/>
              <a:t>criaram</a:t>
            </a:r>
            <a:r>
              <a:rPr lang="en-US" baseline="0" dirty="0" smtClean="0"/>
              <a:t> a </a:t>
            </a:r>
            <a:r>
              <a:rPr lang="en-US" baseline="0" dirty="0" err="1" smtClean="0"/>
              <a:t>viagem</a:t>
            </a:r>
            <a:r>
              <a:rPr lang="en-US" baseline="0" dirty="0" smtClean="0"/>
              <a:t> à </a:t>
            </a:r>
            <a:r>
              <a:rPr lang="en-US" baseline="0" dirty="0" err="1" smtClean="0"/>
              <a:t>meia-noite</a:t>
            </a:r>
            <a:r>
              <a:rPr lang="en-US" baseline="0" dirty="0" smtClean="0"/>
              <a:t> no </a:t>
            </a:r>
            <a:r>
              <a:rPr lang="en-US" baseline="0" dirty="0" err="1" smtClean="0"/>
              <a:t>grupo</a:t>
            </a:r>
            <a:r>
              <a:rPr lang="en-US" baseline="0" dirty="0" smtClean="0"/>
              <a:t> de </a:t>
            </a:r>
            <a:r>
              <a:rPr lang="en-US" baseline="0" dirty="0" err="1" smtClean="0"/>
              <a:t>não</a:t>
            </a:r>
            <a:r>
              <a:rPr lang="en-US" baseline="0" dirty="0" smtClean="0"/>
              <a:t> </a:t>
            </a:r>
            <a:r>
              <a:rPr lang="en-US" baseline="0" dirty="0" err="1" smtClean="0"/>
              <a:t>sucesso</a:t>
            </a:r>
            <a:r>
              <a:rPr lang="en-US" baseline="0" dirty="0" smtClean="0"/>
              <a:t>.</a:t>
            </a:r>
            <a:endParaRPr lang="en-US" baseline="0" dirty="0" smtClean="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35</a:t>
            </a:fld>
            <a:endParaRPr lang="en-US" dirty="0"/>
          </a:p>
        </p:txBody>
      </p:sp>
    </p:spTree>
    <p:extLst>
      <p:ext uri="{BB962C8B-B14F-4D97-AF65-F5344CB8AC3E}">
        <p14:creationId xmlns:p14="http://schemas.microsoft.com/office/powerpoint/2010/main" val="1289537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Como no </a:t>
            </a:r>
            <a:r>
              <a:rPr lang="en-US" dirty="0" err="1" smtClean="0"/>
              <a:t>caso</a:t>
            </a:r>
            <a:r>
              <a:rPr lang="en-US" dirty="0" smtClean="0"/>
              <a:t> da data de </a:t>
            </a:r>
            <a:r>
              <a:rPr lang="en-US" dirty="0" err="1" smtClean="0"/>
              <a:t>criação</a:t>
            </a:r>
            <a:r>
              <a:rPr lang="en-US" dirty="0" smtClean="0"/>
              <a:t>, </a:t>
            </a:r>
            <a:r>
              <a:rPr lang="en-US" dirty="0" err="1" smtClean="0"/>
              <a:t>não</a:t>
            </a:r>
            <a:r>
              <a:rPr lang="en-US" dirty="0" smtClean="0"/>
              <a:t> </a:t>
            </a:r>
            <a:r>
              <a:rPr lang="en-US" dirty="0" err="1" smtClean="0"/>
              <a:t>há</a:t>
            </a:r>
            <a:r>
              <a:rPr lang="en-US" dirty="0" smtClean="0"/>
              <a:t> </a:t>
            </a:r>
            <a:r>
              <a:rPr lang="en-US" dirty="0" err="1" smtClean="0"/>
              <a:t>muita</a:t>
            </a:r>
            <a:r>
              <a:rPr lang="en-US" dirty="0" smtClean="0"/>
              <a:t> </a:t>
            </a:r>
            <a:r>
              <a:rPr lang="en-US" dirty="0" err="1" smtClean="0"/>
              <a:t>diferença</a:t>
            </a:r>
            <a:r>
              <a:rPr lang="en-US" baseline="0" dirty="0" smtClean="0"/>
              <a:t> entre </a:t>
            </a:r>
            <a:r>
              <a:rPr lang="en-US" baseline="0" dirty="0" err="1" smtClean="0"/>
              <a:t>os</a:t>
            </a:r>
            <a:r>
              <a:rPr lang="en-US" baseline="0" dirty="0" smtClean="0"/>
              <a:t> </a:t>
            </a:r>
            <a:r>
              <a:rPr lang="en-US" baseline="0" dirty="0" err="1" smtClean="0"/>
              <a:t>grupos</a:t>
            </a:r>
            <a:r>
              <a:rPr lang="en-US" baseline="0" dirty="0" smtClean="0"/>
              <a:t>.</a:t>
            </a:r>
            <a:endParaRPr lang="en-US" baseline="0" dirty="0" smtClean="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36</a:t>
            </a:fld>
            <a:endParaRPr lang="en-US" dirty="0"/>
          </a:p>
        </p:txBody>
      </p:sp>
    </p:spTree>
    <p:extLst>
      <p:ext uri="{BB962C8B-B14F-4D97-AF65-F5344CB8AC3E}">
        <p14:creationId xmlns:p14="http://schemas.microsoft.com/office/powerpoint/2010/main" val="1044007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Tx/>
              <a:buChar char="•"/>
            </a:pPr>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37</a:t>
            </a:fld>
            <a:endParaRPr lang="en-US" dirty="0"/>
          </a:p>
        </p:txBody>
      </p:sp>
    </p:spTree>
    <p:extLst>
      <p:ext uri="{BB962C8B-B14F-4D97-AF65-F5344CB8AC3E}">
        <p14:creationId xmlns:p14="http://schemas.microsoft.com/office/powerpoint/2010/main" val="3981420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38</a:t>
            </a:fld>
            <a:endParaRPr lang="en-US" dirty="0"/>
          </a:p>
        </p:txBody>
      </p:sp>
    </p:spTree>
    <p:extLst>
      <p:ext uri="{BB962C8B-B14F-4D97-AF65-F5344CB8AC3E}">
        <p14:creationId xmlns:p14="http://schemas.microsoft.com/office/powerpoint/2010/main" val="655247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err="1" smtClean="0"/>
              <a:t>Podemos</a:t>
            </a:r>
            <a:r>
              <a:rPr lang="en-US" dirty="0" smtClean="0"/>
              <a:t> </a:t>
            </a:r>
            <a:r>
              <a:rPr lang="en-US" dirty="0" err="1" smtClean="0"/>
              <a:t>ver</a:t>
            </a:r>
            <a:r>
              <a:rPr lang="en-US" dirty="0" smtClean="0"/>
              <a:t> que </a:t>
            </a:r>
            <a:r>
              <a:rPr lang="en-US" dirty="0" err="1" smtClean="0"/>
              <a:t>não</a:t>
            </a:r>
            <a:r>
              <a:rPr lang="en-US" dirty="0" smtClean="0"/>
              <a:t> </a:t>
            </a:r>
            <a:r>
              <a:rPr lang="en-US" dirty="0" err="1" smtClean="0"/>
              <a:t>há</a:t>
            </a:r>
            <a:r>
              <a:rPr lang="en-US" dirty="0" smtClean="0"/>
              <a:t> </a:t>
            </a:r>
            <a:r>
              <a:rPr lang="en-US" dirty="0" err="1" smtClean="0"/>
              <a:t>muita</a:t>
            </a:r>
            <a:r>
              <a:rPr lang="en-US" dirty="0" smtClean="0"/>
              <a:t> </a:t>
            </a:r>
            <a:r>
              <a:rPr lang="en-US" dirty="0" err="1" smtClean="0"/>
              <a:t>variação</a:t>
            </a:r>
            <a:r>
              <a:rPr lang="en-US" dirty="0" smtClean="0"/>
              <a:t> de </a:t>
            </a:r>
            <a:r>
              <a:rPr lang="en-US" dirty="0" err="1" smtClean="0"/>
              <a:t>distância</a:t>
            </a:r>
            <a:r>
              <a:rPr lang="en-US" dirty="0" smtClean="0"/>
              <a:t> no </a:t>
            </a:r>
            <a:r>
              <a:rPr lang="en-US" dirty="0" err="1" smtClean="0"/>
              <a:t>grupo</a:t>
            </a:r>
            <a:r>
              <a:rPr lang="en-US" dirty="0" smtClean="0"/>
              <a:t> de </a:t>
            </a:r>
            <a:r>
              <a:rPr lang="en-US" dirty="0" err="1" smtClean="0"/>
              <a:t>sucesso</a:t>
            </a:r>
            <a:r>
              <a:rPr lang="en-US" dirty="0" smtClean="0"/>
              <a:t> </a:t>
            </a:r>
            <a:r>
              <a:rPr lang="en-US" dirty="0" err="1" smtClean="0"/>
              <a:t>em</a:t>
            </a:r>
            <a:r>
              <a:rPr lang="en-US" baseline="0" dirty="0" smtClean="0"/>
              <a:t> </a:t>
            </a:r>
            <a:r>
              <a:rPr lang="en-US" baseline="0" dirty="0" err="1" smtClean="0"/>
              <a:t>relação</a:t>
            </a:r>
            <a:r>
              <a:rPr lang="en-US" baseline="0" dirty="0" smtClean="0"/>
              <a:t> </a:t>
            </a:r>
            <a:r>
              <a:rPr lang="en-US" baseline="0" dirty="0" err="1" smtClean="0"/>
              <a:t>ao</a:t>
            </a:r>
            <a:r>
              <a:rPr lang="en-US" baseline="0" dirty="0" smtClean="0"/>
              <a:t> </a:t>
            </a:r>
            <a:r>
              <a:rPr lang="en-US" baseline="0" dirty="0" err="1" smtClean="0"/>
              <a:t>não</a:t>
            </a:r>
            <a:r>
              <a:rPr lang="en-US" baseline="0" dirty="0" smtClean="0"/>
              <a:t> </a:t>
            </a:r>
            <a:r>
              <a:rPr lang="en-US" baseline="0" dirty="0" err="1" smtClean="0"/>
              <a:t>sucesso</a:t>
            </a:r>
            <a:r>
              <a:rPr lang="en-US" baseline="0" dirty="0" smtClean="0"/>
              <a:t>. </a:t>
            </a:r>
            <a:r>
              <a:rPr lang="en-US" baseline="0" dirty="0" err="1" smtClean="0"/>
              <a:t>Provavelmente</a:t>
            </a:r>
            <a:r>
              <a:rPr lang="en-US" baseline="0" dirty="0" smtClean="0"/>
              <a:t> </a:t>
            </a:r>
            <a:r>
              <a:rPr lang="en-US" baseline="0" dirty="0" err="1" smtClean="0"/>
              <a:t>porque</a:t>
            </a:r>
            <a:r>
              <a:rPr lang="en-US" baseline="0" dirty="0" smtClean="0"/>
              <a:t> a </a:t>
            </a:r>
            <a:r>
              <a:rPr lang="en-US" baseline="0" dirty="0" err="1" smtClean="0"/>
              <a:t>maioria</a:t>
            </a:r>
            <a:r>
              <a:rPr lang="en-US" baseline="0" dirty="0" smtClean="0"/>
              <a:t> dos </a:t>
            </a:r>
            <a:r>
              <a:rPr lang="en-US" baseline="0" dirty="0" err="1" smtClean="0"/>
              <a:t>usuários</a:t>
            </a:r>
            <a:r>
              <a:rPr lang="en-US" baseline="0" dirty="0" smtClean="0"/>
              <a:t> que </a:t>
            </a:r>
            <a:r>
              <a:rPr lang="en-US" baseline="0" dirty="0" err="1" smtClean="0"/>
              <a:t>pegam</a:t>
            </a:r>
            <a:r>
              <a:rPr lang="en-US" baseline="0" dirty="0" smtClean="0"/>
              <a:t> </a:t>
            </a:r>
            <a:r>
              <a:rPr lang="en-US" baseline="0" dirty="0" err="1" smtClean="0"/>
              <a:t>carona</a:t>
            </a:r>
            <a:r>
              <a:rPr lang="en-US" baseline="0" dirty="0" smtClean="0"/>
              <a:t> </a:t>
            </a:r>
            <a:r>
              <a:rPr lang="en-US" baseline="0" dirty="0" err="1" smtClean="0"/>
              <a:t>nessa</a:t>
            </a:r>
            <a:r>
              <a:rPr lang="en-US" baseline="0" dirty="0" smtClean="0"/>
              <a:t> </a:t>
            </a:r>
            <a:r>
              <a:rPr lang="en-US" baseline="0" dirty="0" err="1" smtClean="0"/>
              <a:t>rota</a:t>
            </a:r>
            <a:r>
              <a:rPr lang="en-US" baseline="0" dirty="0" smtClean="0"/>
              <a:t> </a:t>
            </a:r>
            <a:r>
              <a:rPr lang="en-US" baseline="0" dirty="0" err="1" smtClean="0"/>
              <a:t>saem</a:t>
            </a:r>
            <a:r>
              <a:rPr lang="en-US" baseline="0" dirty="0" smtClean="0"/>
              <a:t> </a:t>
            </a:r>
            <a:r>
              <a:rPr lang="en-US" baseline="0" dirty="0" err="1" smtClean="0"/>
              <a:t>especificamente</a:t>
            </a:r>
            <a:r>
              <a:rPr lang="en-US" baseline="0" dirty="0" smtClean="0"/>
              <a:t> de um </a:t>
            </a:r>
            <a:r>
              <a:rPr lang="en-US" baseline="0" dirty="0" err="1" smtClean="0"/>
              <a:t>ponto</a:t>
            </a:r>
            <a:r>
              <a:rPr lang="en-US" baseline="0" dirty="0" smtClean="0"/>
              <a:t> de </a:t>
            </a:r>
            <a:r>
              <a:rPr lang="en-US" baseline="0" dirty="0" err="1" smtClean="0"/>
              <a:t>Barão</a:t>
            </a:r>
            <a:r>
              <a:rPr lang="en-US" baseline="0" dirty="0" smtClean="0"/>
              <a:t> Geraldo. </a:t>
            </a:r>
            <a:r>
              <a:rPr lang="en-US" baseline="0" dirty="0" err="1" smtClean="0"/>
              <a:t>Os</a:t>
            </a:r>
            <a:r>
              <a:rPr lang="en-US" baseline="0" dirty="0" smtClean="0"/>
              <a:t> </a:t>
            </a:r>
            <a:r>
              <a:rPr lang="en-US" baseline="0" dirty="0" err="1" smtClean="0"/>
              <a:t>motoristas</a:t>
            </a:r>
            <a:r>
              <a:rPr lang="en-US" baseline="0" dirty="0" smtClean="0"/>
              <a:t> que </a:t>
            </a:r>
            <a:r>
              <a:rPr lang="en-US" baseline="0" dirty="0" err="1" smtClean="0"/>
              <a:t>oferecem</a:t>
            </a:r>
            <a:r>
              <a:rPr lang="en-US" baseline="0" dirty="0" smtClean="0"/>
              <a:t> </a:t>
            </a:r>
            <a:r>
              <a:rPr lang="en-US" baseline="0" dirty="0" err="1" smtClean="0"/>
              <a:t>rotas</a:t>
            </a:r>
            <a:r>
              <a:rPr lang="en-US" baseline="0" dirty="0" smtClean="0"/>
              <a:t> que </a:t>
            </a:r>
            <a:r>
              <a:rPr lang="en-US" baseline="0" dirty="0" err="1" smtClean="0"/>
              <a:t>fogem</a:t>
            </a:r>
            <a:r>
              <a:rPr lang="en-US" baseline="0" dirty="0" smtClean="0"/>
              <a:t> </a:t>
            </a:r>
            <a:r>
              <a:rPr lang="en-US" baseline="0" dirty="0" err="1" smtClean="0"/>
              <a:t>desse</a:t>
            </a:r>
            <a:r>
              <a:rPr lang="en-US" baseline="0" dirty="0" smtClean="0"/>
              <a:t> </a:t>
            </a:r>
            <a:r>
              <a:rPr lang="en-US" baseline="0" dirty="0" err="1" smtClean="0"/>
              <a:t>padrão</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exemplo</a:t>
            </a:r>
            <a:r>
              <a:rPr lang="en-US" baseline="0" dirty="0" smtClean="0"/>
              <a:t> do </a:t>
            </a:r>
            <a:r>
              <a:rPr lang="en-US" baseline="0" dirty="0" err="1" smtClean="0"/>
              <a:t>aeroporto</a:t>
            </a:r>
            <a:r>
              <a:rPr lang="en-US" baseline="0" dirty="0" smtClean="0"/>
              <a:t> de Campinas), tem </a:t>
            </a:r>
            <a:r>
              <a:rPr lang="en-US" baseline="0" dirty="0" err="1" smtClean="0"/>
              <a:t>menos</a:t>
            </a:r>
            <a:r>
              <a:rPr lang="en-US" baseline="0" dirty="0" smtClean="0"/>
              <a:t> chances de booking </a:t>
            </a:r>
            <a:r>
              <a:rPr lang="en-US" baseline="0" dirty="0" err="1" smtClean="0"/>
              <a:t>porque</a:t>
            </a:r>
            <a:r>
              <a:rPr lang="en-US" baseline="0" dirty="0" smtClean="0"/>
              <a:t> </a:t>
            </a:r>
            <a:r>
              <a:rPr lang="en-US" baseline="0" dirty="0" err="1" smtClean="0"/>
              <a:t>não</a:t>
            </a:r>
            <a:r>
              <a:rPr lang="en-US" baseline="0" dirty="0" smtClean="0"/>
              <a:t> é o </a:t>
            </a:r>
            <a:r>
              <a:rPr lang="en-US" baseline="0" dirty="0" err="1" smtClean="0"/>
              <a:t>foco</a:t>
            </a:r>
            <a:r>
              <a:rPr lang="en-US" baseline="0" dirty="0" smtClean="0"/>
              <a:t> da </a:t>
            </a:r>
            <a:r>
              <a:rPr lang="en-US" baseline="0" dirty="0" err="1" smtClean="0"/>
              <a:t>rota</a:t>
            </a:r>
            <a:r>
              <a:rPr lang="en-US" baseline="0" dirty="0" smtClean="0"/>
              <a:t> Campinas São Paulo</a:t>
            </a:r>
            <a:r>
              <a:rPr lang="en-US" baseline="0" dirty="0" smtClean="0"/>
              <a:t>.</a:t>
            </a:r>
            <a:endParaRPr lang="en-US" baseline="0" dirty="0" smtClean="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39</a:t>
            </a:fld>
            <a:endParaRPr lang="en-US" dirty="0"/>
          </a:p>
        </p:txBody>
      </p:sp>
    </p:spTree>
    <p:extLst>
      <p:ext uri="{BB962C8B-B14F-4D97-AF65-F5344CB8AC3E}">
        <p14:creationId xmlns:p14="http://schemas.microsoft.com/office/powerpoint/2010/main" val="884250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4</a:t>
            </a:fld>
            <a:endParaRPr lang="en-US" dirty="0"/>
          </a:p>
        </p:txBody>
      </p:sp>
    </p:spTree>
    <p:extLst>
      <p:ext uri="{BB962C8B-B14F-4D97-AF65-F5344CB8AC3E}">
        <p14:creationId xmlns:p14="http://schemas.microsoft.com/office/powerpoint/2010/main" val="4597130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err="1" smtClean="0"/>
              <a:t>Não</a:t>
            </a:r>
            <a:r>
              <a:rPr lang="en-US" dirty="0" smtClean="0"/>
              <a:t> </a:t>
            </a:r>
            <a:r>
              <a:rPr lang="en-US" dirty="0" err="1" smtClean="0"/>
              <a:t>há</a:t>
            </a:r>
            <a:r>
              <a:rPr lang="en-US" dirty="0" smtClean="0"/>
              <a:t> </a:t>
            </a:r>
            <a:r>
              <a:rPr lang="en-US" dirty="0" err="1" smtClean="0"/>
              <a:t>muita</a:t>
            </a:r>
            <a:r>
              <a:rPr lang="en-US" dirty="0" smtClean="0"/>
              <a:t> </a:t>
            </a:r>
            <a:r>
              <a:rPr lang="en-US" dirty="0" err="1" smtClean="0"/>
              <a:t>diferença</a:t>
            </a:r>
            <a:r>
              <a:rPr lang="en-US" dirty="0" smtClean="0"/>
              <a:t> entre </a:t>
            </a:r>
            <a:r>
              <a:rPr lang="en-US" dirty="0" err="1" smtClean="0"/>
              <a:t>os</a:t>
            </a:r>
            <a:r>
              <a:rPr lang="en-US" dirty="0" smtClean="0"/>
              <a:t> </a:t>
            </a:r>
            <a:r>
              <a:rPr lang="en-US" dirty="0" err="1" smtClean="0"/>
              <a:t>grupos</a:t>
            </a:r>
            <a:r>
              <a:rPr lang="en-US" dirty="0" smtClean="0"/>
              <a:t> </a:t>
            </a:r>
            <a:r>
              <a:rPr lang="en-US" dirty="0" err="1" smtClean="0"/>
              <a:t>em</a:t>
            </a:r>
            <a:r>
              <a:rPr lang="en-US" dirty="0" smtClean="0"/>
              <a:t> </a:t>
            </a:r>
            <a:r>
              <a:rPr lang="en-US" dirty="0" err="1" smtClean="0"/>
              <a:t>relação</a:t>
            </a:r>
            <a:r>
              <a:rPr lang="en-US" dirty="0" smtClean="0"/>
              <a:t> </a:t>
            </a:r>
            <a:r>
              <a:rPr lang="en-US" dirty="0" err="1" smtClean="0"/>
              <a:t>ao</a:t>
            </a:r>
            <a:r>
              <a:rPr lang="en-US" dirty="0" smtClean="0"/>
              <a:t> </a:t>
            </a:r>
            <a:r>
              <a:rPr lang="en-US" dirty="0" err="1" smtClean="0"/>
              <a:t>preço</a:t>
            </a:r>
            <a:r>
              <a:rPr lang="en-US" dirty="0" smtClean="0"/>
              <a:t> </a:t>
            </a:r>
            <a:r>
              <a:rPr lang="en-US" dirty="0" err="1" smtClean="0"/>
              <a:t>sugerido</a:t>
            </a:r>
            <a:endParaRPr lang="en-US" dirty="0" smtClean="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40</a:t>
            </a:fld>
            <a:endParaRPr lang="en-US" dirty="0"/>
          </a:p>
        </p:txBody>
      </p:sp>
    </p:spTree>
    <p:extLst>
      <p:ext uri="{BB962C8B-B14F-4D97-AF65-F5344CB8AC3E}">
        <p14:creationId xmlns:p14="http://schemas.microsoft.com/office/powerpoint/2010/main" val="6958939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err="1" smtClean="0"/>
              <a:t>Comparando</a:t>
            </a:r>
            <a:r>
              <a:rPr lang="en-US" baseline="0" dirty="0" smtClean="0"/>
              <a:t> </a:t>
            </a:r>
            <a:r>
              <a:rPr lang="en-US" baseline="0" dirty="0" err="1" smtClean="0"/>
              <a:t>esse</a:t>
            </a:r>
            <a:r>
              <a:rPr lang="en-US" baseline="0" dirty="0" smtClean="0"/>
              <a:t> slide com o anterior, </a:t>
            </a:r>
            <a:r>
              <a:rPr lang="en-US" baseline="0" dirty="0" err="1" smtClean="0"/>
              <a:t>podemos</a:t>
            </a:r>
            <a:r>
              <a:rPr lang="en-US" baseline="0" dirty="0" smtClean="0"/>
              <a:t> </a:t>
            </a:r>
            <a:r>
              <a:rPr lang="en-US" baseline="0" dirty="0" err="1" smtClean="0"/>
              <a:t>ver</a:t>
            </a:r>
            <a:r>
              <a:rPr lang="en-US" baseline="0" dirty="0" smtClean="0"/>
              <a:t> que </a:t>
            </a:r>
            <a:r>
              <a:rPr lang="en-US" baseline="0" dirty="0" err="1" smtClean="0"/>
              <a:t>muitos</a:t>
            </a:r>
            <a:r>
              <a:rPr lang="en-US" baseline="0" dirty="0" smtClean="0"/>
              <a:t> </a:t>
            </a:r>
            <a:r>
              <a:rPr lang="en-US" baseline="0" dirty="0" err="1" smtClean="0"/>
              <a:t>usuários</a:t>
            </a:r>
            <a:r>
              <a:rPr lang="en-US" baseline="0" dirty="0" smtClean="0"/>
              <a:t> </a:t>
            </a:r>
            <a:r>
              <a:rPr lang="en-US" baseline="0" dirty="0" err="1" smtClean="0"/>
              <a:t>aumentam</a:t>
            </a:r>
            <a:r>
              <a:rPr lang="en-US" baseline="0" dirty="0" smtClean="0"/>
              <a:t> o valor da </a:t>
            </a:r>
            <a:r>
              <a:rPr lang="en-US" baseline="0" dirty="0" err="1" smtClean="0"/>
              <a:t>viagem</a:t>
            </a:r>
            <a:r>
              <a:rPr lang="en-US" baseline="0" dirty="0" smtClean="0"/>
              <a:t>.</a:t>
            </a:r>
            <a:endParaRPr lang="en-US" baseline="0" dirty="0" smtClean="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41</a:t>
            </a:fld>
            <a:endParaRPr lang="en-US" dirty="0"/>
          </a:p>
        </p:txBody>
      </p:sp>
    </p:spTree>
    <p:extLst>
      <p:ext uri="{BB962C8B-B14F-4D97-AF65-F5344CB8AC3E}">
        <p14:creationId xmlns:p14="http://schemas.microsoft.com/office/powerpoint/2010/main" val="350818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aseline="0" dirty="0" smtClean="0"/>
              <a:t/>
            </a:r>
            <a:br>
              <a:rPr lang="en-US" baseline="0" dirty="0" smtClean="0"/>
            </a:br>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42</a:t>
            </a:fld>
            <a:endParaRPr lang="en-US" dirty="0"/>
          </a:p>
        </p:txBody>
      </p:sp>
    </p:spTree>
    <p:extLst>
      <p:ext uri="{BB962C8B-B14F-4D97-AF65-F5344CB8AC3E}">
        <p14:creationId xmlns:p14="http://schemas.microsoft.com/office/powerpoint/2010/main" val="25523924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43</a:t>
            </a:fld>
            <a:endParaRPr lang="en-US" dirty="0"/>
          </a:p>
        </p:txBody>
      </p:sp>
    </p:spTree>
    <p:extLst>
      <p:ext uri="{BB962C8B-B14F-4D97-AF65-F5344CB8AC3E}">
        <p14:creationId xmlns:p14="http://schemas.microsoft.com/office/powerpoint/2010/main" val="23232213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Trip</a:t>
            </a:r>
            <a:r>
              <a:rPr lang="en-US" baseline="0" dirty="0" smtClean="0"/>
              <a:t> Comment é se </a:t>
            </a:r>
            <a:r>
              <a:rPr lang="en-US" baseline="0" dirty="0" err="1" smtClean="0"/>
              <a:t>há</a:t>
            </a:r>
            <a:r>
              <a:rPr lang="en-US" baseline="0" dirty="0" smtClean="0"/>
              <a:t> </a:t>
            </a:r>
            <a:r>
              <a:rPr lang="en-US" baseline="0" dirty="0" err="1" smtClean="0"/>
              <a:t>alguma</a:t>
            </a:r>
            <a:r>
              <a:rPr lang="en-US" baseline="0" dirty="0" smtClean="0"/>
              <a:t> </a:t>
            </a:r>
            <a:r>
              <a:rPr lang="en-US" baseline="0" dirty="0" err="1" smtClean="0"/>
              <a:t>observação</a:t>
            </a:r>
            <a:r>
              <a:rPr lang="en-US" baseline="0" dirty="0" smtClean="0"/>
              <a:t> </a:t>
            </a:r>
            <a:r>
              <a:rPr lang="en-US" baseline="0" dirty="0" err="1" smtClean="0"/>
              <a:t>na</a:t>
            </a:r>
            <a:r>
              <a:rPr lang="en-US" baseline="0" dirty="0" smtClean="0"/>
              <a:t> </a:t>
            </a:r>
            <a:r>
              <a:rPr lang="en-US" baseline="0" dirty="0" err="1" smtClean="0"/>
              <a:t>viagem</a:t>
            </a:r>
            <a:r>
              <a:rPr lang="en-US" baseline="0" dirty="0" smtClean="0"/>
              <a:t> </a:t>
            </a:r>
            <a:r>
              <a:rPr lang="en-US" baseline="0" dirty="0" err="1" smtClean="0"/>
              <a:t>feita</a:t>
            </a:r>
            <a:r>
              <a:rPr lang="en-US" baseline="0" dirty="0" smtClean="0"/>
              <a:t> </a:t>
            </a:r>
            <a:r>
              <a:rPr lang="en-US" baseline="0" dirty="0" err="1" smtClean="0"/>
              <a:t>pelo</a:t>
            </a:r>
            <a:r>
              <a:rPr lang="en-US" baseline="0" dirty="0" smtClean="0"/>
              <a:t> </a:t>
            </a:r>
            <a:r>
              <a:rPr lang="en-US" baseline="0" dirty="0" err="1" smtClean="0"/>
              <a:t>motorista</a:t>
            </a:r>
            <a:r>
              <a:rPr lang="en-US" baseline="0" dirty="0" smtClean="0"/>
              <a:t>. </a:t>
            </a:r>
            <a:r>
              <a:rPr lang="en-US" baseline="0" dirty="0" err="1" smtClean="0"/>
              <a:t>Podemos</a:t>
            </a:r>
            <a:r>
              <a:rPr lang="en-US" baseline="0" dirty="0" smtClean="0"/>
              <a:t> </a:t>
            </a:r>
            <a:r>
              <a:rPr lang="en-US" baseline="0" dirty="0" err="1" smtClean="0"/>
              <a:t>ver</a:t>
            </a:r>
            <a:r>
              <a:rPr lang="en-US" baseline="0" dirty="0" smtClean="0"/>
              <a:t> que </a:t>
            </a:r>
            <a:r>
              <a:rPr lang="en-US" baseline="0" dirty="0" err="1" smtClean="0"/>
              <a:t>não</a:t>
            </a:r>
            <a:r>
              <a:rPr lang="en-US" baseline="0" dirty="0" smtClean="0"/>
              <a:t> </a:t>
            </a:r>
            <a:r>
              <a:rPr lang="en-US" baseline="0" dirty="0" err="1" smtClean="0"/>
              <a:t>existe</a:t>
            </a:r>
            <a:r>
              <a:rPr lang="en-US" baseline="0" dirty="0" smtClean="0"/>
              <a:t> </a:t>
            </a:r>
            <a:r>
              <a:rPr lang="en-US" baseline="0" dirty="0" err="1" smtClean="0"/>
              <a:t>relação</a:t>
            </a:r>
            <a:r>
              <a:rPr lang="en-US" baseline="0" dirty="0" smtClean="0"/>
              <a:t> entre </a:t>
            </a:r>
            <a:r>
              <a:rPr lang="en-US" baseline="0" dirty="0" err="1" smtClean="0"/>
              <a:t>sucesso</a:t>
            </a:r>
            <a:r>
              <a:rPr lang="en-US" baseline="0" dirty="0" smtClean="0"/>
              <a:t> e </a:t>
            </a:r>
            <a:r>
              <a:rPr lang="en-US" baseline="0" dirty="0" err="1" smtClean="0"/>
              <a:t>esse</a:t>
            </a:r>
            <a:r>
              <a:rPr lang="en-US" baseline="0" dirty="0" smtClean="0"/>
              <a:t> </a:t>
            </a:r>
            <a:r>
              <a:rPr lang="en-US" baseline="0" dirty="0" err="1" smtClean="0"/>
              <a:t>comentário</a:t>
            </a:r>
            <a:r>
              <a:rPr lang="en-US" baseline="0" dirty="0" smtClean="0"/>
              <a:t>.</a:t>
            </a:r>
            <a:endParaRPr lang="en-US" baseline="0" dirty="0" smtClean="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44</a:t>
            </a:fld>
            <a:endParaRPr lang="en-US" dirty="0"/>
          </a:p>
        </p:txBody>
      </p:sp>
    </p:spTree>
    <p:extLst>
      <p:ext uri="{BB962C8B-B14F-4D97-AF65-F5344CB8AC3E}">
        <p14:creationId xmlns:p14="http://schemas.microsoft.com/office/powerpoint/2010/main" val="2044846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err="1" smtClean="0"/>
              <a:t>Não</a:t>
            </a:r>
            <a:r>
              <a:rPr lang="en-US" dirty="0" smtClean="0"/>
              <a:t> </a:t>
            </a:r>
            <a:r>
              <a:rPr lang="en-US" dirty="0" err="1" smtClean="0"/>
              <a:t>há</a:t>
            </a:r>
            <a:r>
              <a:rPr lang="en-US" dirty="0" smtClean="0"/>
              <a:t> </a:t>
            </a:r>
            <a:r>
              <a:rPr lang="en-US" dirty="0" err="1" smtClean="0"/>
              <a:t>diferença</a:t>
            </a:r>
            <a:r>
              <a:rPr lang="en-US" dirty="0" smtClean="0"/>
              <a:t> entre </a:t>
            </a:r>
            <a:r>
              <a:rPr lang="en-US" dirty="0" err="1" smtClean="0"/>
              <a:t>os</a:t>
            </a:r>
            <a:r>
              <a:rPr lang="en-US" dirty="0" smtClean="0"/>
              <a:t> </a:t>
            </a:r>
            <a:r>
              <a:rPr lang="en-US" dirty="0" err="1" smtClean="0"/>
              <a:t>grupos</a:t>
            </a:r>
            <a:endParaRPr lang="en-US" dirty="0" smtClean="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45</a:t>
            </a:fld>
            <a:endParaRPr lang="en-US" dirty="0"/>
          </a:p>
        </p:txBody>
      </p:sp>
    </p:spTree>
    <p:extLst>
      <p:ext uri="{BB962C8B-B14F-4D97-AF65-F5344CB8AC3E}">
        <p14:creationId xmlns:p14="http://schemas.microsoft.com/office/powerpoint/2010/main" val="41877002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err="1" smtClean="0"/>
              <a:t>Analisamos</a:t>
            </a:r>
            <a:r>
              <a:rPr lang="en-US" dirty="0" smtClean="0"/>
              <a:t> se </a:t>
            </a:r>
            <a:r>
              <a:rPr lang="en-US" dirty="0" err="1" smtClean="0"/>
              <a:t>existe</a:t>
            </a:r>
            <a:r>
              <a:rPr lang="en-US" dirty="0" smtClean="0"/>
              <a:t> </a:t>
            </a:r>
            <a:r>
              <a:rPr lang="en-US" dirty="0" err="1" smtClean="0"/>
              <a:t>alguma</a:t>
            </a:r>
            <a:r>
              <a:rPr lang="en-US" dirty="0" smtClean="0"/>
              <a:t> </a:t>
            </a:r>
            <a:r>
              <a:rPr lang="en-US" dirty="0" err="1" smtClean="0"/>
              <a:t>relação</a:t>
            </a:r>
            <a:r>
              <a:rPr lang="en-US" dirty="0" smtClean="0"/>
              <a:t> com a </a:t>
            </a:r>
            <a:r>
              <a:rPr lang="en-US" dirty="0" err="1" smtClean="0"/>
              <a:t>recorrência</a:t>
            </a:r>
            <a:r>
              <a:rPr lang="en-US" dirty="0" smtClean="0"/>
              <a:t> e </a:t>
            </a:r>
            <a:r>
              <a:rPr lang="en-US" dirty="0" err="1" smtClean="0"/>
              <a:t>cancelamento</a:t>
            </a:r>
            <a:r>
              <a:rPr lang="en-US" dirty="0" smtClean="0"/>
              <a:t> de </a:t>
            </a:r>
            <a:r>
              <a:rPr lang="en-US" dirty="0" err="1" smtClean="0"/>
              <a:t>assentos</a:t>
            </a:r>
            <a:r>
              <a:rPr lang="en-US" dirty="0" smtClean="0"/>
              <a:t> </a:t>
            </a:r>
            <a:r>
              <a:rPr lang="en-US" dirty="0" err="1" smtClean="0"/>
              <a:t>pelo</a:t>
            </a:r>
            <a:r>
              <a:rPr lang="en-US" baseline="0" dirty="0" smtClean="0"/>
              <a:t> </a:t>
            </a:r>
            <a:r>
              <a:rPr lang="en-US" baseline="0" dirty="0" err="1" smtClean="0"/>
              <a:t>passageiro</a:t>
            </a:r>
            <a:r>
              <a:rPr lang="en-US" baseline="0" dirty="0" smtClean="0"/>
              <a:t>, </a:t>
            </a:r>
            <a:r>
              <a:rPr lang="en-US" baseline="0" dirty="0" err="1" smtClean="0"/>
              <a:t>pelo</a:t>
            </a:r>
            <a:r>
              <a:rPr lang="en-US" baseline="0" dirty="0" smtClean="0"/>
              <a:t> </a:t>
            </a:r>
            <a:r>
              <a:rPr lang="en-US" baseline="0" dirty="0" err="1" smtClean="0"/>
              <a:t>motorista</a:t>
            </a:r>
            <a:r>
              <a:rPr lang="en-US" baseline="0" dirty="0" smtClean="0"/>
              <a:t> e </a:t>
            </a:r>
            <a:r>
              <a:rPr lang="en-US" baseline="0" dirty="0" err="1" smtClean="0"/>
              <a:t>número</a:t>
            </a:r>
            <a:r>
              <a:rPr lang="en-US" baseline="0" dirty="0" smtClean="0"/>
              <a:t> de bookings e </a:t>
            </a:r>
            <a:r>
              <a:rPr lang="en-US" baseline="0" dirty="0" err="1" smtClean="0"/>
              <a:t>não</a:t>
            </a:r>
            <a:r>
              <a:rPr lang="en-US" baseline="0" dirty="0" smtClean="0"/>
              <a:t> </a:t>
            </a:r>
            <a:r>
              <a:rPr lang="en-US" baseline="0" dirty="0" err="1" smtClean="0"/>
              <a:t>encontramos</a:t>
            </a:r>
            <a:r>
              <a:rPr lang="en-US" baseline="0" dirty="0" smtClean="0"/>
              <a:t> </a:t>
            </a:r>
            <a:r>
              <a:rPr lang="en-US" baseline="0" dirty="0" err="1" smtClean="0"/>
              <a:t>relação</a:t>
            </a:r>
            <a:r>
              <a:rPr lang="en-US" baseline="0" dirty="0" smtClean="0"/>
              <a:t> que </a:t>
            </a:r>
            <a:r>
              <a:rPr lang="en-US" baseline="0" dirty="0" err="1" smtClean="0"/>
              <a:t>explique</a:t>
            </a:r>
            <a:r>
              <a:rPr lang="en-US" baseline="0" dirty="0" smtClean="0"/>
              <a:t> </a:t>
            </a:r>
            <a:r>
              <a:rPr lang="en-US" baseline="0" dirty="0" err="1" smtClean="0"/>
              <a:t>porque</a:t>
            </a:r>
            <a:r>
              <a:rPr lang="en-US" baseline="0" dirty="0" smtClean="0"/>
              <a:t> </a:t>
            </a:r>
            <a:r>
              <a:rPr lang="en-US" baseline="0" dirty="0" err="1" smtClean="0"/>
              <a:t>há</a:t>
            </a:r>
            <a:r>
              <a:rPr lang="en-US" baseline="0" dirty="0" smtClean="0"/>
              <a:t> um </a:t>
            </a:r>
            <a:r>
              <a:rPr lang="en-US" baseline="0" dirty="0" err="1" smtClean="0"/>
              <a:t>índice</a:t>
            </a:r>
            <a:r>
              <a:rPr lang="en-US" baseline="0" dirty="0" smtClean="0"/>
              <a:t> </a:t>
            </a:r>
            <a:r>
              <a:rPr lang="en-US" baseline="0" dirty="0" err="1" smtClean="0"/>
              <a:t>tão</a:t>
            </a:r>
            <a:r>
              <a:rPr lang="en-US" baseline="0" dirty="0" smtClean="0"/>
              <a:t> alto de </a:t>
            </a:r>
            <a:r>
              <a:rPr lang="en-US" baseline="0" dirty="0" err="1" smtClean="0"/>
              <a:t>recorrência</a:t>
            </a:r>
            <a:r>
              <a:rPr lang="en-US" baseline="0" dirty="0" smtClean="0"/>
              <a:t> no </a:t>
            </a:r>
            <a:r>
              <a:rPr lang="en-US" baseline="0" dirty="0" err="1" smtClean="0"/>
              <a:t>não</a:t>
            </a:r>
            <a:r>
              <a:rPr lang="en-US" baseline="0" dirty="0" smtClean="0"/>
              <a:t> </a:t>
            </a:r>
            <a:r>
              <a:rPr lang="en-US" baseline="0" dirty="0" err="1" smtClean="0"/>
              <a:t>sucesso</a:t>
            </a:r>
            <a:r>
              <a:rPr lang="en-US" baseline="0" dirty="0" smtClean="0"/>
              <a:t>.</a:t>
            </a:r>
            <a:endParaRPr lang="en-US" baseline="0" dirty="0" smtClean="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46</a:t>
            </a:fld>
            <a:endParaRPr lang="en-US" dirty="0"/>
          </a:p>
        </p:txBody>
      </p:sp>
    </p:spTree>
    <p:extLst>
      <p:ext uri="{BB962C8B-B14F-4D97-AF65-F5344CB8AC3E}">
        <p14:creationId xmlns:p14="http://schemas.microsoft.com/office/powerpoint/2010/main" val="17686807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err="1" smtClean="0"/>
              <a:t>Não</a:t>
            </a:r>
            <a:r>
              <a:rPr lang="en-US" dirty="0" smtClean="0"/>
              <a:t> </a:t>
            </a:r>
            <a:r>
              <a:rPr lang="en-US" dirty="0" err="1" smtClean="0"/>
              <a:t>há</a:t>
            </a:r>
            <a:r>
              <a:rPr lang="en-US" dirty="0" smtClean="0"/>
              <a:t> </a:t>
            </a:r>
            <a:r>
              <a:rPr lang="en-US" dirty="0" err="1" smtClean="0"/>
              <a:t>diferença</a:t>
            </a:r>
            <a:r>
              <a:rPr lang="en-US" dirty="0" smtClean="0"/>
              <a:t> </a:t>
            </a:r>
            <a:r>
              <a:rPr lang="en-US" dirty="0" err="1" smtClean="0"/>
              <a:t>nenhuma</a:t>
            </a:r>
            <a:r>
              <a:rPr lang="en-US" dirty="0" smtClean="0"/>
              <a:t> entre </a:t>
            </a:r>
            <a:r>
              <a:rPr lang="en-US" dirty="0" err="1" smtClean="0"/>
              <a:t>os</a:t>
            </a:r>
            <a:r>
              <a:rPr lang="en-US" dirty="0" smtClean="0"/>
              <a:t> </a:t>
            </a:r>
            <a:r>
              <a:rPr lang="en-US" dirty="0" err="1" smtClean="0"/>
              <a:t>grupos</a:t>
            </a:r>
            <a:r>
              <a:rPr lang="en-US" dirty="0" smtClean="0"/>
              <a:t> </a:t>
            </a:r>
            <a:r>
              <a:rPr lang="en-US" dirty="0" err="1" smtClean="0"/>
              <a:t>em</a:t>
            </a:r>
            <a:r>
              <a:rPr lang="en-US" dirty="0" smtClean="0"/>
              <a:t> </a:t>
            </a:r>
            <a:r>
              <a:rPr lang="en-US" dirty="0" err="1" smtClean="0"/>
              <a:t>relação</a:t>
            </a:r>
            <a:r>
              <a:rPr lang="en-US" dirty="0" smtClean="0"/>
              <a:t> </a:t>
            </a:r>
            <a:r>
              <a:rPr lang="en-US" dirty="0" err="1" smtClean="0"/>
              <a:t>ao</a:t>
            </a:r>
            <a:r>
              <a:rPr lang="en-US" dirty="0" smtClean="0"/>
              <a:t> </a:t>
            </a:r>
            <a:r>
              <a:rPr lang="en-US" dirty="0" err="1" smtClean="0"/>
              <a:t>número</a:t>
            </a:r>
            <a:r>
              <a:rPr lang="en-US" dirty="0" smtClean="0"/>
              <a:t> de </a:t>
            </a:r>
            <a:r>
              <a:rPr lang="en-US" dirty="0" err="1" smtClean="0"/>
              <a:t>assentos</a:t>
            </a:r>
            <a:r>
              <a:rPr lang="en-US" dirty="0" smtClean="0"/>
              <a:t> </a:t>
            </a:r>
            <a:r>
              <a:rPr lang="en-US" dirty="0" err="1" smtClean="0"/>
              <a:t>oferecidos</a:t>
            </a:r>
            <a:r>
              <a:rPr lang="en-US" dirty="0" smtClean="0"/>
              <a:t>. Mas </a:t>
            </a:r>
            <a:r>
              <a:rPr lang="en-US" dirty="0" err="1" smtClean="0"/>
              <a:t>podemos</a:t>
            </a:r>
            <a:r>
              <a:rPr lang="en-US" dirty="0" smtClean="0"/>
              <a:t> </a:t>
            </a:r>
            <a:r>
              <a:rPr lang="en-US" dirty="0" err="1" smtClean="0"/>
              <a:t>ver</a:t>
            </a:r>
            <a:r>
              <a:rPr lang="en-US" dirty="0" smtClean="0"/>
              <a:t> que a </a:t>
            </a:r>
            <a:r>
              <a:rPr lang="en-US" dirty="0" err="1" smtClean="0"/>
              <a:t>maioria</a:t>
            </a:r>
            <a:r>
              <a:rPr lang="en-US" dirty="0" smtClean="0"/>
              <a:t> dos </a:t>
            </a:r>
            <a:r>
              <a:rPr lang="en-US" dirty="0" err="1" smtClean="0"/>
              <a:t>usuários</a:t>
            </a:r>
            <a:r>
              <a:rPr lang="en-US" baseline="0" dirty="0" smtClean="0"/>
              <a:t> da </a:t>
            </a:r>
            <a:r>
              <a:rPr lang="en-US" baseline="0" dirty="0" err="1" smtClean="0"/>
              <a:t>rota</a:t>
            </a:r>
            <a:r>
              <a:rPr lang="en-US" baseline="0" dirty="0" smtClean="0"/>
              <a:t> </a:t>
            </a:r>
            <a:r>
              <a:rPr lang="en-US" baseline="0" dirty="0" err="1" smtClean="0"/>
              <a:t>oferecem</a:t>
            </a:r>
            <a:r>
              <a:rPr lang="en-US" baseline="0" dirty="0" smtClean="0"/>
              <a:t> </a:t>
            </a:r>
            <a:r>
              <a:rPr lang="en-US" baseline="0" dirty="0" err="1" smtClean="0"/>
              <a:t>mais</a:t>
            </a:r>
            <a:r>
              <a:rPr lang="en-US" baseline="0" dirty="0" smtClean="0"/>
              <a:t> de 3 </a:t>
            </a:r>
            <a:r>
              <a:rPr lang="en-US" baseline="0" dirty="0" err="1" smtClean="0"/>
              <a:t>assentos</a:t>
            </a:r>
            <a:r>
              <a:rPr lang="en-US" baseline="0" dirty="0" smtClean="0"/>
              <a:t>.</a:t>
            </a:r>
            <a:endParaRPr lang="en-US" baseline="0" dirty="0" smtClean="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47</a:t>
            </a:fld>
            <a:endParaRPr lang="en-US" dirty="0"/>
          </a:p>
        </p:txBody>
      </p:sp>
    </p:spTree>
    <p:extLst>
      <p:ext uri="{BB962C8B-B14F-4D97-AF65-F5344CB8AC3E}">
        <p14:creationId xmlns:p14="http://schemas.microsoft.com/office/powerpoint/2010/main" val="39919668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48</a:t>
            </a:fld>
            <a:endParaRPr lang="en-US" dirty="0"/>
          </a:p>
        </p:txBody>
      </p:sp>
    </p:spTree>
    <p:extLst>
      <p:ext uri="{BB962C8B-B14F-4D97-AF65-F5344CB8AC3E}">
        <p14:creationId xmlns:p14="http://schemas.microsoft.com/office/powerpoint/2010/main" val="2165885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49</a:t>
            </a:fld>
            <a:endParaRPr lang="en-US" dirty="0"/>
          </a:p>
        </p:txBody>
      </p:sp>
    </p:spTree>
    <p:extLst>
      <p:ext uri="{BB962C8B-B14F-4D97-AF65-F5344CB8AC3E}">
        <p14:creationId xmlns:p14="http://schemas.microsoft.com/office/powerpoint/2010/main" val="2787748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5</a:t>
            </a:fld>
            <a:endParaRPr lang="en-US" dirty="0"/>
          </a:p>
        </p:txBody>
      </p:sp>
    </p:spTree>
    <p:extLst>
      <p:ext uri="{BB962C8B-B14F-4D97-AF65-F5344CB8AC3E}">
        <p14:creationId xmlns:p14="http://schemas.microsoft.com/office/powerpoint/2010/main" val="549222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50</a:t>
            </a:fld>
            <a:endParaRPr lang="en-US" dirty="0"/>
          </a:p>
        </p:txBody>
      </p:sp>
    </p:spTree>
    <p:extLst>
      <p:ext uri="{BB962C8B-B14F-4D97-AF65-F5344CB8AC3E}">
        <p14:creationId xmlns:p14="http://schemas.microsoft.com/office/powerpoint/2010/main" val="23380307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51</a:t>
            </a:fld>
            <a:endParaRPr lang="en-US" dirty="0"/>
          </a:p>
        </p:txBody>
      </p:sp>
    </p:spTree>
    <p:extLst>
      <p:ext uri="{BB962C8B-B14F-4D97-AF65-F5344CB8AC3E}">
        <p14:creationId xmlns:p14="http://schemas.microsoft.com/office/powerpoint/2010/main" val="8694095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52</a:t>
            </a:fld>
            <a:endParaRPr lang="en-US" dirty="0"/>
          </a:p>
        </p:txBody>
      </p:sp>
    </p:spTree>
    <p:extLst>
      <p:ext uri="{BB962C8B-B14F-4D97-AF65-F5344CB8AC3E}">
        <p14:creationId xmlns:p14="http://schemas.microsoft.com/office/powerpoint/2010/main" val="11990256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53</a:t>
            </a:fld>
            <a:endParaRPr lang="en-US" dirty="0"/>
          </a:p>
        </p:txBody>
      </p:sp>
    </p:spTree>
    <p:extLst>
      <p:ext uri="{BB962C8B-B14F-4D97-AF65-F5344CB8AC3E}">
        <p14:creationId xmlns:p14="http://schemas.microsoft.com/office/powerpoint/2010/main" val="7123883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54</a:t>
            </a:fld>
            <a:endParaRPr lang="en-US" dirty="0"/>
          </a:p>
        </p:txBody>
      </p:sp>
    </p:spTree>
    <p:extLst>
      <p:ext uri="{BB962C8B-B14F-4D97-AF65-F5344CB8AC3E}">
        <p14:creationId xmlns:p14="http://schemas.microsoft.com/office/powerpoint/2010/main" val="26690503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55</a:t>
            </a:fld>
            <a:endParaRPr lang="en-US" dirty="0"/>
          </a:p>
        </p:txBody>
      </p:sp>
    </p:spTree>
    <p:extLst>
      <p:ext uri="{BB962C8B-B14F-4D97-AF65-F5344CB8AC3E}">
        <p14:creationId xmlns:p14="http://schemas.microsoft.com/office/powerpoint/2010/main" val="22578986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56</a:t>
            </a:fld>
            <a:endParaRPr lang="en-US" dirty="0"/>
          </a:p>
        </p:txBody>
      </p:sp>
    </p:spTree>
    <p:extLst>
      <p:ext uri="{BB962C8B-B14F-4D97-AF65-F5344CB8AC3E}">
        <p14:creationId xmlns:p14="http://schemas.microsoft.com/office/powerpoint/2010/main" val="39032309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57</a:t>
            </a:fld>
            <a:endParaRPr lang="en-US" dirty="0"/>
          </a:p>
        </p:txBody>
      </p:sp>
    </p:spTree>
    <p:extLst>
      <p:ext uri="{BB962C8B-B14F-4D97-AF65-F5344CB8AC3E}">
        <p14:creationId xmlns:p14="http://schemas.microsoft.com/office/powerpoint/2010/main" val="2494449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6</a:t>
            </a:fld>
            <a:endParaRPr lang="en-US" dirty="0"/>
          </a:p>
        </p:txBody>
      </p:sp>
    </p:spTree>
    <p:extLst>
      <p:ext uri="{BB962C8B-B14F-4D97-AF65-F5344CB8AC3E}">
        <p14:creationId xmlns:p14="http://schemas.microsoft.com/office/powerpoint/2010/main" val="363668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7</a:t>
            </a:fld>
            <a:endParaRPr lang="en-US" dirty="0"/>
          </a:p>
        </p:txBody>
      </p:sp>
    </p:spTree>
    <p:extLst>
      <p:ext uri="{BB962C8B-B14F-4D97-AF65-F5344CB8AC3E}">
        <p14:creationId xmlns:p14="http://schemas.microsoft.com/office/powerpoint/2010/main" val="20512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8</a:t>
            </a:fld>
            <a:endParaRPr lang="en-US" dirty="0"/>
          </a:p>
        </p:txBody>
      </p:sp>
    </p:spTree>
    <p:extLst>
      <p:ext uri="{BB962C8B-B14F-4D97-AF65-F5344CB8AC3E}">
        <p14:creationId xmlns:p14="http://schemas.microsoft.com/office/powerpoint/2010/main" val="3476863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ED5079C-9E19-4E8C-A35F-27AD526C2D30}" type="slidenum">
              <a:rPr lang="en-US" smtClean="0"/>
              <a:pPr/>
              <a:t>9</a:t>
            </a:fld>
            <a:endParaRPr lang="en-US" dirty="0"/>
          </a:p>
        </p:txBody>
      </p:sp>
    </p:spTree>
    <p:extLst>
      <p:ext uri="{BB962C8B-B14F-4D97-AF65-F5344CB8AC3E}">
        <p14:creationId xmlns:p14="http://schemas.microsoft.com/office/powerpoint/2010/main" val="157404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402B9DFE-C3D9-402B-A137-9F7C84A28E75}" type="datetime1">
              <a:rPr lang="pt-BR" smtClean="0"/>
              <a:pPr/>
              <a:t>26/01/2016</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142CD70F-1AA9-4FE7-8ABD-A9E1ED3A7522}" type="slidenum">
              <a:rPr lang="pt-BR" smtClean="0"/>
              <a:pPr/>
              <a:t>‹nº›</a:t>
            </a:fld>
            <a:endParaRPr lang="pt-BR" dirty="0"/>
          </a:p>
        </p:txBody>
      </p:sp>
    </p:spTree>
    <p:extLst>
      <p:ext uri="{BB962C8B-B14F-4D97-AF65-F5344CB8AC3E}">
        <p14:creationId xmlns:p14="http://schemas.microsoft.com/office/powerpoint/2010/main" val="346294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CCD80F3B-23C4-4404-BA12-C64FB126C9C2}" type="datetime1">
              <a:rPr lang="pt-BR" smtClean="0"/>
              <a:pPr/>
              <a:t>26/01/2016</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142CD70F-1AA9-4FE7-8ABD-A9E1ED3A7522}" type="slidenum">
              <a:rPr lang="pt-BR" smtClean="0"/>
              <a:pPr/>
              <a:t>‹nº›</a:t>
            </a:fld>
            <a:endParaRPr lang="pt-BR" dirty="0"/>
          </a:p>
        </p:txBody>
      </p:sp>
    </p:spTree>
    <p:extLst>
      <p:ext uri="{BB962C8B-B14F-4D97-AF65-F5344CB8AC3E}">
        <p14:creationId xmlns:p14="http://schemas.microsoft.com/office/powerpoint/2010/main" val="179667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5BFB9785-BCEA-4AAD-9CC7-4AE754C3A545}" type="datetime1">
              <a:rPr lang="pt-BR" smtClean="0"/>
              <a:pPr/>
              <a:t>26/01/2016</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142CD70F-1AA9-4FE7-8ABD-A9E1ED3A7522}" type="slidenum">
              <a:rPr lang="pt-BR" smtClean="0"/>
              <a:pPr/>
              <a:t>‹nº›</a:t>
            </a:fld>
            <a:endParaRPr lang="pt-BR" dirty="0"/>
          </a:p>
        </p:txBody>
      </p:sp>
    </p:spTree>
    <p:extLst>
      <p:ext uri="{BB962C8B-B14F-4D97-AF65-F5344CB8AC3E}">
        <p14:creationId xmlns:p14="http://schemas.microsoft.com/office/powerpoint/2010/main" val="384479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8E3E355D-87D3-43E0-8BC2-71F5854B0523}" type="datetime1">
              <a:rPr lang="pt-BR" smtClean="0"/>
              <a:pPr/>
              <a:t>26/01/2016</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142CD70F-1AA9-4FE7-8ABD-A9E1ED3A7522}" type="slidenum">
              <a:rPr lang="pt-BR" smtClean="0"/>
              <a:pPr/>
              <a:t>‹nº›</a:t>
            </a:fld>
            <a:endParaRPr lang="pt-BR" dirty="0"/>
          </a:p>
        </p:txBody>
      </p:sp>
    </p:spTree>
    <p:extLst>
      <p:ext uri="{BB962C8B-B14F-4D97-AF65-F5344CB8AC3E}">
        <p14:creationId xmlns:p14="http://schemas.microsoft.com/office/powerpoint/2010/main" val="136254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10DDDF-EA38-495F-8CA6-0BC1FC7E5E34}" type="datetime1">
              <a:rPr lang="pt-BR" smtClean="0"/>
              <a:pPr/>
              <a:t>26/01/2016</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142CD70F-1AA9-4FE7-8ABD-A9E1ED3A7522}" type="slidenum">
              <a:rPr lang="pt-BR" smtClean="0"/>
              <a:pPr/>
              <a:t>‹nº›</a:t>
            </a:fld>
            <a:endParaRPr lang="pt-BR" dirty="0"/>
          </a:p>
        </p:txBody>
      </p:sp>
    </p:spTree>
    <p:extLst>
      <p:ext uri="{BB962C8B-B14F-4D97-AF65-F5344CB8AC3E}">
        <p14:creationId xmlns:p14="http://schemas.microsoft.com/office/powerpoint/2010/main" val="18878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B190A3EF-AEB6-4D7B-9EB2-9A0FAD3A95DC}" type="datetime1">
              <a:rPr lang="pt-BR" smtClean="0"/>
              <a:pPr/>
              <a:t>26/01/2016</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142CD70F-1AA9-4FE7-8ABD-A9E1ED3A7522}" type="slidenum">
              <a:rPr lang="pt-BR" smtClean="0"/>
              <a:pPr/>
              <a:t>‹nº›</a:t>
            </a:fld>
            <a:endParaRPr lang="pt-BR" dirty="0"/>
          </a:p>
        </p:txBody>
      </p:sp>
    </p:spTree>
    <p:extLst>
      <p:ext uri="{BB962C8B-B14F-4D97-AF65-F5344CB8AC3E}">
        <p14:creationId xmlns:p14="http://schemas.microsoft.com/office/powerpoint/2010/main" val="14534914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A4C9E56F-D89D-410C-A91C-DD67414F24F1}" type="datetime1">
              <a:rPr lang="pt-BR" smtClean="0"/>
              <a:pPr/>
              <a:t>26/01/2016</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142CD70F-1AA9-4FE7-8ABD-A9E1ED3A7522}" type="slidenum">
              <a:rPr lang="pt-BR" smtClean="0"/>
              <a:pPr/>
              <a:t>‹nº›</a:t>
            </a:fld>
            <a:endParaRPr lang="pt-BR" dirty="0"/>
          </a:p>
        </p:txBody>
      </p:sp>
    </p:spTree>
    <p:extLst>
      <p:ext uri="{BB962C8B-B14F-4D97-AF65-F5344CB8AC3E}">
        <p14:creationId xmlns:p14="http://schemas.microsoft.com/office/powerpoint/2010/main" val="88044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570F88A2-0C4D-4B35-BE92-B3E1851D078D}" type="datetime1">
              <a:rPr lang="pt-BR" smtClean="0"/>
              <a:pPr/>
              <a:t>26/01/2016</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142CD70F-1AA9-4FE7-8ABD-A9E1ED3A7522}" type="slidenum">
              <a:rPr lang="pt-BR" smtClean="0"/>
              <a:pPr/>
              <a:t>‹nº›</a:t>
            </a:fld>
            <a:endParaRPr lang="pt-BR" dirty="0"/>
          </a:p>
        </p:txBody>
      </p:sp>
    </p:spTree>
    <p:extLst>
      <p:ext uri="{BB962C8B-B14F-4D97-AF65-F5344CB8AC3E}">
        <p14:creationId xmlns:p14="http://schemas.microsoft.com/office/powerpoint/2010/main" val="79326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1BBF7-7EAA-4C3C-BCC9-67F7D7455DF6}" type="datetime1">
              <a:rPr lang="pt-BR" smtClean="0"/>
              <a:pPr/>
              <a:t>26/01/2016</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142CD70F-1AA9-4FE7-8ABD-A9E1ED3A7522}" type="slidenum">
              <a:rPr lang="pt-BR" smtClean="0"/>
              <a:pPr/>
              <a:t>‹nº›</a:t>
            </a:fld>
            <a:endParaRPr lang="pt-BR" dirty="0"/>
          </a:p>
        </p:txBody>
      </p:sp>
    </p:spTree>
    <p:extLst>
      <p:ext uri="{BB962C8B-B14F-4D97-AF65-F5344CB8AC3E}">
        <p14:creationId xmlns:p14="http://schemas.microsoft.com/office/powerpoint/2010/main" val="421834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DFF059-FB0B-4D31-B883-7B2FAC3A8ADA}" type="datetime1">
              <a:rPr lang="pt-BR" smtClean="0"/>
              <a:pPr/>
              <a:t>26/01/2016</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142CD70F-1AA9-4FE7-8ABD-A9E1ED3A7522}" type="slidenum">
              <a:rPr lang="pt-BR" smtClean="0"/>
              <a:pPr/>
              <a:t>‹nº›</a:t>
            </a:fld>
            <a:endParaRPr lang="pt-BR" dirty="0"/>
          </a:p>
        </p:txBody>
      </p:sp>
    </p:spTree>
    <p:extLst>
      <p:ext uri="{BB962C8B-B14F-4D97-AF65-F5344CB8AC3E}">
        <p14:creationId xmlns:p14="http://schemas.microsoft.com/office/powerpoint/2010/main" val="270469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D2A0E-FC16-4210-8248-9D1811A63B52}" type="datetime1">
              <a:rPr lang="pt-BR" smtClean="0"/>
              <a:pPr/>
              <a:t>26/01/2016</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142CD70F-1AA9-4FE7-8ABD-A9E1ED3A7522}" type="slidenum">
              <a:rPr lang="pt-BR" smtClean="0"/>
              <a:pPr/>
              <a:t>‹nº›</a:t>
            </a:fld>
            <a:endParaRPr lang="pt-BR" dirty="0"/>
          </a:p>
        </p:txBody>
      </p:sp>
    </p:spTree>
    <p:extLst>
      <p:ext uri="{BB962C8B-B14F-4D97-AF65-F5344CB8AC3E}">
        <p14:creationId xmlns:p14="http://schemas.microsoft.com/office/powerpoint/2010/main" val="392163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C21EF-9C5E-484F-9C61-AE3877DD951A}" type="datetime1">
              <a:rPr lang="pt-BR" smtClean="0"/>
              <a:pPr/>
              <a:t>26/01/2016</a:t>
            </a:fld>
            <a:endParaRPr lang="pt-B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CD70F-1AA9-4FE7-8ABD-A9E1ED3A7522}" type="slidenum">
              <a:rPr lang="pt-BR" smtClean="0"/>
              <a:pPr/>
              <a:t>‹nº›</a:t>
            </a:fld>
            <a:endParaRPr lang="pt-BR" dirty="0"/>
          </a:p>
        </p:txBody>
      </p:sp>
    </p:spTree>
    <p:extLst>
      <p:ext uri="{BB962C8B-B14F-4D97-AF65-F5344CB8AC3E}">
        <p14:creationId xmlns:p14="http://schemas.microsoft.com/office/powerpoint/2010/main" val="3807046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2.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4.xml"/><Relationship Id="rId5" Type="http://schemas.openxmlformats.org/officeDocument/2006/relationships/image" Target="../media/image6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eduardo.prota\Downloads\Cida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551188"/>
            <a:ext cx="12192000" cy="1314027"/>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1949546" y="3903456"/>
            <a:ext cx="8158116" cy="1015663"/>
          </a:xfrm>
          <a:prstGeom prst="rect">
            <a:avLst/>
          </a:prstGeom>
          <a:noFill/>
        </p:spPr>
        <p:txBody>
          <a:bodyPr wrap="square" rtlCol="0">
            <a:spAutoFit/>
          </a:bodyPr>
          <a:lstStyle/>
          <a:p>
            <a:pPr algn="ctr"/>
            <a:r>
              <a:rPr lang="en-US" sz="2000" dirty="0" smtClean="0">
                <a:solidFill>
                  <a:schemeClr val="tx2"/>
                </a:solidFill>
                <a:latin typeface="Century Gothic" panose="020B0502020202020204" pitchFamily="34" charset="0"/>
              </a:rPr>
              <a:t>Offer analysis</a:t>
            </a:r>
          </a:p>
          <a:p>
            <a:pPr algn="ctr"/>
            <a:r>
              <a:rPr lang="en-US" sz="2000" dirty="0" smtClean="0">
                <a:solidFill>
                  <a:schemeClr val="tx2"/>
                </a:solidFill>
                <a:latin typeface="Century Gothic" panose="020B0502020202020204" pitchFamily="34" charset="0"/>
              </a:rPr>
              <a:t/>
            </a:r>
            <a:br>
              <a:rPr lang="en-US" sz="2000" dirty="0" smtClean="0">
                <a:solidFill>
                  <a:schemeClr val="tx2"/>
                </a:solidFill>
                <a:latin typeface="Century Gothic" panose="020B0502020202020204" pitchFamily="34" charset="0"/>
              </a:rPr>
            </a:br>
            <a:r>
              <a:rPr lang="en-US" sz="2000" dirty="0" smtClean="0">
                <a:solidFill>
                  <a:schemeClr val="tx2"/>
                </a:solidFill>
                <a:latin typeface="Century Gothic" panose="020B0502020202020204" pitchFamily="34" charset="0"/>
              </a:rPr>
              <a:t>December 2015</a:t>
            </a:r>
            <a:endParaRPr lang="en-US" sz="2000" dirty="0">
              <a:solidFill>
                <a:schemeClr val="tx2"/>
              </a:solidFill>
              <a:latin typeface="Century Gothic" panose="020B0502020202020204" pitchFamily="34" charset="0"/>
            </a:endParaRPr>
          </a:p>
        </p:txBody>
      </p:sp>
      <p:sp>
        <p:nvSpPr>
          <p:cNvPr id="3" name="AutoShape 2" descr="Imagem inline 1"/>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11" name="TextBox 10"/>
          <p:cNvSpPr txBox="1"/>
          <p:nvPr/>
        </p:nvSpPr>
        <p:spPr>
          <a:xfrm>
            <a:off x="5002070" y="6500317"/>
            <a:ext cx="2363930" cy="276999"/>
          </a:xfrm>
          <a:prstGeom prst="rect">
            <a:avLst/>
          </a:prstGeom>
          <a:noFill/>
        </p:spPr>
        <p:txBody>
          <a:bodyPr wrap="square" rtlCol="0">
            <a:spAutoFit/>
          </a:bodyPr>
          <a:lstStyle/>
          <a:p>
            <a:r>
              <a:rPr lang="en-US" sz="1200" b="1" u="sng" dirty="0" smtClean="0">
                <a:solidFill>
                  <a:schemeClr val="bg1"/>
                </a:solidFill>
                <a:latin typeface="Century Gothic" panose="020B0502020202020204" pitchFamily="34" charset="0"/>
              </a:rPr>
              <a:t>Private and Confidential</a:t>
            </a:r>
            <a:endParaRPr lang="en-US" sz="1200" b="1" u="sng" dirty="0">
              <a:solidFill>
                <a:schemeClr val="bg1"/>
              </a:solidFill>
              <a:latin typeface="Century Gothic" panose="020B0502020202020204" pitchFamily="34" charset="0"/>
            </a:endParaRPr>
          </a:p>
        </p:txBody>
      </p:sp>
      <p:pic>
        <p:nvPicPr>
          <p:cNvPr id="4098" name="Picture 2" descr="C:\Users\eduardo.prota\Downloads\tripda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8604" y="1403440"/>
            <a:ext cx="7620000" cy="22193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29374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343" y="254823"/>
            <a:ext cx="8158116" cy="523220"/>
          </a:xfrm>
          <a:prstGeom prst="rect">
            <a:avLst/>
          </a:prstGeom>
          <a:noFill/>
        </p:spPr>
        <p:txBody>
          <a:bodyPr wrap="square" rtlCol="0">
            <a:spAutoFit/>
          </a:bodyPr>
          <a:lstStyle/>
          <a:p>
            <a:r>
              <a:rPr lang="en-US" sz="2800" b="1" dirty="0" smtClean="0">
                <a:solidFill>
                  <a:srgbClr val="44546A"/>
                </a:solidFill>
                <a:latin typeface="Century Gothic" panose="020B0502020202020204" pitchFamily="34" charset="0"/>
              </a:rPr>
              <a:t>Methods</a:t>
            </a:r>
            <a:endParaRPr lang="en-US" sz="2800" b="1" dirty="0">
              <a:solidFill>
                <a:srgbClr val="44546A"/>
              </a:solidFill>
              <a:latin typeface="Century Gothic" panose="020B0502020202020204"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11" name="TextBox 10"/>
          <p:cNvSpPr txBox="1"/>
          <p:nvPr/>
        </p:nvSpPr>
        <p:spPr>
          <a:xfrm>
            <a:off x="695325" y="1574157"/>
            <a:ext cx="10801350" cy="4124206"/>
          </a:xfrm>
          <a:prstGeom prst="rect">
            <a:avLst/>
          </a:prstGeom>
          <a:noFill/>
        </p:spPr>
        <p:txBody>
          <a:bodyPr wrap="square" rtlCol="0">
            <a:spAutoFit/>
          </a:bodyPr>
          <a:lstStyle/>
          <a:p>
            <a:r>
              <a:rPr lang="en-US" sz="1600" b="1" dirty="0">
                <a:solidFill>
                  <a:schemeClr val="tx1">
                    <a:lumMod val="65000"/>
                    <a:lumOff val="35000"/>
                  </a:schemeClr>
                </a:solidFill>
                <a:latin typeface="Century Gothic" panose="020B0502020202020204" pitchFamily="34" charset="0"/>
              </a:rPr>
              <a:t>Descriptive Statistics: </a:t>
            </a:r>
            <a:r>
              <a:rPr lang="en-US" sz="1600" dirty="0" smtClean="0">
                <a:solidFill>
                  <a:schemeClr val="tx1">
                    <a:lumMod val="65000"/>
                    <a:lumOff val="35000"/>
                  </a:schemeClr>
                </a:solidFill>
                <a:latin typeface="Century Gothic" panose="020B0502020202020204" pitchFamily="34" charset="0"/>
              </a:rPr>
              <a:t>are </a:t>
            </a:r>
            <a:r>
              <a:rPr lang="en-US" sz="1600" dirty="0">
                <a:solidFill>
                  <a:schemeClr val="tx1">
                    <a:lumMod val="65000"/>
                    <a:lumOff val="35000"/>
                  </a:schemeClr>
                </a:solidFill>
                <a:latin typeface="Century Gothic" panose="020B0502020202020204" pitchFamily="34" charset="0"/>
              </a:rPr>
              <a:t>used to describe the basic features of the data in a study. They provide simple summaries about the sample and the measures. Together with simple graphics analysis, they form the basis of virtually every quantitative analysis of data</a:t>
            </a:r>
            <a:r>
              <a:rPr lang="en-US" sz="1600" dirty="0" smtClean="0">
                <a:solidFill>
                  <a:schemeClr val="tx1">
                    <a:lumMod val="65000"/>
                    <a:lumOff val="35000"/>
                  </a:schemeClr>
                </a:solidFill>
                <a:latin typeface="Century Gothic" panose="020B0502020202020204" pitchFamily="34" charset="0"/>
              </a:rPr>
              <a:t>. In our analysis, we worked </a:t>
            </a:r>
            <a:r>
              <a:rPr lang="en-US" sz="1600" dirty="0">
                <a:solidFill>
                  <a:schemeClr val="tx1">
                    <a:lumMod val="65000"/>
                    <a:lumOff val="35000"/>
                  </a:schemeClr>
                </a:solidFill>
                <a:latin typeface="Century Gothic" panose="020B0502020202020204" pitchFamily="34" charset="0"/>
              </a:rPr>
              <a:t>with  </a:t>
            </a:r>
            <a:r>
              <a:rPr lang="en-US" sz="1600" dirty="0" smtClean="0">
                <a:solidFill>
                  <a:schemeClr val="tx1">
                    <a:lumMod val="65000"/>
                    <a:lumOff val="35000"/>
                  </a:schemeClr>
                </a:solidFill>
                <a:latin typeface="Century Gothic" panose="020B0502020202020204" pitchFamily="34" charset="0"/>
              </a:rPr>
              <a:t>frequency </a:t>
            </a:r>
            <a:r>
              <a:rPr lang="en-US" sz="1600" dirty="0">
                <a:solidFill>
                  <a:schemeClr val="tx1">
                    <a:lumMod val="65000"/>
                    <a:lumOff val="35000"/>
                  </a:schemeClr>
                </a:solidFill>
                <a:latin typeface="Century Gothic" panose="020B0502020202020204" pitchFamily="34" charset="0"/>
              </a:rPr>
              <a:t>distribution bar </a:t>
            </a:r>
            <a:r>
              <a:rPr lang="en-US" sz="1600" dirty="0" smtClean="0">
                <a:solidFill>
                  <a:schemeClr val="tx1">
                    <a:lumMod val="65000"/>
                    <a:lumOff val="35000"/>
                  </a:schemeClr>
                </a:solidFill>
                <a:latin typeface="Century Gothic" panose="020B0502020202020204" pitchFamily="34" charset="0"/>
              </a:rPr>
              <a:t>chart and boxplot.</a:t>
            </a:r>
          </a:p>
          <a:p>
            <a:endParaRPr lang="en-US" sz="1600" dirty="0">
              <a:solidFill>
                <a:schemeClr val="tx1">
                  <a:lumMod val="65000"/>
                  <a:lumOff val="35000"/>
                </a:schemeClr>
              </a:solidFill>
              <a:latin typeface="Century Gothic" panose="020B0502020202020204" pitchFamily="34" charset="0"/>
            </a:endParaRPr>
          </a:p>
          <a:p>
            <a:r>
              <a:rPr lang="en-US" sz="1600" b="1" dirty="0">
                <a:solidFill>
                  <a:schemeClr val="tx1">
                    <a:lumMod val="65000"/>
                    <a:lumOff val="35000"/>
                  </a:schemeClr>
                </a:solidFill>
                <a:latin typeface="Century Gothic" panose="020B0502020202020204" pitchFamily="34" charset="0"/>
              </a:rPr>
              <a:t>Association </a:t>
            </a:r>
            <a:r>
              <a:rPr lang="en-US" sz="1600" b="1" dirty="0" smtClean="0">
                <a:solidFill>
                  <a:schemeClr val="tx1">
                    <a:lumMod val="65000"/>
                    <a:lumOff val="35000"/>
                  </a:schemeClr>
                </a:solidFill>
                <a:latin typeface="Century Gothic" panose="020B0502020202020204" pitchFamily="34" charset="0"/>
              </a:rPr>
              <a:t>rules: </a:t>
            </a:r>
            <a:r>
              <a:rPr lang="en-US" sz="1600" dirty="0" smtClean="0">
                <a:solidFill>
                  <a:schemeClr val="tx1">
                    <a:lumMod val="65000"/>
                    <a:lumOff val="35000"/>
                  </a:schemeClr>
                </a:solidFill>
                <a:latin typeface="Century Gothic" panose="020B0502020202020204" pitchFamily="34" charset="0"/>
              </a:rPr>
              <a:t>are used to find patterns in a large data set. The association rule find if an item or set of items has an association with another item or set of items.</a:t>
            </a:r>
            <a:endParaRPr lang="en-US" sz="1600" dirty="0">
              <a:solidFill>
                <a:schemeClr val="tx1">
                  <a:lumMod val="65000"/>
                  <a:lumOff val="35000"/>
                </a:schemeClr>
              </a:solidFill>
              <a:latin typeface="Century Gothic" panose="020B0502020202020204" pitchFamily="34" charset="0"/>
            </a:endParaRPr>
          </a:p>
          <a:p>
            <a:endParaRPr lang="en-US" sz="1600" dirty="0" smtClean="0">
              <a:solidFill>
                <a:schemeClr val="tx1">
                  <a:lumMod val="65000"/>
                  <a:lumOff val="35000"/>
                </a:schemeClr>
              </a:solidFill>
              <a:latin typeface="Century Gothic" panose="020B0502020202020204" pitchFamily="34" charset="0"/>
            </a:endParaRPr>
          </a:p>
          <a:p>
            <a:endParaRPr lang="en-US" sz="1600" b="1" dirty="0">
              <a:solidFill>
                <a:schemeClr val="tx1">
                  <a:lumMod val="65000"/>
                  <a:lumOff val="35000"/>
                </a:schemeClr>
              </a:solidFill>
              <a:latin typeface="Century Gothic" panose="020B0502020202020204" pitchFamily="34" charset="0"/>
            </a:endParaRPr>
          </a:p>
          <a:p>
            <a:r>
              <a:rPr lang="en-US" sz="1600" b="1" dirty="0" smtClean="0">
                <a:solidFill>
                  <a:schemeClr val="tx1">
                    <a:lumMod val="65000"/>
                    <a:lumOff val="35000"/>
                  </a:schemeClr>
                </a:solidFill>
                <a:latin typeface="Century Gothic" panose="020B0502020202020204" pitchFamily="34" charset="0"/>
              </a:rPr>
              <a:t>Decision tree</a:t>
            </a:r>
            <a:r>
              <a:rPr lang="en-US" sz="1600" b="1" dirty="0">
                <a:solidFill>
                  <a:schemeClr val="tx1">
                    <a:lumMod val="65000"/>
                    <a:lumOff val="35000"/>
                  </a:schemeClr>
                </a:solidFill>
                <a:latin typeface="Century Gothic" panose="020B0502020202020204" pitchFamily="34" charset="0"/>
              </a:rPr>
              <a:t>: </a:t>
            </a:r>
            <a:r>
              <a:rPr lang="en-US" sz="1600" dirty="0" smtClean="0">
                <a:solidFill>
                  <a:schemeClr val="tx1">
                    <a:lumMod val="65000"/>
                    <a:lumOff val="35000"/>
                  </a:schemeClr>
                </a:solidFill>
                <a:latin typeface="Century Gothic" panose="020B0502020202020204" pitchFamily="34" charset="0"/>
              </a:rPr>
              <a:t>builds </a:t>
            </a:r>
            <a:r>
              <a:rPr lang="en-US" sz="1600" dirty="0">
                <a:solidFill>
                  <a:schemeClr val="tx1">
                    <a:lumMod val="65000"/>
                    <a:lumOff val="35000"/>
                  </a:schemeClr>
                </a:solidFill>
                <a:latin typeface="Century Gothic" panose="020B0502020202020204" pitchFamily="34" charset="0"/>
              </a:rPr>
              <a:t>classification or regression models in the form of a tree structure. It breaks down a dataset into smaller and smaller subsets while at the same time an associated decision tree is incrementally developed.</a:t>
            </a:r>
          </a:p>
          <a:p>
            <a:pPr marL="285750" indent="-285750">
              <a:buFontTx/>
              <a:buChar char="-"/>
            </a:pPr>
            <a:endParaRPr lang="en-US" sz="1400" dirty="0" smtClean="0">
              <a:solidFill>
                <a:schemeClr val="tx1">
                  <a:lumMod val="65000"/>
                  <a:lumOff val="35000"/>
                </a:schemeClr>
              </a:solidFill>
              <a:latin typeface="Century Gothic" panose="020B0502020202020204" pitchFamily="34" charset="0"/>
            </a:endParaRPr>
          </a:p>
          <a:p>
            <a:pPr marL="285750" indent="-285750">
              <a:buFontTx/>
              <a:buChar char="-"/>
            </a:pPr>
            <a:endParaRPr lang="en-US" sz="1400" dirty="0" smtClean="0">
              <a:solidFill>
                <a:schemeClr val="tx1">
                  <a:lumMod val="65000"/>
                  <a:lumOff val="35000"/>
                </a:schemeClr>
              </a:solidFill>
              <a:latin typeface="Century Gothic" panose="020B0502020202020204" pitchFamily="34" charset="0"/>
            </a:endParaRPr>
          </a:p>
          <a:p>
            <a:pPr marL="285750" indent="-285750">
              <a:buFontTx/>
              <a:buChar char="-"/>
            </a:pPr>
            <a:endParaRPr lang="en-US" sz="1400" dirty="0" smtClean="0">
              <a:solidFill>
                <a:schemeClr val="tx1">
                  <a:lumMod val="65000"/>
                  <a:lumOff val="35000"/>
                </a:schemeClr>
              </a:solidFill>
              <a:latin typeface="Century Gothic" panose="020B0502020202020204" pitchFamily="34" charset="0"/>
            </a:endParaRPr>
          </a:p>
          <a:p>
            <a:pPr marL="285750" indent="-285750">
              <a:buFontTx/>
              <a:buChar char="-"/>
            </a:pPr>
            <a:endParaRPr lang="en-US" sz="1400" dirty="0" smtClean="0">
              <a:solidFill>
                <a:schemeClr val="tx1">
                  <a:lumMod val="65000"/>
                  <a:lumOff val="35000"/>
                </a:schemeClr>
              </a:solidFill>
              <a:latin typeface="Century Gothic" panose="020B0502020202020204" pitchFamily="34" charset="0"/>
            </a:endParaRPr>
          </a:p>
          <a:p>
            <a:pPr marL="285750" indent="-285750">
              <a:buFontTx/>
              <a:buChar char="-"/>
            </a:pPr>
            <a:endParaRPr lang="en-US" sz="1400" dirty="0">
              <a:solidFill>
                <a:schemeClr val="tx1">
                  <a:lumMod val="65000"/>
                  <a:lumOff val="35000"/>
                </a:schemeClr>
              </a:solidFill>
              <a:latin typeface="Century Gothic" panose="020B0502020202020204" pitchFamily="34" charset="0"/>
            </a:endParaRP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51" y="186583"/>
            <a:ext cx="1182360" cy="1182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1666646" y="887202"/>
            <a:ext cx="9856294" cy="0"/>
          </a:xfrm>
          <a:prstGeom prst="line">
            <a:avLst/>
          </a:prstGeom>
          <a:ln w="3175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25620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343" y="254823"/>
            <a:ext cx="8158116" cy="523220"/>
          </a:xfrm>
          <a:prstGeom prst="rect">
            <a:avLst/>
          </a:prstGeom>
          <a:noFill/>
        </p:spPr>
        <p:txBody>
          <a:bodyPr wrap="square" rtlCol="0">
            <a:spAutoFit/>
          </a:bodyPr>
          <a:lstStyle/>
          <a:p>
            <a:r>
              <a:rPr lang="en-US" sz="2800" b="1" dirty="0" smtClean="0">
                <a:solidFill>
                  <a:srgbClr val="44546A"/>
                </a:solidFill>
                <a:latin typeface="Century Gothic" panose="020B0502020202020204" pitchFamily="34" charset="0"/>
              </a:rPr>
              <a:t>Methods</a:t>
            </a:r>
            <a:endParaRPr lang="en-US" sz="2800" b="1" dirty="0">
              <a:solidFill>
                <a:srgbClr val="44546A"/>
              </a:solidFill>
              <a:latin typeface="Century Gothic" panose="020B0502020202020204"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11" name="TextBox 10"/>
          <p:cNvSpPr txBox="1"/>
          <p:nvPr/>
        </p:nvSpPr>
        <p:spPr>
          <a:xfrm>
            <a:off x="1275630" y="1505392"/>
            <a:ext cx="3256581" cy="830997"/>
          </a:xfrm>
          <a:prstGeom prst="rect">
            <a:avLst/>
          </a:prstGeom>
          <a:noFill/>
        </p:spPr>
        <p:txBody>
          <a:bodyPr wrap="square" rtlCol="0">
            <a:spAutoFit/>
          </a:bodyPr>
          <a:lstStyle/>
          <a:p>
            <a:pPr algn="ctr"/>
            <a:r>
              <a:rPr lang="en-US" sz="2400" b="1" dirty="0">
                <a:solidFill>
                  <a:schemeClr val="tx1">
                    <a:lumMod val="65000"/>
                    <a:lumOff val="35000"/>
                  </a:schemeClr>
                </a:solidFill>
                <a:latin typeface="Century Gothic" panose="020B0502020202020204" pitchFamily="34" charset="0"/>
              </a:rPr>
              <a:t>Descriptive </a:t>
            </a:r>
            <a:r>
              <a:rPr lang="en-US" sz="2400" b="1" dirty="0" smtClean="0">
                <a:solidFill>
                  <a:schemeClr val="tx1">
                    <a:lumMod val="65000"/>
                    <a:lumOff val="35000"/>
                  </a:schemeClr>
                </a:solidFill>
                <a:latin typeface="Century Gothic" panose="020B0502020202020204" pitchFamily="34" charset="0"/>
              </a:rPr>
              <a:t>Statistics: boxplot</a:t>
            </a:r>
            <a:endParaRPr lang="en-US" sz="2400" b="1" dirty="0">
              <a:solidFill>
                <a:schemeClr val="tx1">
                  <a:lumMod val="65000"/>
                  <a:lumOff val="35000"/>
                </a:schemeClr>
              </a:solidFill>
              <a:latin typeface="Century Gothic" panose="020B0502020202020204" pitchFamily="34" charset="0"/>
            </a:endParaRP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51" y="186583"/>
            <a:ext cx="1182360" cy="1182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1666646" y="887202"/>
            <a:ext cx="9856294" cy="0"/>
          </a:xfrm>
          <a:prstGeom prst="line">
            <a:avLst/>
          </a:prstGeom>
          <a:ln w="3175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7195" y="1404305"/>
            <a:ext cx="6512226" cy="5011809"/>
          </a:xfrm>
          <a:prstGeom prst="rect">
            <a:avLst/>
          </a:prstGeom>
        </p:spPr>
      </p:pic>
      <p:sp>
        <p:nvSpPr>
          <p:cNvPr id="4" name="Retângulo 3"/>
          <p:cNvSpPr/>
          <p:nvPr/>
        </p:nvSpPr>
        <p:spPr>
          <a:xfrm>
            <a:off x="5669401" y="5949388"/>
            <a:ext cx="5033709" cy="20834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Conector de seta reta 5"/>
          <p:cNvCxnSpPr>
            <a:stCxn id="4" idx="1"/>
          </p:cNvCxnSpPr>
          <p:nvPr/>
        </p:nvCxnSpPr>
        <p:spPr>
          <a:xfrm flipH="1" flipV="1">
            <a:off x="3820743" y="6036876"/>
            <a:ext cx="184865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flipH="1" flipV="1">
            <a:off x="3820743" y="5732027"/>
            <a:ext cx="248995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p:cNvCxnSpPr/>
          <p:nvPr/>
        </p:nvCxnSpPr>
        <p:spPr>
          <a:xfrm flipH="1" flipV="1">
            <a:off x="3820743" y="5377505"/>
            <a:ext cx="179422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p:nvPr/>
        </p:nvCxnSpPr>
        <p:spPr>
          <a:xfrm flipH="1" flipV="1">
            <a:off x="3820743" y="5034881"/>
            <a:ext cx="180236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p:nvPr/>
        </p:nvCxnSpPr>
        <p:spPr>
          <a:xfrm flipH="1" flipV="1">
            <a:off x="2816875" y="4604552"/>
            <a:ext cx="280967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p:cNvCxnSpPr/>
          <p:nvPr/>
        </p:nvCxnSpPr>
        <p:spPr>
          <a:xfrm flipH="1" flipV="1">
            <a:off x="3138129" y="4906606"/>
            <a:ext cx="313257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p:cNvCxnSpPr/>
          <p:nvPr/>
        </p:nvCxnSpPr>
        <p:spPr>
          <a:xfrm flipH="1">
            <a:off x="2816875" y="3550430"/>
            <a:ext cx="347067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a:stCxn id="22" idx="1"/>
          </p:cNvCxnSpPr>
          <p:nvPr/>
        </p:nvCxnSpPr>
        <p:spPr>
          <a:xfrm flipH="1">
            <a:off x="2816875" y="3206221"/>
            <a:ext cx="343067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tângulo 21"/>
          <p:cNvSpPr/>
          <p:nvPr/>
        </p:nvSpPr>
        <p:spPr>
          <a:xfrm>
            <a:off x="6247548" y="2986436"/>
            <a:ext cx="176401" cy="43957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50" name="CaixaDeTexto 6149"/>
          <p:cNvSpPr txBox="1"/>
          <p:nvPr/>
        </p:nvSpPr>
        <p:spPr>
          <a:xfrm>
            <a:off x="2034656" y="3068218"/>
            <a:ext cx="791755" cy="276999"/>
          </a:xfrm>
          <a:prstGeom prst="rect">
            <a:avLst/>
          </a:prstGeom>
          <a:noFill/>
        </p:spPr>
        <p:txBody>
          <a:bodyPr wrap="none" rtlCol="0">
            <a:spAutoFit/>
          </a:bodyPr>
          <a:lstStyle/>
          <a:p>
            <a:r>
              <a:rPr lang="pt-BR" sz="1200" dirty="0" smtClean="0"/>
              <a:t>OUTLIERS</a:t>
            </a:r>
            <a:endParaRPr lang="pt-BR" sz="1200" dirty="0"/>
          </a:p>
        </p:txBody>
      </p:sp>
      <p:sp>
        <p:nvSpPr>
          <p:cNvPr id="39" name="CaixaDeTexto 38"/>
          <p:cNvSpPr txBox="1"/>
          <p:nvPr/>
        </p:nvSpPr>
        <p:spPr>
          <a:xfrm>
            <a:off x="1930481" y="3412692"/>
            <a:ext cx="886781" cy="276999"/>
          </a:xfrm>
          <a:prstGeom prst="rect">
            <a:avLst/>
          </a:prstGeom>
          <a:noFill/>
        </p:spPr>
        <p:txBody>
          <a:bodyPr wrap="none" rtlCol="0">
            <a:spAutoFit/>
          </a:bodyPr>
          <a:lstStyle/>
          <a:p>
            <a:r>
              <a:rPr lang="pt-BR" sz="1200" dirty="0" smtClean="0"/>
              <a:t>MAXIMUM</a:t>
            </a:r>
            <a:endParaRPr lang="pt-BR" sz="1200" dirty="0"/>
          </a:p>
        </p:txBody>
      </p:sp>
      <p:sp>
        <p:nvSpPr>
          <p:cNvPr id="40" name="CaixaDeTexto 39"/>
          <p:cNvSpPr txBox="1"/>
          <p:nvPr/>
        </p:nvSpPr>
        <p:spPr>
          <a:xfrm>
            <a:off x="89098" y="4466052"/>
            <a:ext cx="2734595" cy="276999"/>
          </a:xfrm>
          <a:prstGeom prst="rect">
            <a:avLst/>
          </a:prstGeom>
          <a:noFill/>
        </p:spPr>
        <p:txBody>
          <a:bodyPr wrap="none" rtlCol="0">
            <a:spAutoFit/>
          </a:bodyPr>
          <a:lstStyle/>
          <a:p>
            <a:r>
              <a:rPr lang="pt-BR" sz="1200" dirty="0" smtClean="0"/>
              <a:t>Q3 OR 3rd QUARTILE (75% OF THE BASE)</a:t>
            </a:r>
            <a:endParaRPr lang="pt-BR" sz="1200" dirty="0"/>
          </a:p>
        </p:txBody>
      </p:sp>
      <p:sp>
        <p:nvSpPr>
          <p:cNvPr id="41" name="CaixaDeTexto 40"/>
          <p:cNvSpPr txBox="1"/>
          <p:nvPr/>
        </p:nvSpPr>
        <p:spPr>
          <a:xfrm>
            <a:off x="2560663" y="4773230"/>
            <a:ext cx="578941" cy="276999"/>
          </a:xfrm>
          <a:prstGeom prst="rect">
            <a:avLst/>
          </a:prstGeom>
          <a:noFill/>
        </p:spPr>
        <p:txBody>
          <a:bodyPr wrap="none" rtlCol="0">
            <a:spAutoFit/>
          </a:bodyPr>
          <a:lstStyle/>
          <a:p>
            <a:r>
              <a:rPr lang="pt-BR" sz="1200" dirty="0" smtClean="0"/>
              <a:t>MEAN</a:t>
            </a:r>
            <a:endParaRPr lang="pt-BR" sz="1200" dirty="0"/>
          </a:p>
        </p:txBody>
      </p:sp>
      <p:sp>
        <p:nvSpPr>
          <p:cNvPr id="42" name="CaixaDeTexto 41"/>
          <p:cNvSpPr txBox="1"/>
          <p:nvPr/>
        </p:nvSpPr>
        <p:spPr>
          <a:xfrm>
            <a:off x="1863814" y="4891041"/>
            <a:ext cx="1952907" cy="276999"/>
          </a:xfrm>
          <a:prstGeom prst="rect">
            <a:avLst/>
          </a:prstGeom>
          <a:noFill/>
        </p:spPr>
        <p:txBody>
          <a:bodyPr wrap="none" rtlCol="0">
            <a:spAutoFit/>
          </a:bodyPr>
          <a:lstStyle/>
          <a:p>
            <a:r>
              <a:rPr lang="pt-BR" sz="1200" dirty="0" smtClean="0"/>
              <a:t>MEDIAN (50% OF THE BASE)</a:t>
            </a:r>
            <a:endParaRPr lang="pt-BR" sz="1200" dirty="0"/>
          </a:p>
        </p:txBody>
      </p:sp>
      <p:sp>
        <p:nvSpPr>
          <p:cNvPr id="43" name="CaixaDeTexto 42"/>
          <p:cNvSpPr txBox="1"/>
          <p:nvPr/>
        </p:nvSpPr>
        <p:spPr>
          <a:xfrm>
            <a:off x="1100765" y="5239562"/>
            <a:ext cx="2712537" cy="276999"/>
          </a:xfrm>
          <a:prstGeom prst="rect">
            <a:avLst/>
          </a:prstGeom>
          <a:noFill/>
        </p:spPr>
        <p:txBody>
          <a:bodyPr wrap="none" rtlCol="0">
            <a:spAutoFit/>
          </a:bodyPr>
          <a:lstStyle/>
          <a:p>
            <a:r>
              <a:rPr lang="pt-BR" sz="1200" dirty="0" smtClean="0"/>
              <a:t>Q1 OR 1st QUARTILE (25% OF THE BASE)</a:t>
            </a:r>
            <a:endParaRPr lang="pt-BR" sz="1200" dirty="0"/>
          </a:p>
        </p:txBody>
      </p:sp>
      <p:sp>
        <p:nvSpPr>
          <p:cNvPr id="44" name="CaixaDeTexto 43"/>
          <p:cNvSpPr txBox="1"/>
          <p:nvPr/>
        </p:nvSpPr>
        <p:spPr>
          <a:xfrm>
            <a:off x="2962592" y="5580538"/>
            <a:ext cx="854721" cy="276999"/>
          </a:xfrm>
          <a:prstGeom prst="rect">
            <a:avLst/>
          </a:prstGeom>
          <a:noFill/>
        </p:spPr>
        <p:txBody>
          <a:bodyPr wrap="none" rtlCol="0">
            <a:spAutoFit/>
          </a:bodyPr>
          <a:lstStyle/>
          <a:p>
            <a:r>
              <a:rPr lang="pt-BR" sz="1200" dirty="0" smtClean="0"/>
              <a:t>MINIMUM</a:t>
            </a:r>
            <a:endParaRPr lang="pt-BR" sz="1200" dirty="0"/>
          </a:p>
        </p:txBody>
      </p:sp>
      <p:sp>
        <p:nvSpPr>
          <p:cNvPr id="45" name="CaixaDeTexto 44"/>
          <p:cNvSpPr txBox="1"/>
          <p:nvPr/>
        </p:nvSpPr>
        <p:spPr>
          <a:xfrm>
            <a:off x="3085904" y="5907313"/>
            <a:ext cx="716991" cy="276999"/>
          </a:xfrm>
          <a:prstGeom prst="rect">
            <a:avLst/>
          </a:prstGeom>
          <a:noFill/>
        </p:spPr>
        <p:txBody>
          <a:bodyPr wrap="none" rtlCol="0">
            <a:spAutoFit/>
          </a:bodyPr>
          <a:lstStyle/>
          <a:p>
            <a:r>
              <a:rPr lang="pt-BR" sz="1200" dirty="0" smtClean="0"/>
              <a:t>GROUPS</a:t>
            </a:r>
            <a:endParaRPr lang="pt-BR" sz="1200" dirty="0"/>
          </a:p>
        </p:txBody>
      </p:sp>
      <p:sp>
        <p:nvSpPr>
          <p:cNvPr id="6151" name="CaixaDeTexto 6150"/>
          <p:cNvSpPr txBox="1"/>
          <p:nvPr/>
        </p:nvSpPr>
        <p:spPr>
          <a:xfrm>
            <a:off x="695325" y="6288790"/>
            <a:ext cx="1414170" cy="400110"/>
          </a:xfrm>
          <a:prstGeom prst="rect">
            <a:avLst/>
          </a:prstGeom>
          <a:noFill/>
        </p:spPr>
        <p:txBody>
          <a:bodyPr wrap="none" rtlCol="0">
            <a:spAutoFit/>
          </a:bodyPr>
          <a:lstStyle/>
          <a:p>
            <a:r>
              <a:rPr lang="pt-BR" sz="1000" dirty="0" smtClean="0"/>
              <a:t>MIN = Q1 – 1,5(Q3-Q1)</a:t>
            </a:r>
          </a:p>
          <a:p>
            <a:r>
              <a:rPr lang="pt-BR" sz="1000" dirty="0" smtClean="0"/>
              <a:t>MAX = Q3 + 1,5(Q3-Q1)</a:t>
            </a:r>
            <a:endParaRPr lang="pt-BR" sz="1000" dirty="0"/>
          </a:p>
        </p:txBody>
      </p:sp>
    </p:spTree>
    <p:extLst>
      <p:ext uri="{BB962C8B-B14F-4D97-AF65-F5344CB8AC3E}">
        <p14:creationId xmlns:p14="http://schemas.microsoft.com/office/powerpoint/2010/main" val="2323449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343" y="254823"/>
            <a:ext cx="8158116" cy="523220"/>
          </a:xfrm>
          <a:prstGeom prst="rect">
            <a:avLst/>
          </a:prstGeom>
          <a:noFill/>
        </p:spPr>
        <p:txBody>
          <a:bodyPr wrap="square" rtlCol="0">
            <a:spAutoFit/>
          </a:bodyPr>
          <a:lstStyle/>
          <a:p>
            <a:r>
              <a:rPr lang="en-US" sz="2800" b="1" dirty="0" smtClean="0">
                <a:solidFill>
                  <a:srgbClr val="44546A"/>
                </a:solidFill>
                <a:latin typeface="Century Gothic" panose="020B0502020202020204" pitchFamily="34" charset="0"/>
              </a:rPr>
              <a:t>Methods</a:t>
            </a:r>
            <a:endParaRPr lang="en-US" sz="2800" b="1" dirty="0">
              <a:solidFill>
                <a:srgbClr val="44546A"/>
              </a:solidFill>
              <a:latin typeface="Century Gothic" panose="020B0502020202020204"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11" name="TextBox 10"/>
          <p:cNvSpPr txBox="1"/>
          <p:nvPr/>
        </p:nvSpPr>
        <p:spPr>
          <a:xfrm>
            <a:off x="4505949" y="1067723"/>
            <a:ext cx="3177254" cy="461665"/>
          </a:xfrm>
          <a:prstGeom prst="rect">
            <a:avLst/>
          </a:prstGeom>
          <a:noFill/>
        </p:spPr>
        <p:txBody>
          <a:bodyPr wrap="square" rtlCol="0">
            <a:spAutoFit/>
          </a:bodyPr>
          <a:lstStyle/>
          <a:p>
            <a:pPr algn="ctr"/>
            <a:r>
              <a:rPr lang="en-US" sz="2400" b="1" dirty="0" smtClean="0">
                <a:solidFill>
                  <a:schemeClr val="tx1">
                    <a:lumMod val="65000"/>
                    <a:lumOff val="35000"/>
                  </a:schemeClr>
                </a:solidFill>
                <a:latin typeface="Century Gothic" panose="020B0502020202020204" pitchFamily="34" charset="0"/>
              </a:rPr>
              <a:t>Association Rules</a:t>
            </a:r>
            <a:endParaRPr lang="en-US" sz="2400" b="1" dirty="0">
              <a:solidFill>
                <a:schemeClr val="tx1">
                  <a:lumMod val="65000"/>
                  <a:lumOff val="35000"/>
                </a:schemeClr>
              </a:solidFill>
              <a:latin typeface="Century Gothic" panose="020B0502020202020204" pitchFamily="34" charset="0"/>
            </a:endParaRP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51" y="186583"/>
            <a:ext cx="1182360" cy="1182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1666646" y="887202"/>
            <a:ext cx="9856294" cy="0"/>
          </a:xfrm>
          <a:prstGeom prst="line">
            <a:avLst/>
          </a:prstGeom>
          <a:ln w="3175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graphicFrame>
        <p:nvGraphicFramePr>
          <p:cNvPr id="3" name="Tabela 2"/>
          <p:cNvGraphicFramePr>
            <a:graphicFrameLocks noGrp="1"/>
          </p:cNvGraphicFramePr>
          <p:nvPr>
            <p:extLst>
              <p:ext uri="{D42A27DB-BD31-4B8C-83A1-F6EECF244321}">
                <p14:modId xmlns:p14="http://schemas.microsoft.com/office/powerpoint/2010/main" val="2738398149"/>
              </p:ext>
            </p:extLst>
          </p:nvPr>
        </p:nvGraphicFramePr>
        <p:xfrm>
          <a:off x="3345084" y="1816384"/>
          <a:ext cx="7812914" cy="1567822"/>
        </p:xfrm>
        <a:graphic>
          <a:graphicData uri="http://schemas.openxmlformats.org/drawingml/2006/table">
            <a:tbl>
              <a:tblPr firstRow="1" bandRow="1">
                <a:tableStyleId>{5C22544A-7EE6-4342-B048-85BDC9FD1C3A}</a:tableStyleId>
              </a:tblPr>
              <a:tblGrid>
                <a:gridCol w="2766349"/>
                <a:gridCol w="1682543"/>
                <a:gridCol w="1093990"/>
                <a:gridCol w="1157808"/>
                <a:gridCol w="1112224"/>
              </a:tblGrid>
              <a:tr h="329574">
                <a:tc>
                  <a:txBody>
                    <a:bodyPr/>
                    <a:lstStyle/>
                    <a:p>
                      <a:pPr algn="ctr"/>
                      <a:r>
                        <a:rPr lang="pt-BR" sz="1400" dirty="0" smtClean="0"/>
                        <a:t>LHS</a:t>
                      </a:r>
                      <a:endParaRPr lang="pt-BR" sz="1400" dirty="0"/>
                    </a:p>
                  </a:txBody>
                  <a:tcPr/>
                </a:tc>
                <a:tc>
                  <a:txBody>
                    <a:bodyPr/>
                    <a:lstStyle/>
                    <a:p>
                      <a:pPr algn="ctr"/>
                      <a:r>
                        <a:rPr lang="pt-BR" sz="1400" dirty="0" smtClean="0"/>
                        <a:t>RHS</a:t>
                      </a:r>
                      <a:endParaRPr lang="pt-BR" sz="1400" dirty="0"/>
                    </a:p>
                  </a:txBody>
                  <a:tcPr/>
                </a:tc>
                <a:tc>
                  <a:txBody>
                    <a:bodyPr/>
                    <a:lstStyle/>
                    <a:p>
                      <a:pPr algn="ctr"/>
                      <a:r>
                        <a:rPr lang="pt-BR" sz="1400" dirty="0" smtClean="0"/>
                        <a:t>SUPPORT</a:t>
                      </a:r>
                      <a:endParaRPr lang="pt-BR" sz="1400" dirty="0"/>
                    </a:p>
                  </a:txBody>
                  <a:tcPr/>
                </a:tc>
                <a:tc>
                  <a:txBody>
                    <a:bodyPr/>
                    <a:lstStyle/>
                    <a:p>
                      <a:pPr algn="ctr"/>
                      <a:r>
                        <a:rPr lang="pt-BR" sz="1400" dirty="0" smtClean="0"/>
                        <a:t>CONFIDENCE</a:t>
                      </a:r>
                      <a:endParaRPr lang="pt-BR" sz="1400" dirty="0"/>
                    </a:p>
                  </a:txBody>
                  <a:tcPr/>
                </a:tc>
                <a:tc>
                  <a:txBody>
                    <a:bodyPr/>
                    <a:lstStyle/>
                    <a:p>
                      <a:pPr algn="ctr"/>
                      <a:r>
                        <a:rPr lang="pt-BR" sz="1400" dirty="0" smtClean="0"/>
                        <a:t>LIFT</a:t>
                      </a:r>
                      <a:endParaRPr lang="pt-BR" sz="1400" dirty="0"/>
                    </a:p>
                  </a:txBody>
                  <a:tcPr/>
                </a:tc>
              </a:tr>
              <a:tr h="1238248">
                <a:tc>
                  <a:txBody>
                    <a:bodyPr/>
                    <a:lstStyle/>
                    <a:p>
                      <a:pPr algn="ctr"/>
                      <a:r>
                        <a:rPr lang="pt-BR" altLang="pt-BR" sz="1200" dirty="0" err="1" smtClean="0">
                          <a:solidFill>
                            <a:srgbClr val="4D4D4C"/>
                          </a:solidFill>
                          <a:latin typeface="+mn-lt"/>
                        </a:rPr>
                        <a:t>User_age_calculated_grouped</a:t>
                      </a:r>
                      <a:r>
                        <a:rPr lang="pt-BR" altLang="pt-BR" sz="1200" dirty="0" smtClean="0">
                          <a:solidFill>
                            <a:srgbClr val="4D4D4C"/>
                          </a:solidFill>
                          <a:latin typeface="+mn-lt"/>
                        </a:rPr>
                        <a:t> = 22-25 </a:t>
                      </a:r>
                    </a:p>
                    <a:p>
                      <a:pPr algn="ctr"/>
                      <a:r>
                        <a:rPr lang="pt-BR" altLang="pt-BR" sz="1200" dirty="0" err="1" smtClean="0">
                          <a:solidFill>
                            <a:srgbClr val="4D4D4C"/>
                          </a:solidFill>
                          <a:latin typeface="+mn-lt"/>
                        </a:rPr>
                        <a:t>User_email_verified</a:t>
                      </a:r>
                      <a:r>
                        <a:rPr lang="pt-BR" altLang="pt-BR" sz="1200" dirty="0" smtClean="0">
                          <a:solidFill>
                            <a:srgbClr val="4D4D4C"/>
                          </a:solidFill>
                          <a:latin typeface="+mn-lt"/>
                        </a:rPr>
                        <a:t> = 1</a:t>
                      </a:r>
                    </a:p>
                    <a:p>
                      <a:pPr algn="ctr"/>
                      <a:r>
                        <a:rPr lang="pt-BR" altLang="pt-BR" sz="1200" dirty="0" err="1" smtClean="0">
                          <a:solidFill>
                            <a:srgbClr val="4D4D4C"/>
                          </a:solidFill>
                          <a:latin typeface="+mn-lt"/>
                        </a:rPr>
                        <a:t>User_badges</a:t>
                      </a:r>
                      <a:r>
                        <a:rPr lang="pt-BR" altLang="pt-BR" sz="1200" dirty="0" smtClean="0">
                          <a:solidFill>
                            <a:srgbClr val="4D4D4C"/>
                          </a:solidFill>
                          <a:latin typeface="+mn-lt"/>
                        </a:rPr>
                        <a:t> = UNICAMP</a:t>
                      </a:r>
                    </a:p>
                    <a:p>
                      <a:pPr algn="ctr"/>
                      <a:r>
                        <a:rPr lang="pt-BR" altLang="pt-BR" sz="1200" dirty="0" err="1" smtClean="0">
                          <a:solidFill>
                            <a:srgbClr val="4D4D4C"/>
                          </a:solidFill>
                          <a:latin typeface="+mn-lt"/>
                        </a:rPr>
                        <a:t>User_android</a:t>
                      </a:r>
                      <a:r>
                        <a:rPr lang="pt-BR" altLang="pt-BR" sz="1200" dirty="0" smtClean="0">
                          <a:solidFill>
                            <a:srgbClr val="4D4D4C"/>
                          </a:solidFill>
                          <a:latin typeface="+mn-lt"/>
                        </a:rPr>
                        <a:t> = 1</a:t>
                      </a:r>
                    </a:p>
                    <a:p>
                      <a:pPr algn="ctr"/>
                      <a:r>
                        <a:rPr lang="pt-BR" altLang="pt-BR" sz="1200" dirty="0" err="1" smtClean="0">
                          <a:solidFill>
                            <a:srgbClr val="4D4D4C"/>
                          </a:solidFill>
                          <a:latin typeface="+mn-lt"/>
                        </a:rPr>
                        <a:t>Recurrent</a:t>
                      </a:r>
                      <a:r>
                        <a:rPr lang="pt-BR" altLang="pt-BR" sz="1200" dirty="0" smtClean="0">
                          <a:solidFill>
                            <a:srgbClr val="4D4D4C"/>
                          </a:solidFill>
                          <a:latin typeface="+mn-lt"/>
                        </a:rPr>
                        <a:t> = 0 </a:t>
                      </a:r>
                    </a:p>
                    <a:p>
                      <a:pPr algn="ctr"/>
                      <a:r>
                        <a:rPr lang="pt-BR" altLang="pt-BR" sz="1200" dirty="0" err="1" smtClean="0">
                          <a:solidFill>
                            <a:srgbClr val="4D4D4C"/>
                          </a:solidFill>
                          <a:latin typeface="+mn-lt"/>
                        </a:rPr>
                        <a:t>Comfort</a:t>
                      </a:r>
                      <a:r>
                        <a:rPr lang="pt-BR" altLang="pt-BR" sz="1200" dirty="0" smtClean="0">
                          <a:solidFill>
                            <a:srgbClr val="4D4D4C"/>
                          </a:solidFill>
                          <a:latin typeface="+mn-lt"/>
                        </a:rPr>
                        <a:t> = 3</a:t>
                      </a:r>
                      <a:endParaRPr lang="pt-BR" sz="1200" dirty="0" smtClean="0">
                        <a:latin typeface="+mn-lt"/>
                      </a:endParaRPr>
                    </a:p>
                  </a:txBody>
                  <a:tcPr anchor="ctr"/>
                </a:tc>
                <a:tc>
                  <a:txBody>
                    <a:bodyPr/>
                    <a:lstStyle/>
                    <a:p>
                      <a:pPr algn="ctr"/>
                      <a:r>
                        <a:rPr lang="pt-BR" sz="1200" dirty="0" err="1" smtClean="0">
                          <a:latin typeface="+mn-lt"/>
                        </a:rPr>
                        <a:t>Leg_group</a:t>
                      </a:r>
                      <a:r>
                        <a:rPr lang="pt-BR" sz="1200" dirty="0" smtClean="0">
                          <a:latin typeface="+mn-lt"/>
                        </a:rPr>
                        <a:t> =</a:t>
                      </a:r>
                      <a:r>
                        <a:rPr lang="pt-BR" sz="1200" baseline="0" dirty="0" smtClean="0">
                          <a:latin typeface="+mn-lt"/>
                        </a:rPr>
                        <a:t> SUCCESS</a:t>
                      </a:r>
                      <a:endParaRPr lang="pt-BR" sz="1200" dirty="0" smtClean="0">
                        <a:latin typeface="+mn-lt"/>
                      </a:endParaRPr>
                    </a:p>
                  </a:txBody>
                  <a:tcPr anchor="ctr"/>
                </a:tc>
                <a:tc>
                  <a:txBody>
                    <a:bodyPr/>
                    <a:lstStyle/>
                    <a:p>
                      <a:pPr algn="ctr"/>
                      <a:r>
                        <a:rPr lang="pt-BR" sz="1400" dirty="0" smtClean="0">
                          <a:latin typeface="+mn-lt"/>
                        </a:rPr>
                        <a:t>0.05279188</a:t>
                      </a:r>
                      <a:endParaRPr lang="pt-BR" sz="1400" dirty="0">
                        <a:latin typeface="+mn-lt"/>
                      </a:endParaRPr>
                    </a:p>
                  </a:txBody>
                  <a:tcPr anchor="ctr"/>
                </a:tc>
                <a:tc>
                  <a:txBody>
                    <a:bodyPr/>
                    <a:lstStyle/>
                    <a:p>
                      <a:pPr algn="ctr"/>
                      <a:r>
                        <a:rPr lang="pt-BR" sz="1400" dirty="0" smtClean="0">
                          <a:latin typeface="+mn-lt"/>
                        </a:rPr>
                        <a:t>0.9936306</a:t>
                      </a:r>
                      <a:endParaRPr lang="pt-BR" sz="1400" dirty="0">
                        <a:latin typeface="+mn-lt"/>
                      </a:endParaRPr>
                    </a:p>
                  </a:txBody>
                  <a:tcPr anchor="ctr"/>
                </a:tc>
                <a:tc>
                  <a:txBody>
                    <a:bodyPr/>
                    <a:lstStyle/>
                    <a:p>
                      <a:pPr algn="ctr"/>
                      <a:r>
                        <a:rPr kumimoji="0" lang="pt-BR" altLang="pt-BR" sz="1400" b="0" i="0" u="none" strike="noStrike" cap="none" normalizeH="0" baseline="0" dirty="0" smtClean="0">
                          <a:ln>
                            <a:noFill/>
                          </a:ln>
                          <a:solidFill>
                            <a:srgbClr val="4D4D4C"/>
                          </a:solidFill>
                          <a:effectLst/>
                          <a:latin typeface="+mn-lt"/>
                        </a:rPr>
                        <a:t>1.302075</a:t>
                      </a:r>
                      <a:endParaRPr lang="pt-BR" sz="1400" dirty="0">
                        <a:latin typeface="+mn-lt"/>
                      </a:endParaRPr>
                    </a:p>
                  </a:txBody>
                  <a:tcPr anchor="ctr"/>
                </a:tc>
              </a:tr>
            </a:tbl>
          </a:graphicData>
        </a:graphic>
      </p:graphicFrame>
      <p:sp>
        <p:nvSpPr>
          <p:cNvPr id="8" name="Retângulo 7"/>
          <p:cNvSpPr/>
          <p:nvPr/>
        </p:nvSpPr>
        <p:spPr>
          <a:xfrm>
            <a:off x="3391384" y="1816384"/>
            <a:ext cx="2662176" cy="17138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7824487" y="1816384"/>
            <a:ext cx="1008000" cy="17138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8941444" y="1816384"/>
            <a:ext cx="1008000" cy="17138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10093125" y="1816384"/>
            <a:ext cx="1008000" cy="17138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p:nvSpPr>
        <p:spPr>
          <a:xfrm>
            <a:off x="142738" y="2586682"/>
            <a:ext cx="3005007" cy="2462213"/>
          </a:xfrm>
          <a:prstGeom prst="rect">
            <a:avLst/>
          </a:prstGeom>
          <a:ln w="28575">
            <a:solidFill>
              <a:schemeClr val="bg1">
                <a:lumMod val="85000"/>
              </a:schemeClr>
            </a:solidFill>
          </a:ln>
        </p:spPr>
        <p:txBody>
          <a:bodyPr wrap="square">
            <a:spAutoFit/>
          </a:bodyPr>
          <a:lstStyle/>
          <a:p>
            <a:r>
              <a:rPr lang="pt-BR" sz="1400" dirty="0" err="1" smtClean="0"/>
              <a:t>This</a:t>
            </a:r>
            <a:r>
              <a:rPr lang="pt-BR" sz="1400" dirty="0" smtClean="0"/>
              <a:t> </a:t>
            </a:r>
            <a:r>
              <a:rPr lang="pt-BR" sz="1400" dirty="0" err="1" smtClean="0"/>
              <a:t>is</a:t>
            </a:r>
            <a:r>
              <a:rPr lang="pt-BR" sz="1400" dirty="0" smtClean="0"/>
              <a:t> a </a:t>
            </a:r>
            <a:r>
              <a:rPr lang="pt-BR" sz="1400" dirty="0" err="1" smtClean="0"/>
              <a:t>rule</a:t>
            </a:r>
            <a:r>
              <a:rPr lang="pt-BR" sz="1400" dirty="0" smtClean="0"/>
              <a:t> </a:t>
            </a:r>
            <a:r>
              <a:rPr lang="pt-BR" sz="1400" dirty="0" err="1" smtClean="0"/>
              <a:t>that</a:t>
            </a:r>
            <a:r>
              <a:rPr lang="pt-BR" sz="1400" dirty="0" smtClean="0"/>
              <a:t> </a:t>
            </a:r>
            <a:r>
              <a:rPr lang="pt-BR" sz="1400" dirty="0" err="1" smtClean="0"/>
              <a:t>express</a:t>
            </a:r>
            <a:r>
              <a:rPr lang="pt-BR" sz="1400" dirty="0" smtClean="0"/>
              <a:t> </a:t>
            </a:r>
            <a:r>
              <a:rPr lang="pt-BR" sz="1400" dirty="0" err="1" smtClean="0"/>
              <a:t>the</a:t>
            </a:r>
            <a:r>
              <a:rPr lang="pt-BR" sz="1400" dirty="0" smtClean="0"/>
              <a:t> </a:t>
            </a:r>
            <a:r>
              <a:rPr lang="pt-BR" sz="1400" dirty="0" err="1" smtClean="0"/>
              <a:t>incidence</a:t>
            </a:r>
            <a:r>
              <a:rPr lang="pt-BR" sz="1400" dirty="0" smtClean="0"/>
              <a:t> </a:t>
            </a:r>
            <a:r>
              <a:rPr lang="pt-BR" sz="1400" dirty="0" err="1" smtClean="0"/>
              <a:t>across</a:t>
            </a:r>
            <a:r>
              <a:rPr lang="pt-BR" sz="1400" dirty="0" smtClean="0"/>
              <a:t> </a:t>
            </a:r>
            <a:r>
              <a:rPr lang="pt-BR" sz="1400" dirty="0" err="1" smtClean="0"/>
              <a:t>transactions</a:t>
            </a:r>
            <a:r>
              <a:rPr lang="pt-BR" sz="1400" dirty="0" smtClean="0"/>
              <a:t> </a:t>
            </a:r>
            <a:r>
              <a:rPr lang="pt-BR" sz="1400" dirty="0" err="1" smtClean="0"/>
              <a:t>of</a:t>
            </a:r>
            <a:r>
              <a:rPr lang="pt-BR" sz="1400" dirty="0" smtClean="0"/>
              <a:t> </a:t>
            </a:r>
            <a:r>
              <a:rPr lang="pt-BR" sz="1400" dirty="0" err="1" smtClean="0"/>
              <a:t>one</a:t>
            </a:r>
            <a:r>
              <a:rPr lang="pt-BR" sz="1400" dirty="0" smtClean="0"/>
              <a:t> set </a:t>
            </a:r>
            <a:r>
              <a:rPr lang="pt-BR" sz="1400" dirty="0" err="1" smtClean="0"/>
              <a:t>of</a:t>
            </a:r>
            <a:r>
              <a:rPr lang="pt-BR" sz="1400" dirty="0" smtClean="0"/>
              <a:t> </a:t>
            </a:r>
            <a:r>
              <a:rPr lang="pt-BR" sz="1400" dirty="0" err="1" smtClean="0"/>
              <a:t>items</a:t>
            </a:r>
            <a:r>
              <a:rPr lang="pt-BR" sz="1400" dirty="0" smtClean="0"/>
              <a:t> as </a:t>
            </a:r>
            <a:r>
              <a:rPr lang="pt-BR" sz="1400" dirty="0"/>
              <a:t>a</a:t>
            </a:r>
            <a:r>
              <a:rPr lang="pt-BR" sz="1400" dirty="0" smtClean="0"/>
              <a:t> </a:t>
            </a:r>
            <a:r>
              <a:rPr lang="pt-BR" sz="1400" dirty="0" err="1" smtClean="0"/>
              <a:t>condition</a:t>
            </a:r>
            <a:r>
              <a:rPr lang="pt-BR" sz="1400" dirty="0" smtClean="0"/>
              <a:t> </a:t>
            </a:r>
            <a:r>
              <a:rPr lang="pt-BR" sz="1400" dirty="0" err="1" smtClean="0"/>
              <a:t>of</a:t>
            </a:r>
            <a:r>
              <a:rPr lang="pt-BR" sz="1400" dirty="0" smtClean="0"/>
              <a:t> </a:t>
            </a:r>
            <a:r>
              <a:rPr lang="pt-BR" sz="1400" dirty="0" err="1" smtClean="0"/>
              <a:t>another</a:t>
            </a:r>
            <a:r>
              <a:rPr lang="pt-BR" sz="1400" dirty="0" smtClean="0"/>
              <a:t> set </a:t>
            </a:r>
            <a:r>
              <a:rPr lang="pt-BR" sz="1400" dirty="0" err="1" smtClean="0"/>
              <a:t>of</a:t>
            </a:r>
            <a:r>
              <a:rPr lang="pt-BR" sz="1400" dirty="0" smtClean="0"/>
              <a:t> </a:t>
            </a:r>
            <a:r>
              <a:rPr lang="pt-BR" sz="1400" dirty="0" err="1" smtClean="0"/>
              <a:t>items</a:t>
            </a:r>
            <a:r>
              <a:rPr lang="pt-BR" sz="1400" dirty="0" smtClean="0"/>
              <a:t>.</a:t>
            </a:r>
          </a:p>
          <a:p>
            <a:endParaRPr lang="pt-BR" sz="1400" dirty="0"/>
          </a:p>
          <a:p>
            <a:r>
              <a:rPr lang="pt-BR" sz="1400" dirty="0" smtClean="0"/>
              <a:t>In </a:t>
            </a:r>
            <a:r>
              <a:rPr lang="pt-BR" sz="1400" dirty="0" err="1" smtClean="0"/>
              <a:t>our</a:t>
            </a:r>
            <a:r>
              <a:rPr lang="pt-BR" sz="1400" dirty="0" smtClean="0"/>
              <a:t> </a:t>
            </a:r>
            <a:r>
              <a:rPr lang="pt-BR" sz="1400" dirty="0" err="1" smtClean="0"/>
              <a:t>analysis</a:t>
            </a:r>
            <a:r>
              <a:rPr lang="pt-BR" sz="1400" dirty="0" smtClean="0"/>
              <a:t> </a:t>
            </a:r>
            <a:r>
              <a:rPr lang="pt-BR" sz="1400" dirty="0" err="1" smtClean="0"/>
              <a:t>we</a:t>
            </a:r>
            <a:r>
              <a:rPr lang="pt-BR" sz="1400" dirty="0" smtClean="0"/>
              <a:t> </a:t>
            </a:r>
            <a:r>
              <a:rPr lang="pt-BR" sz="1400" dirty="0" err="1" smtClean="0"/>
              <a:t>will</a:t>
            </a:r>
            <a:r>
              <a:rPr lang="pt-BR" sz="1400" dirty="0" smtClean="0"/>
              <a:t> </a:t>
            </a:r>
            <a:r>
              <a:rPr lang="pt-BR" sz="1400" dirty="0" err="1" smtClean="0"/>
              <a:t>not</a:t>
            </a:r>
            <a:r>
              <a:rPr lang="pt-BR" sz="1400" dirty="0" smtClean="0"/>
              <a:t> </a:t>
            </a:r>
            <a:r>
              <a:rPr lang="pt-BR" sz="1400" dirty="0" err="1" smtClean="0"/>
              <a:t>represents</a:t>
            </a:r>
            <a:r>
              <a:rPr lang="pt-BR" sz="1400" dirty="0" smtClean="0"/>
              <a:t> </a:t>
            </a:r>
            <a:r>
              <a:rPr lang="pt-BR" sz="1400" dirty="0" err="1" smtClean="0"/>
              <a:t>the</a:t>
            </a:r>
            <a:r>
              <a:rPr lang="pt-BR" sz="1400" dirty="0" smtClean="0"/>
              <a:t> </a:t>
            </a:r>
            <a:r>
              <a:rPr lang="pt-BR" sz="1400" dirty="0" err="1" smtClean="0"/>
              <a:t>rule</a:t>
            </a:r>
            <a:r>
              <a:rPr lang="pt-BR" sz="1400" dirty="0" smtClean="0"/>
              <a:t>. As </a:t>
            </a:r>
            <a:r>
              <a:rPr lang="pt-BR" sz="1400" dirty="0" err="1" smtClean="0"/>
              <a:t>the</a:t>
            </a:r>
            <a:r>
              <a:rPr lang="pt-BR" sz="1400" dirty="0" smtClean="0"/>
              <a:t> RHS </a:t>
            </a:r>
            <a:r>
              <a:rPr lang="pt-BR" sz="1400" dirty="0" err="1" smtClean="0"/>
              <a:t>will</a:t>
            </a:r>
            <a:r>
              <a:rPr lang="pt-BR" sz="1400" dirty="0" smtClean="0"/>
              <a:t> </a:t>
            </a:r>
            <a:r>
              <a:rPr lang="pt-BR" sz="1400" dirty="0" err="1" smtClean="0"/>
              <a:t>be</a:t>
            </a:r>
            <a:r>
              <a:rPr lang="pt-BR" sz="1400" dirty="0" smtClean="0"/>
              <a:t> ALWAYS </a:t>
            </a:r>
            <a:r>
              <a:rPr lang="pt-BR" sz="1400" dirty="0" err="1" smtClean="0"/>
              <a:t>the</a:t>
            </a:r>
            <a:r>
              <a:rPr lang="pt-BR" sz="1400" dirty="0" smtClean="0"/>
              <a:t> </a:t>
            </a:r>
            <a:r>
              <a:rPr lang="pt-BR" sz="1400" dirty="0" err="1" smtClean="0"/>
              <a:t>condition</a:t>
            </a:r>
            <a:r>
              <a:rPr lang="pt-BR" sz="1400" dirty="0" smtClean="0"/>
              <a:t> </a:t>
            </a:r>
            <a:r>
              <a:rPr lang="pt-BR" sz="1400" dirty="0" err="1" smtClean="0"/>
              <a:t>of</a:t>
            </a:r>
            <a:r>
              <a:rPr lang="pt-BR" sz="1400" dirty="0" smtClean="0"/>
              <a:t> </a:t>
            </a:r>
            <a:r>
              <a:rPr lang="pt-BR" sz="1400" dirty="0" err="1" smtClean="0"/>
              <a:t>being</a:t>
            </a:r>
            <a:r>
              <a:rPr lang="pt-BR" sz="1400" dirty="0" smtClean="0"/>
              <a:t> SUCCESS, </a:t>
            </a:r>
            <a:r>
              <a:rPr lang="pt-BR" sz="1400" dirty="0" err="1" smtClean="0"/>
              <a:t>we</a:t>
            </a:r>
            <a:r>
              <a:rPr lang="pt-BR" sz="1400" dirty="0" smtClean="0"/>
              <a:t> </a:t>
            </a:r>
            <a:r>
              <a:rPr lang="pt-BR" sz="1400" dirty="0" err="1" smtClean="0"/>
              <a:t>will</a:t>
            </a:r>
            <a:r>
              <a:rPr lang="pt-BR" sz="1400" dirty="0" smtClean="0"/>
              <a:t> show </a:t>
            </a:r>
            <a:r>
              <a:rPr lang="pt-BR" sz="1400" dirty="0" err="1" smtClean="0"/>
              <a:t>just</a:t>
            </a:r>
            <a:r>
              <a:rPr lang="pt-BR" sz="1400" dirty="0" smtClean="0"/>
              <a:t> a </a:t>
            </a:r>
            <a:r>
              <a:rPr lang="pt-BR" sz="1400" dirty="0" err="1" smtClean="0"/>
              <a:t>table</a:t>
            </a:r>
            <a:r>
              <a:rPr lang="pt-BR" sz="1400" dirty="0" smtClean="0"/>
              <a:t> </a:t>
            </a:r>
            <a:r>
              <a:rPr lang="pt-BR" sz="1400" dirty="0" err="1" smtClean="0"/>
              <a:t>with</a:t>
            </a:r>
            <a:r>
              <a:rPr lang="pt-BR" sz="1400" dirty="0" smtClean="0"/>
              <a:t> </a:t>
            </a:r>
            <a:r>
              <a:rPr lang="pt-BR" sz="1400" dirty="0" err="1" smtClean="0"/>
              <a:t>the</a:t>
            </a:r>
            <a:r>
              <a:rPr lang="pt-BR" sz="1400" dirty="0" smtClean="0"/>
              <a:t> LHS </a:t>
            </a:r>
            <a:r>
              <a:rPr lang="pt-BR" sz="1400" dirty="0" err="1" smtClean="0"/>
              <a:t>and</a:t>
            </a:r>
            <a:r>
              <a:rPr lang="pt-BR" sz="1400" dirty="0" smtClean="0"/>
              <a:t> </a:t>
            </a:r>
            <a:r>
              <a:rPr lang="pt-BR" sz="1400" dirty="0" err="1" smtClean="0"/>
              <a:t>the</a:t>
            </a:r>
            <a:r>
              <a:rPr lang="pt-BR" sz="1400" dirty="0" smtClean="0"/>
              <a:t> </a:t>
            </a:r>
            <a:r>
              <a:rPr lang="pt-BR" sz="1400" dirty="0" err="1" smtClean="0"/>
              <a:t>results</a:t>
            </a:r>
            <a:r>
              <a:rPr lang="pt-BR" sz="1400" dirty="0" smtClean="0"/>
              <a:t>. </a:t>
            </a:r>
          </a:p>
          <a:p>
            <a:endParaRPr lang="pt-BR" sz="1400" dirty="0"/>
          </a:p>
        </p:txBody>
      </p:sp>
      <p:cxnSp>
        <p:nvCxnSpPr>
          <p:cNvPr id="19" name="Conector de seta reta 18"/>
          <p:cNvCxnSpPr>
            <a:stCxn id="9" idx="2"/>
          </p:cNvCxnSpPr>
          <p:nvPr/>
        </p:nvCxnSpPr>
        <p:spPr>
          <a:xfrm>
            <a:off x="8328487" y="3530278"/>
            <a:ext cx="0" cy="87130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tângulo 21"/>
          <p:cNvSpPr/>
          <p:nvPr/>
        </p:nvSpPr>
        <p:spPr>
          <a:xfrm>
            <a:off x="3345084" y="4434771"/>
            <a:ext cx="5686094" cy="523220"/>
          </a:xfrm>
          <a:prstGeom prst="rect">
            <a:avLst/>
          </a:prstGeom>
          <a:ln w="28575">
            <a:solidFill>
              <a:schemeClr val="bg1">
                <a:lumMod val="85000"/>
              </a:schemeClr>
            </a:solidFill>
          </a:ln>
        </p:spPr>
        <p:txBody>
          <a:bodyPr wrap="square">
            <a:spAutoFit/>
          </a:bodyPr>
          <a:lstStyle/>
          <a:p>
            <a:r>
              <a:rPr lang="pt-BR" sz="1400" dirty="0"/>
              <a:t>The </a:t>
            </a:r>
            <a:r>
              <a:rPr lang="pt-BR" sz="1400" dirty="0" err="1" smtClean="0"/>
              <a:t>proportion</a:t>
            </a:r>
            <a:r>
              <a:rPr lang="pt-BR" sz="1400" dirty="0" smtClean="0"/>
              <a:t> </a:t>
            </a:r>
            <a:r>
              <a:rPr lang="pt-BR" sz="1400" dirty="0" err="1" smtClean="0"/>
              <a:t>of</a:t>
            </a:r>
            <a:r>
              <a:rPr lang="pt-BR" sz="1400" dirty="0" smtClean="0"/>
              <a:t> </a:t>
            </a:r>
            <a:r>
              <a:rPr lang="pt-BR" sz="1400" dirty="0" err="1" smtClean="0"/>
              <a:t>all</a:t>
            </a:r>
            <a:r>
              <a:rPr lang="pt-BR" sz="1400" dirty="0" smtClean="0"/>
              <a:t> </a:t>
            </a:r>
            <a:r>
              <a:rPr lang="pt-BR" sz="1400" dirty="0" err="1" smtClean="0"/>
              <a:t>transactions</a:t>
            </a:r>
            <a:r>
              <a:rPr lang="pt-BR" sz="1400" dirty="0" smtClean="0"/>
              <a:t> </a:t>
            </a:r>
            <a:r>
              <a:rPr lang="pt-BR" sz="1400" dirty="0" err="1" smtClean="0"/>
              <a:t>that</a:t>
            </a:r>
            <a:r>
              <a:rPr lang="pt-BR" sz="1400" dirty="0" smtClean="0"/>
              <a:t> </a:t>
            </a:r>
            <a:r>
              <a:rPr lang="pt-BR" sz="1400" dirty="0" err="1" smtClean="0"/>
              <a:t>contain</a:t>
            </a:r>
            <a:r>
              <a:rPr lang="pt-BR" sz="1400" dirty="0" smtClean="0"/>
              <a:t> </a:t>
            </a:r>
            <a:r>
              <a:rPr lang="pt-BR" sz="1400" dirty="0" err="1" smtClean="0"/>
              <a:t>the</a:t>
            </a:r>
            <a:r>
              <a:rPr lang="pt-BR" sz="1400" dirty="0" smtClean="0"/>
              <a:t> set. In </a:t>
            </a:r>
            <a:r>
              <a:rPr lang="pt-BR" sz="1400" dirty="0" err="1" smtClean="0"/>
              <a:t>this</a:t>
            </a:r>
            <a:r>
              <a:rPr lang="pt-BR" sz="1400" dirty="0" smtClean="0"/>
              <a:t> case, </a:t>
            </a:r>
            <a:r>
              <a:rPr lang="pt-BR" sz="1400" dirty="0" err="1" smtClean="0"/>
              <a:t>this</a:t>
            </a:r>
            <a:r>
              <a:rPr lang="pt-BR" sz="1400" dirty="0" smtClean="0"/>
              <a:t> set </a:t>
            </a:r>
            <a:r>
              <a:rPr lang="pt-BR" sz="1400" dirty="0" err="1" smtClean="0"/>
              <a:t>appears</a:t>
            </a:r>
            <a:r>
              <a:rPr lang="pt-BR" sz="1400" dirty="0" smtClean="0"/>
              <a:t> in 5.2% </a:t>
            </a:r>
            <a:r>
              <a:rPr lang="pt-BR" sz="1400" dirty="0" err="1" smtClean="0"/>
              <a:t>of</a:t>
            </a:r>
            <a:r>
              <a:rPr lang="pt-BR" sz="1400" dirty="0" smtClean="0"/>
              <a:t> </a:t>
            </a:r>
            <a:r>
              <a:rPr lang="pt-BR" sz="1400" dirty="0" err="1" smtClean="0"/>
              <a:t>all</a:t>
            </a:r>
            <a:r>
              <a:rPr lang="pt-BR" sz="1400" dirty="0" smtClean="0"/>
              <a:t> </a:t>
            </a:r>
            <a:r>
              <a:rPr lang="pt-BR" sz="1400" dirty="0" err="1" smtClean="0"/>
              <a:t>transactions</a:t>
            </a:r>
            <a:r>
              <a:rPr lang="pt-BR" sz="1400" dirty="0"/>
              <a:t>.</a:t>
            </a:r>
            <a:r>
              <a:rPr lang="pt-BR" sz="1400" dirty="0" smtClean="0"/>
              <a:t> </a:t>
            </a:r>
            <a:endParaRPr lang="pt-BR" sz="1400" dirty="0"/>
          </a:p>
        </p:txBody>
      </p:sp>
      <p:sp>
        <p:nvSpPr>
          <p:cNvPr id="23" name="Retângulo 22"/>
          <p:cNvSpPr/>
          <p:nvPr/>
        </p:nvSpPr>
        <p:spPr>
          <a:xfrm>
            <a:off x="799499" y="6006098"/>
            <a:ext cx="10275833" cy="738664"/>
          </a:xfrm>
          <a:prstGeom prst="rect">
            <a:avLst/>
          </a:prstGeom>
          <a:ln w="28575">
            <a:solidFill>
              <a:schemeClr val="bg1">
                <a:lumMod val="85000"/>
              </a:schemeClr>
            </a:solidFill>
          </a:ln>
        </p:spPr>
        <p:txBody>
          <a:bodyPr wrap="square">
            <a:spAutoFit/>
          </a:bodyPr>
          <a:lstStyle/>
          <a:p>
            <a:r>
              <a:rPr lang="pt-BR" sz="1400" dirty="0"/>
              <a:t>The </a:t>
            </a:r>
            <a:r>
              <a:rPr lang="pt-BR" sz="1400" dirty="0" err="1" smtClean="0"/>
              <a:t>support</a:t>
            </a:r>
            <a:r>
              <a:rPr lang="pt-BR" sz="1400" dirty="0" smtClean="0"/>
              <a:t> </a:t>
            </a:r>
            <a:r>
              <a:rPr lang="pt-BR" sz="1400" dirty="0" err="1" smtClean="0"/>
              <a:t>of</a:t>
            </a:r>
            <a:r>
              <a:rPr lang="pt-BR" sz="1400" dirty="0" smtClean="0"/>
              <a:t> a set </a:t>
            </a:r>
            <a:r>
              <a:rPr lang="pt-BR" sz="1400" dirty="0" err="1" smtClean="0"/>
              <a:t>conditional</a:t>
            </a:r>
            <a:r>
              <a:rPr lang="pt-BR" sz="1400" dirty="0" smtClean="0"/>
              <a:t> </a:t>
            </a:r>
            <a:r>
              <a:rPr lang="pt-BR" sz="1400" dirty="0" err="1" smtClean="0"/>
              <a:t>on</a:t>
            </a:r>
            <a:r>
              <a:rPr lang="pt-BR" sz="1400" dirty="0" smtClean="0"/>
              <a:t> </a:t>
            </a:r>
            <a:r>
              <a:rPr lang="pt-BR" sz="1400" dirty="0" err="1" smtClean="0"/>
              <a:t>the</a:t>
            </a:r>
            <a:r>
              <a:rPr lang="pt-BR" sz="1400" dirty="0" smtClean="0"/>
              <a:t> joint </a:t>
            </a:r>
            <a:r>
              <a:rPr lang="pt-BR" sz="1400" dirty="0" err="1" smtClean="0"/>
              <a:t>support</a:t>
            </a:r>
            <a:r>
              <a:rPr lang="pt-BR" sz="1400" dirty="0" smtClean="0"/>
              <a:t> </a:t>
            </a:r>
            <a:r>
              <a:rPr lang="pt-BR" sz="1400" dirty="0" err="1" smtClean="0"/>
              <a:t>of</a:t>
            </a:r>
            <a:r>
              <a:rPr lang="pt-BR" sz="1400" dirty="0" smtClean="0"/>
              <a:t> </a:t>
            </a:r>
            <a:r>
              <a:rPr lang="pt-BR" sz="1400" dirty="0" err="1" smtClean="0"/>
              <a:t>each</a:t>
            </a:r>
            <a:r>
              <a:rPr lang="pt-BR" sz="1400" dirty="0" smtClean="0"/>
              <a:t> </a:t>
            </a:r>
            <a:r>
              <a:rPr lang="pt-BR" sz="1400" dirty="0" err="1" smtClean="0"/>
              <a:t>element</a:t>
            </a:r>
            <a:r>
              <a:rPr lang="pt-BR" sz="1400" dirty="0" smtClean="0"/>
              <a:t>. In </a:t>
            </a:r>
            <a:r>
              <a:rPr lang="pt-BR" sz="1400" dirty="0" err="1" smtClean="0"/>
              <a:t>other</a:t>
            </a:r>
            <a:r>
              <a:rPr lang="pt-BR" sz="1400" dirty="0" smtClean="0"/>
              <a:t> </a:t>
            </a:r>
            <a:r>
              <a:rPr lang="pt-BR" sz="1400" dirty="0" err="1" smtClean="0"/>
              <a:t>words</a:t>
            </a:r>
            <a:r>
              <a:rPr lang="pt-BR" sz="1400" dirty="0" smtClean="0"/>
              <a:t>, </a:t>
            </a:r>
            <a:r>
              <a:rPr lang="pt-BR" sz="1400" dirty="0" err="1" smtClean="0"/>
              <a:t>the</a:t>
            </a:r>
            <a:r>
              <a:rPr lang="pt-BR" sz="1400" dirty="0" smtClean="0"/>
              <a:t> </a:t>
            </a:r>
            <a:r>
              <a:rPr lang="pt-BR" sz="1400" dirty="0" err="1" smtClean="0"/>
              <a:t>combination</a:t>
            </a:r>
            <a:r>
              <a:rPr lang="pt-BR" sz="1400" dirty="0" smtClean="0"/>
              <a:t> </a:t>
            </a:r>
            <a:r>
              <a:rPr lang="pt-BR" sz="1400" dirty="0" err="1" smtClean="0"/>
              <a:t>of</a:t>
            </a:r>
            <a:r>
              <a:rPr lang="pt-BR" sz="1400" dirty="0" smtClean="0"/>
              <a:t> </a:t>
            </a:r>
            <a:r>
              <a:rPr lang="pt-BR" sz="1400" dirty="0" err="1" smtClean="0"/>
              <a:t>this</a:t>
            </a:r>
            <a:r>
              <a:rPr lang="pt-BR" sz="1400" dirty="0" smtClean="0"/>
              <a:t> LHS </a:t>
            </a:r>
            <a:r>
              <a:rPr lang="pt-BR" sz="1400" dirty="0" err="1" smtClean="0"/>
              <a:t>with</a:t>
            </a:r>
            <a:r>
              <a:rPr lang="pt-BR" sz="1400" dirty="0" smtClean="0"/>
              <a:t> </a:t>
            </a:r>
            <a:r>
              <a:rPr lang="pt-BR" sz="1400" dirty="0" err="1" smtClean="0"/>
              <a:t>the</a:t>
            </a:r>
            <a:r>
              <a:rPr lang="pt-BR" sz="1400" dirty="0" smtClean="0"/>
              <a:t> SUCCESS </a:t>
            </a:r>
            <a:r>
              <a:rPr lang="pt-BR" sz="1400" dirty="0" err="1" smtClean="0"/>
              <a:t>occurs</a:t>
            </a:r>
            <a:r>
              <a:rPr lang="pt-BR" sz="1400" dirty="0" smtClean="0"/>
              <a:t> 1.30 times more </a:t>
            </a:r>
            <a:r>
              <a:rPr lang="pt-BR" sz="1400" dirty="0" err="1" smtClean="0"/>
              <a:t>often</a:t>
            </a:r>
            <a:r>
              <a:rPr lang="pt-BR" sz="1400" dirty="0" smtClean="0"/>
              <a:t> </a:t>
            </a:r>
            <a:r>
              <a:rPr lang="pt-BR" sz="1400" dirty="0" err="1" smtClean="0"/>
              <a:t>than</a:t>
            </a:r>
            <a:r>
              <a:rPr lang="pt-BR" sz="1400" dirty="0" smtClean="0"/>
              <a:t> </a:t>
            </a:r>
            <a:r>
              <a:rPr lang="pt-BR" sz="1400" dirty="0" err="1" smtClean="0"/>
              <a:t>we</a:t>
            </a:r>
            <a:r>
              <a:rPr lang="pt-BR" sz="1400" dirty="0" smtClean="0"/>
              <a:t> </a:t>
            </a:r>
            <a:r>
              <a:rPr lang="pt-BR" sz="1400" dirty="0" err="1" smtClean="0"/>
              <a:t>would</a:t>
            </a:r>
            <a:r>
              <a:rPr lang="pt-BR" sz="1400" dirty="0" smtClean="0"/>
              <a:t> </a:t>
            </a:r>
            <a:r>
              <a:rPr lang="pt-BR" sz="1400" dirty="0" err="1" smtClean="0"/>
              <a:t>expect</a:t>
            </a:r>
            <a:r>
              <a:rPr lang="pt-BR" sz="1400" dirty="0" smtClean="0"/>
              <a:t> </a:t>
            </a:r>
            <a:r>
              <a:rPr lang="pt-BR" sz="1400" dirty="0" err="1" smtClean="0"/>
              <a:t>if</a:t>
            </a:r>
            <a:r>
              <a:rPr lang="pt-BR" sz="1400" dirty="0" smtClean="0"/>
              <a:t> </a:t>
            </a:r>
            <a:r>
              <a:rPr lang="pt-BR" sz="1400" dirty="0" err="1" smtClean="0"/>
              <a:t>the</a:t>
            </a:r>
            <a:r>
              <a:rPr lang="pt-BR" sz="1400" dirty="0" smtClean="0"/>
              <a:t> LHS </a:t>
            </a:r>
            <a:r>
              <a:rPr lang="pt-BR" sz="1400" dirty="0" err="1" smtClean="0"/>
              <a:t>and</a:t>
            </a:r>
            <a:r>
              <a:rPr lang="pt-BR" sz="1400" dirty="0" smtClean="0"/>
              <a:t> RHS </a:t>
            </a:r>
            <a:r>
              <a:rPr lang="pt-BR" sz="1400" dirty="0" err="1" smtClean="0"/>
              <a:t>were</a:t>
            </a:r>
            <a:r>
              <a:rPr lang="pt-BR" sz="1400" dirty="0" smtClean="0"/>
              <a:t> </a:t>
            </a:r>
            <a:r>
              <a:rPr lang="pt-BR" sz="1400" dirty="0" err="1" smtClean="0"/>
              <a:t>independent</a:t>
            </a:r>
            <a:r>
              <a:rPr lang="pt-BR" sz="1400" dirty="0" smtClean="0"/>
              <a:t>. </a:t>
            </a:r>
            <a:r>
              <a:rPr lang="pt-BR" sz="1400" dirty="0" err="1" smtClean="0"/>
              <a:t>Lift</a:t>
            </a:r>
            <a:r>
              <a:rPr lang="pt-BR" sz="1400" dirty="0" smtClean="0"/>
              <a:t> </a:t>
            </a:r>
            <a:r>
              <a:rPr lang="pt-BR" sz="1400" dirty="0" err="1" smtClean="0"/>
              <a:t>above</a:t>
            </a:r>
            <a:r>
              <a:rPr lang="pt-BR" sz="1400" dirty="0" smtClean="0"/>
              <a:t> 1 shows </a:t>
            </a:r>
            <a:r>
              <a:rPr lang="pt-BR" sz="1400" dirty="0" err="1"/>
              <a:t>e</a:t>
            </a:r>
            <a:r>
              <a:rPr lang="pt-BR" sz="1400" dirty="0" err="1" smtClean="0"/>
              <a:t>vidence</a:t>
            </a:r>
            <a:r>
              <a:rPr lang="pt-BR" sz="1400" dirty="0" smtClean="0"/>
              <a:t> </a:t>
            </a:r>
            <a:r>
              <a:rPr lang="pt-BR" sz="1400" dirty="0" err="1" smtClean="0"/>
              <a:t>of</a:t>
            </a:r>
            <a:r>
              <a:rPr lang="pt-BR" sz="1400" dirty="0" smtClean="0"/>
              <a:t> </a:t>
            </a:r>
            <a:r>
              <a:rPr lang="pt-BR" sz="1400" dirty="0" err="1" smtClean="0"/>
              <a:t>dependence</a:t>
            </a:r>
            <a:r>
              <a:rPr lang="pt-BR" sz="1400" dirty="0" smtClean="0"/>
              <a:t> </a:t>
            </a:r>
            <a:r>
              <a:rPr lang="pt-BR" sz="1400" dirty="0" err="1" smtClean="0"/>
              <a:t>between</a:t>
            </a:r>
            <a:r>
              <a:rPr lang="pt-BR" sz="1400" dirty="0" smtClean="0"/>
              <a:t> </a:t>
            </a:r>
            <a:r>
              <a:rPr lang="pt-BR" sz="1400" dirty="0" err="1" smtClean="0"/>
              <a:t>the</a:t>
            </a:r>
            <a:r>
              <a:rPr lang="pt-BR" sz="1400" dirty="0" smtClean="0"/>
              <a:t> LHS </a:t>
            </a:r>
            <a:r>
              <a:rPr lang="pt-BR" sz="1400" dirty="0" err="1" smtClean="0"/>
              <a:t>and</a:t>
            </a:r>
            <a:r>
              <a:rPr lang="pt-BR" sz="1400" dirty="0" smtClean="0"/>
              <a:t> RHS.</a:t>
            </a:r>
            <a:endParaRPr lang="pt-BR" sz="1400" dirty="0"/>
          </a:p>
        </p:txBody>
      </p:sp>
      <p:cxnSp>
        <p:nvCxnSpPr>
          <p:cNvPr id="24" name="Conector de seta reta 23"/>
          <p:cNvCxnSpPr>
            <a:stCxn id="10" idx="2"/>
          </p:cNvCxnSpPr>
          <p:nvPr/>
        </p:nvCxnSpPr>
        <p:spPr>
          <a:xfrm flipH="1">
            <a:off x="9421792" y="3530278"/>
            <a:ext cx="0" cy="169015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p:cNvCxnSpPr>
            <a:stCxn id="12" idx="2"/>
          </p:cNvCxnSpPr>
          <p:nvPr/>
        </p:nvCxnSpPr>
        <p:spPr>
          <a:xfrm flipH="1">
            <a:off x="10567686" y="3530278"/>
            <a:ext cx="0" cy="247582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Retângulo 32"/>
          <p:cNvSpPr/>
          <p:nvPr/>
        </p:nvSpPr>
        <p:spPr>
          <a:xfrm>
            <a:off x="1590342" y="5220435"/>
            <a:ext cx="8359101" cy="523220"/>
          </a:xfrm>
          <a:prstGeom prst="rect">
            <a:avLst/>
          </a:prstGeom>
          <a:ln w="28575">
            <a:solidFill>
              <a:schemeClr val="bg1">
                <a:lumMod val="85000"/>
              </a:schemeClr>
            </a:solidFill>
          </a:ln>
        </p:spPr>
        <p:txBody>
          <a:bodyPr wrap="square">
            <a:spAutoFit/>
          </a:bodyPr>
          <a:lstStyle/>
          <a:p>
            <a:r>
              <a:rPr lang="pt-BR" sz="1400" dirty="0" smtClean="0"/>
              <a:t>The </a:t>
            </a:r>
            <a:r>
              <a:rPr lang="pt-BR" sz="1400" dirty="0" err="1" smtClean="0"/>
              <a:t>support</a:t>
            </a:r>
            <a:r>
              <a:rPr lang="pt-BR" sz="1400" dirty="0" smtClean="0"/>
              <a:t> for </a:t>
            </a:r>
            <a:r>
              <a:rPr lang="pt-BR" sz="1400" dirty="0" err="1" smtClean="0"/>
              <a:t>the</a:t>
            </a:r>
            <a:r>
              <a:rPr lang="pt-BR" sz="1400" dirty="0" smtClean="0"/>
              <a:t> </a:t>
            </a:r>
            <a:r>
              <a:rPr lang="pt-BR" sz="1400" dirty="0" err="1" smtClean="0"/>
              <a:t>co-occurrence</a:t>
            </a:r>
            <a:r>
              <a:rPr lang="pt-BR" sz="1400" dirty="0" smtClean="0"/>
              <a:t> </a:t>
            </a:r>
            <a:r>
              <a:rPr lang="pt-BR" sz="1400" dirty="0" err="1" smtClean="0"/>
              <a:t>of</a:t>
            </a:r>
            <a:r>
              <a:rPr lang="pt-BR" sz="1400" dirty="0" smtClean="0"/>
              <a:t> </a:t>
            </a:r>
            <a:r>
              <a:rPr lang="pt-BR" sz="1400" dirty="0" err="1" smtClean="0"/>
              <a:t>all</a:t>
            </a:r>
            <a:r>
              <a:rPr lang="pt-BR" sz="1400" dirty="0" smtClean="0"/>
              <a:t> </a:t>
            </a:r>
            <a:r>
              <a:rPr lang="pt-BR" sz="1400" dirty="0" err="1" smtClean="0"/>
              <a:t>items</a:t>
            </a:r>
            <a:r>
              <a:rPr lang="pt-BR" sz="1400" dirty="0" smtClean="0"/>
              <a:t> in a </a:t>
            </a:r>
            <a:r>
              <a:rPr lang="pt-BR" sz="1400" dirty="0" err="1" smtClean="0"/>
              <a:t>rule</a:t>
            </a:r>
            <a:r>
              <a:rPr lang="pt-BR" sz="1400" dirty="0" smtClean="0"/>
              <a:t>, </a:t>
            </a:r>
            <a:r>
              <a:rPr lang="pt-BR" sz="1400" dirty="0" err="1" smtClean="0"/>
              <a:t>conditional</a:t>
            </a:r>
            <a:r>
              <a:rPr lang="pt-BR" sz="1400" dirty="0" smtClean="0"/>
              <a:t> </a:t>
            </a:r>
            <a:r>
              <a:rPr lang="pt-BR" sz="1400" dirty="0" err="1" smtClean="0"/>
              <a:t>on</a:t>
            </a:r>
            <a:r>
              <a:rPr lang="pt-BR" sz="1400" dirty="0" smtClean="0"/>
              <a:t> </a:t>
            </a:r>
            <a:r>
              <a:rPr lang="pt-BR" sz="1400" dirty="0" err="1" smtClean="0"/>
              <a:t>the</a:t>
            </a:r>
            <a:r>
              <a:rPr lang="pt-BR" sz="1400" dirty="0" smtClean="0"/>
              <a:t> </a:t>
            </a:r>
            <a:r>
              <a:rPr lang="pt-BR" sz="1400" dirty="0" err="1" smtClean="0"/>
              <a:t>support</a:t>
            </a:r>
            <a:r>
              <a:rPr lang="pt-BR" sz="1400" dirty="0" smtClean="0"/>
              <a:t> for </a:t>
            </a:r>
            <a:r>
              <a:rPr lang="pt-BR" sz="1400" dirty="0" err="1" smtClean="0"/>
              <a:t>the</a:t>
            </a:r>
            <a:r>
              <a:rPr lang="pt-BR" sz="1400" dirty="0" smtClean="0"/>
              <a:t> LHS. In </a:t>
            </a:r>
            <a:r>
              <a:rPr lang="pt-BR" sz="1400" dirty="0" err="1" smtClean="0"/>
              <a:t>other</a:t>
            </a:r>
            <a:r>
              <a:rPr lang="pt-BR" sz="1400" dirty="0" smtClean="0"/>
              <a:t> </a:t>
            </a:r>
            <a:r>
              <a:rPr lang="pt-BR" sz="1400" dirty="0" err="1" smtClean="0"/>
              <a:t>words</a:t>
            </a:r>
            <a:r>
              <a:rPr lang="pt-BR" sz="1400" dirty="0" smtClean="0"/>
              <a:t>, </a:t>
            </a:r>
            <a:r>
              <a:rPr lang="pt-BR" sz="1400" dirty="0" err="1" smtClean="0"/>
              <a:t>the</a:t>
            </a:r>
            <a:r>
              <a:rPr lang="pt-BR" sz="1400" dirty="0" smtClean="0"/>
              <a:t> SUCCESS </a:t>
            </a:r>
            <a:r>
              <a:rPr lang="pt-BR" sz="1400" dirty="0" err="1" smtClean="0"/>
              <a:t>appear</a:t>
            </a:r>
            <a:r>
              <a:rPr lang="pt-BR" sz="1400" dirty="0" smtClean="0"/>
              <a:t> </a:t>
            </a:r>
            <a:r>
              <a:rPr lang="pt-BR" sz="1400" dirty="0" err="1" smtClean="0"/>
              <a:t>alongside</a:t>
            </a:r>
            <a:r>
              <a:rPr lang="pt-BR" sz="1400" dirty="0" smtClean="0"/>
              <a:t> </a:t>
            </a:r>
            <a:r>
              <a:rPr lang="pt-BR" sz="1400" dirty="0" err="1" smtClean="0"/>
              <a:t>this</a:t>
            </a:r>
            <a:r>
              <a:rPr lang="pt-BR" sz="1400" dirty="0" smtClean="0"/>
              <a:t> LHS 99.3% </a:t>
            </a:r>
            <a:r>
              <a:rPr lang="pt-BR" sz="1400" dirty="0" err="1" smtClean="0"/>
              <a:t>of</a:t>
            </a:r>
            <a:r>
              <a:rPr lang="pt-BR" sz="1400" dirty="0" smtClean="0"/>
              <a:t> </a:t>
            </a:r>
            <a:r>
              <a:rPr lang="pt-BR" sz="1400" dirty="0" err="1" smtClean="0"/>
              <a:t>the</a:t>
            </a:r>
            <a:r>
              <a:rPr lang="pt-BR" sz="1400" dirty="0" smtClean="0"/>
              <a:t> time </a:t>
            </a:r>
            <a:r>
              <a:rPr lang="pt-BR" sz="1400" dirty="0" err="1" smtClean="0"/>
              <a:t>that</a:t>
            </a:r>
            <a:r>
              <a:rPr lang="pt-BR" sz="1400" dirty="0" smtClean="0"/>
              <a:t> </a:t>
            </a:r>
            <a:r>
              <a:rPr lang="pt-BR" sz="1400" dirty="0" err="1" smtClean="0"/>
              <a:t>this</a:t>
            </a:r>
            <a:r>
              <a:rPr lang="pt-BR" sz="1400" dirty="0" smtClean="0"/>
              <a:t> LHS </a:t>
            </a:r>
            <a:r>
              <a:rPr lang="pt-BR" sz="1400" dirty="0" err="1" smtClean="0"/>
              <a:t>appears</a:t>
            </a:r>
            <a:r>
              <a:rPr lang="pt-BR" sz="1400" dirty="0" smtClean="0"/>
              <a:t>. </a:t>
            </a:r>
            <a:endParaRPr lang="pt-BR" sz="1400" dirty="0"/>
          </a:p>
        </p:txBody>
      </p:sp>
      <p:sp>
        <p:nvSpPr>
          <p:cNvPr id="34" name="Retângulo 33"/>
          <p:cNvSpPr/>
          <p:nvPr/>
        </p:nvSpPr>
        <p:spPr>
          <a:xfrm>
            <a:off x="6180881" y="1817581"/>
            <a:ext cx="1534400" cy="17138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3940611" y="3864550"/>
            <a:ext cx="3693647" cy="307777"/>
          </a:xfrm>
          <a:prstGeom prst="rect">
            <a:avLst/>
          </a:prstGeom>
          <a:ln w="28575">
            <a:solidFill>
              <a:schemeClr val="bg1">
                <a:lumMod val="85000"/>
              </a:schemeClr>
            </a:solidFill>
          </a:ln>
        </p:spPr>
        <p:txBody>
          <a:bodyPr wrap="square">
            <a:spAutoFit/>
          </a:bodyPr>
          <a:lstStyle/>
          <a:p>
            <a:pPr algn="r"/>
            <a:r>
              <a:rPr lang="pt-BR" sz="1400" dirty="0"/>
              <a:t>The set </a:t>
            </a:r>
            <a:r>
              <a:rPr lang="pt-BR" sz="1400" dirty="0" err="1"/>
              <a:t>of</a:t>
            </a:r>
            <a:r>
              <a:rPr lang="pt-BR" sz="1400" dirty="0"/>
              <a:t> </a:t>
            </a:r>
            <a:r>
              <a:rPr lang="pt-BR" sz="1400" dirty="0" err="1"/>
              <a:t>items</a:t>
            </a:r>
            <a:r>
              <a:rPr lang="pt-BR" sz="1400" dirty="0"/>
              <a:t> </a:t>
            </a:r>
            <a:r>
              <a:rPr lang="pt-BR" sz="1400" dirty="0" err="1"/>
              <a:t>that</a:t>
            </a:r>
            <a:r>
              <a:rPr lang="pt-BR" sz="1400" dirty="0"/>
              <a:t> </a:t>
            </a:r>
            <a:r>
              <a:rPr lang="pt-BR" sz="1400" dirty="0" err="1"/>
              <a:t>co-occur</a:t>
            </a:r>
            <a:r>
              <a:rPr lang="pt-BR" sz="1400" dirty="0"/>
              <a:t> in a </a:t>
            </a:r>
            <a:r>
              <a:rPr lang="pt-BR" sz="1400" dirty="0" err="1"/>
              <a:t>observation</a:t>
            </a:r>
            <a:endParaRPr lang="pt-BR" sz="1400" dirty="0"/>
          </a:p>
        </p:txBody>
      </p:sp>
      <p:grpSp>
        <p:nvGrpSpPr>
          <p:cNvPr id="40" name="Grupo 39"/>
          <p:cNvGrpSpPr/>
          <p:nvPr/>
        </p:nvGrpSpPr>
        <p:grpSpPr>
          <a:xfrm>
            <a:off x="730287" y="1939423"/>
            <a:ext cx="1864092" cy="369332"/>
            <a:chOff x="758381" y="1882914"/>
            <a:chExt cx="1864092" cy="369332"/>
          </a:xfrm>
        </p:grpSpPr>
        <p:sp>
          <p:nvSpPr>
            <p:cNvPr id="37" name="Seta para a direita 36"/>
            <p:cNvSpPr/>
            <p:nvPr/>
          </p:nvSpPr>
          <p:spPr>
            <a:xfrm>
              <a:off x="1487717" y="1945583"/>
              <a:ext cx="324000" cy="243994"/>
            </a:xfrm>
            <a:prstGeom prst="rightArrow">
              <a:avLst/>
            </a:prstGeom>
            <a:solidFill>
              <a:srgbClr val="14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CaixaDeTexto 38"/>
            <p:cNvSpPr txBox="1"/>
            <p:nvPr/>
          </p:nvSpPr>
          <p:spPr>
            <a:xfrm>
              <a:off x="758381" y="1882914"/>
              <a:ext cx="697627" cy="369332"/>
            </a:xfrm>
            <a:prstGeom prst="rect">
              <a:avLst/>
            </a:prstGeom>
            <a:noFill/>
          </p:spPr>
          <p:txBody>
            <a:bodyPr wrap="none" rtlCol="0">
              <a:spAutoFit/>
            </a:bodyPr>
            <a:lstStyle/>
            <a:p>
              <a:r>
                <a:rPr lang="pt-BR" b="1" dirty="0" smtClean="0"/>
                <a:t>{LHS}</a:t>
              </a:r>
              <a:endParaRPr lang="pt-BR" b="1" dirty="0"/>
            </a:p>
          </p:txBody>
        </p:sp>
        <p:sp>
          <p:nvSpPr>
            <p:cNvPr id="41" name="CaixaDeTexto 40"/>
            <p:cNvSpPr txBox="1"/>
            <p:nvPr/>
          </p:nvSpPr>
          <p:spPr>
            <a:xfrm>
              <a:off x="1892786" y="1882914"/>
              <a:ext cx="729687" cy="369332"/>
            </a:xfrm>
            <a:prstGeom prst="rect">
              <a:avLst/>
            </a:prstGeom>
            <a:noFill/>
          </p:spPr>
          <p:txBody>
            <a:bodyPr wrap="none" rtlCol="0">
              <a:spAutoFit/>
            </a:bodyPr>
            <a:lstStyle/>
            <a:p>
              <a:r>
                <a:rPr lang="pt-BR" b="1" dirty="0" smtClean="0"/>
                <a:t>{RHS}</a:t>
              </a:r>
              <a:endParaRPr lang="pt-BR" b="1" dirty="0"/>
            </a:p>
          </p:txBody>
        </p:sp>
      </p:grpSp>
      <p:cxnSp>
        <p:nvCxnSpPr>
          <p:cNvPr id="45" name="Conector de seta reta 44"/>
          <p:cNvCxnSpPr>
            <a:stCxn id="8" idx="2"/>
          </p:cNvCxnSpPr>
          <p:nvPr/>
        </p:nvCxnSpPr>
        <p:spPr>
          <a:xfrm>
            <a:off x="4722472" y="3530278"/>
            <a:ext cx="0" cy="324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p:cNvCxnSpPr>
            <a:stCxn id="34" idx="2"/>
          </p:cNvCxnSpPr>
          <p:nvPr/>
        </p:nvCxnSpPr>
        <p:spPr>
          <a:xfrm>
            <a:off x="6948081" y="3531475"/>
            <a:ext cx="0" cy="324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2" name="Retângulo 51"/>
          <p:cNvSpPr/>
          <p:nvPr/>
        </p:nvSpPr>
        <p:spPr>
          <a:xfrm>
            <a:off x="695325" y="1864558"/>
            <a:ext cx="1899054" cy="50952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6" name="Conector de seta reta 55"/>
          <p:cNvCxnSpPr>
            <a:stCxn id="52" idx="2"/>
            <a:endCxn id="15" idx="0"/>
          </p:cNvCxnSpPr>
          <p:nvPr/>
        </p:nvCxnSpPr>
        <p:spPr>
          <a:xfrm>
            <a:off x="1644852" y="2374079"/>
            <a:ext cx="390" cy="21260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973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343" y="254823"/>
            <a:ext cx="3861637" cy="523220"/>
          </a:xfrm>
          <a:prstGeom prst="rect">
            <a:avLst/>
          </a:prstGeom>
          <a:noFill/>
        </p:spPr>
        <p:txBody>
          <a:bodyPr wrap="square" rtlCol="0">
            <a:spAutoFit/>
          </a:bodyPr>
          <a:lstStyle/>
          <a:p>
            <a:r>
              <a:rPr lang="en-US" sz="2800" b="1" dirty="0" smtClean="0">
                <a:solidFill>
                  <a:srgbClr val="44546A"/>
                </a:solidFill>
                <a:latin typeface="Century Gothic" panose="020B0502020202020204" pitchFamily="34" charset="0"/>
              </a:rPr>
              <a:t>Methods</a:t>
            </a:r>
            <a:endParaRPr lang="en-US" sz="2800" b="1" dirty="0">
              <a:solidFill>
                <a:srgbClr val="44546A"/>
              </a:solidFill>
              <a:latin typeface="Century Gothic" panose="020B0502020202020204" pitchFamily="34" charset="0"/>
            </a:endParaRPr>
          </a:p>
        </p:txBody>
      </p:sp>
      <p:sp>
        <p:nvSpPr>
          <p:cNvPr id="14" name="Slide Number Placeholder 2"/>
          <p:cNvSpPr>
            <a:spLocks noGrp="1"/>
          </p:cNvSpPr>
          <p:nvPr>
            <p:ph type="sldNum" sz="quarter" idx="12"/>
          </p:nvPr>
        </p:nvSpPr>
        <p:spPr>
          <a:xfrm>
            <a:off x="8752777" y="7029573"/>
            <a:ext cx="2743200" cy="365125"/>
          </a:xfrm>
        </p:spPr>
        <p:txBody>
          <a:bodyPr/>
          <a:lstStyle/>
          <a:p>
            <a:r>
              <a:rPr lang="pt-BR" sz="1800" b="1" dirty="0">
                <a:solidFill>
                  <a:schemeClr val="bg1"/>
                </a:solidFill>
              </a:rPr>
              <a:t>2</a:t>
            </a:r>
          </a:p>
        </p:txBody>
      </p:sp>
      <p:sp>
        <p:nvSpPr>
          <p:cNvPr id="11" name="TextBox 10"/>
          <p:cNvSpPr txBox="1"/>
          <p:nvPr/>
        </p:nvSpPr>
        <p:spPr>
          <a:xfrm>
            <a:off x="5009356" y="989552"/>
            <a:ext cx="2166949" cy="461665"/>
          </a:xfrm>
          <a:prstGeom prst="rect">
            <a:avLst/>
          </a:prstGeom>
          <a:noFill/>
        </p:spPr>
        <p:txBody>
          <a:bodyPr wrap="square" rtlCol="0">
            <a:spAutoFit/>
          </a:bodyPr>
          <a:lstStyle/>
          <a:p>
            <a:r>
              <a:rPr lang="en-US" sz="2400" b="1" dirty="0" smtClean="0">
                <a:solidFill>
                  <a:schemeClr val="tx1">
                    <a:lumMod val="65000"/>
                    <a:lumOff val="35000"/>
                  </a:schemeClr>
                </a:solidFill>
                <a:latin typeface="Century Gothic" panose="020B0502020202020204" pitchFamily="34" charset="0"/>
              </a:rPr>
              <a:t>Decision Tree</a:t>
            </a:r>
            <a:endParaRPr lang="en-US" sz="2400" b="1" dirty="0">
              <a:solidFill>
                <a:schemeClr val="tx1">
                  <a:lumMod val="65000"/>
                  <a:lumOff val="35000"/>
                </a:schemeClr>
              </a:solidFill>
              <a:latin typeface="Century Gothic" panose="020B0502020202020204" pitchFamily="34" charset="0"/>
            </a:endParaRP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51" y="186583"/>
            <a:ext cx="1182360" cy="1182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1666646" y="898777"/>
            <a:ext cx="9856294" cy="0"/>
          </a:xfrm>
          <a:prstGeom prst="line">
            <a:avLst/>
          </a:prstGeom>
          <a:ln w="3175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graphicFrame>
        <p:nvGraphicFramePr>
          <p:cNvPr id="8" name="Diagrama 7"/>
          <p:cNvGraphicFramePr/>
          <p:nvPr>
            <p:extLst>
              <p:ext uri="{D42A27DB-BD31-4B8C-83A1-F6EECF244321}">
                <p14:modId xmlns:p14="http://schemas.microsoft.com/office/powerpoint/2010/main" val="356154882"/>
              </p:ext>
            </p:extLst>
          </p:nvPr>
        </p:nvGraphicFramePr>
        <p:xfrm>
          <a:off x="1377389" y="1612315"/>
          <a:ext cx="10006415" cy="50533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tângulo de cantos arredondados 8"/>
          <p:cNvSpPr/>
          <p:nvPr/>
        </p:nvSpPr>
        <p:spPr>
          <a:xfrm>
            <a:off x="7601386" y="1554009"/>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1</a:t>
            </a:r>
            <a:endParaRPr lang="pt-BR" sz="1000" b="1" dirty="0">
              <a:solidFill>
                <a:schemeClr val="tx1"/>
              </a:solidFill>
            </a:endParaRPr>
          </a:p>
        </p:txBody>
      </p:sp>
      <p:sp>
        <p:nvSpPr>
          <p:cNvPr id="10" name="Retângulo de cantos arredondados 9"/>
          <p:cNvSpPr/>
          <p:nvPr/>
        </p:nvSpPr>
        <p:spPr>
          <a:xfrm>
            <a:off x="4961104" y="2833883"/>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2</a:t>
            </a:r>
            <a:endParaRPr lang="pt-BR" sz="1000" b="1" dirty="0">
              <a:solidFill>
                <a:schemeClr val="tx1"/>
              </a:solidFill>
            </a:endParaRPr>
          </a:p>
        </p:txBody>
      </p:sp>
      <p:sp>
        <p:nvSpPr>
          <p:cNvPr id="12" name="Retângulo de cantos arredondados 11"/>
          <p:cNvSpPr/>
          <p:nvPr/>
        </p:nvSpPr>
        <p:spPr>
          <a:xfrm>
            <a:off x="10124377" y="2833883"/>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tx1"/>
                </a:solidFill>
              </a:rPr>
              <a:t>3</a:t>
            </a:r>
          </a:p>
        </p:txBody>
      </p:sp>
      <p:sp>
        <p:nvSpPr>
          <p:cNvPr id="13" name="Retângulo de cantos arredondados 12"/>
          <p:cNvSpPr/>
          <p:nvPr/>
        </p:nvSpPr>
        <p:spPr>
          <a:xfrm>
            <a:off x="2273678" y="4223809"/>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tx1"/>
                </a:solidFill>
              </a:rPr>
              <a:t>4</a:t>
            </a:r>
          </a:p>
        </p:txBody>
      </p:sp>
      <p:sp>
        <p:nvSpPr>
          <p:cNvPr id="15" name="Retângulo de cantos arredondados 14"/>
          <p:cNvSpPr/>
          <p:nvPr/>
        </p:nvSpPr>
        <p:spPr>
          <a:xfrm>
            <a:off x="6148059" y="5549718"/>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6</a:t>
            </a:r>
            <a:endParaRPr lang="pt-BR" sz="1000" b="1" dirty="0">
              <a:solidFill>
                <a:schemeClr val="tx1"/>
              </a:solidFill>
            </a:endParaRPr>
          </a:p>
        </p:txBody>
      </p:sp>
      <p:sp>
        <p:nvSpPr>
          <p:cNvPr id="16" name="Retângulo de cantos arredondados 15"/>
          <p:cNvSpPr/>
          <p:nvPr/>
        </p:nvSpPr>
        <p:spPr>
          <a:xfrm>
            <a:off x="7417501" y="4198667"/>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5</a:t>
            </a:r>
            <a:endParaRPr lang="pt-BR" sz="1000" b="1" dirty="0">
              <a:solidFill>
                <a:schemeClr val="tx1"/>
              </a:solidFill>
            </a:endParaRPr>
          </a:p>
        </p:txBody>
      </p:sp>
      <p:sp>
        <p:nvSpPr>
          <p:cNvPr id="17" name="Retângulo de cantos arredondados 16"/>
          <p:cNvSpPr/>
          <p:nvPr/>
        </p:nvSpPr>
        <p:spPr>
          <a:xfrm>
            <a:off x="9195624" y="5538143"/>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7</a:t>
            </a:r>
            <a:endParaRPr lang="pt-BR" sz="1000" b="1" dirty="0">
              <a:solidFill>
                <a:schemeClr val="tx1"/>
              </a:solidFill>
            </a:endParaRPr>
          </a:p>
        </p:txBody>
      </p:sp>
      <p:sp>
        <p:nvSpPr>
          <p:cNvPr id="33" name="Retângulo de cantos arredondados 32"/>
          <p:cNvSpPr/>
          <p:nvPr/>
        </p:nvSpPr>
        <p:spPr>
          <a:xfrm>
            <a:off x="7017140" y="2714936"/>
            <a:ext cx="1434562"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err="1" smtClean="0">
                <a:solidFill>
                  <a:schemeClr val="tx1"/>
                </a:solidFill>
              </a:rPr>
              <a:t>Driver_message</a:t>
            </a:r>
            <a:r>
              <a:rPr lang="pt-BR" sz="1000" dirty="0" smtClean="0">
                <a:solidFill>
                  <a:schemeClr val="tx1"/>
                </a:solidFill>
              </a:rPr>
              <a:t> &lt; 0.5</a:t>
            </a:r>
            <a:endParaRPr lang="pt-BR" sz="1000" dirty="0">
              <a:solidFill>
                <a:schemeClr val="tx1"/>
              </a:solidFill>
            </a:endParaRPr>
          </a:p>
        </p:txBody>
      </p:sp>
      <p:sp>
        <p:nvSpPr>
          <p:cNvPr id="34" name="Seta para a direita 33"/>
          <p:cNvSpPr/>
          <p:nvPr/>
        </p:nvSpPr>
        <p:spPr>
          <a:xfrm>
            <a:off x="8634391" y="2576881"/>
            <a:ext cx="648000" cy="396000"/>
          </a:xfrm>
          <a:prstGeom prst="rightArrow">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NO</a:t>
            </a:r>
            <a:endParaRPr lang="pt-BR" sz="1000" b="1" dirty="0">
              <a:solidFill>
                <a:schemeClr val="tx1"/>
              </a:solidFill>
            </a:endParaRPr>
          </a:p>
        </p:txBody>
      </p:sp>
      <p:sp>
        <p:nvSpPr>
          <p:cNvPr id="35" name="Seta para a esquerda 34"/>
          <p:cNvSpPr/>
          <p:nvPr/>
        </p:nvSpPr>
        <p:spPr>
          <a:xfrm>
            <a:off x="6147700" y="2595619"/>
            <a:ext cx="648000" cy="396000"/>
          </a:xfrm>
          <a:prstGeom prst="leftArrow">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YES</a:t>
            </a:r>
            <a:endParaRPr lang="pt-BR" sz="1000" b="1" dirty="0">
              <a:solidFill>
                <a:schemeClr val="tx1"/>
              </a:solidFill>
            </a:endParaRPr>
          </a:p>
        </p:txBody>
      </p:sp>
      <p:sp>
        <p:nvSpPr>
          <p:cNvPr id="38" name="Retângulo de cantos arredondados 37"/>
          <p:cNvSpPr/>
          <p:nvPr/>
        </p:nvSpPr>
        <p:spPr>
          <a:xfrm>
            <a:off x="4570539" y="4061867"/>
            <a:ext cx="1224000" cy="1368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err="1" smtClean="0">
                <a:solidFill>
                  <a:schemeClr val="tx1"/>
                </a:solidFill>
              </a:rPr>
              <a:t>Pax_message</a:t>
            </a:r>
            <a:r>
              <a:rPr lang="pt-BR" sz="1000" dirty="0" smtClean="0">
                <a:solidFill>
                  <a:schemeClr val="tx1"/>
                </a:solidFill>
              </a:rPr>
              <a:t> &lt; 0.5</a:t>
            </a:r>
            <a:endParaRPr lang="pt-BR" sz="1000" dirty="0">
              <a:solidFill>
                <a:schemeClr val="tx1"/>
              </a:solidFill>
            </a:endParaRPr>
          </a:p>
        </p:txBody>
      </p:sp>
      <p:sp>
        <p:nvSpPr>
          <p:cNvPr id="49" name="Retângulo de cantos arredondados 48"/>
          <p:cNvSpPr/>
          <p:nvPr/>
        </p:nvSpPr>
        <p:spPr>
          <a:xfrm>
            <a:off x="6975192" y="5401343"/>
            <a:ext cx="1512000" cy="1368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err="1" smtClean="0">
                <a:solidFill>
                  <a:schemeClr val="tx1"/>
                </a:solidFill>
              </a:rPr>
              <a:t>Trip_created_hour</a:t>
            </a:r>
            <a:r>
              <a:rPr lang="pt-BR" sz="1000" dirty="0" smtClean="0">
                <a:solidFill>
                  <a:schemeClr val="tx1"/>
                </a:solidFill>
              </a:rPr>
              <a:t> &gt;= 12</a:t>
            </a:r>
            <a:endParaRPr lang="pt-BR" sz="1000" dirty="0">
              <a:solidFill>
                <a:schemeClr val="tx1"/>
              </a:solidFill>
            </a:endParaRPr>
          </a:p>
        </p:txBody>
      </p:sp>
      <p:cxnSp>
        <p:nvCxnSpPr>
          <p:cNvPr id="51" name="Conector de seta reta 50"/>
          <p:cNvCxnSpPr/>
          <p:nvPr/>
        </p:nvCxnSpPr>
        <p:spPr>
          <a:xfrm flipH="1" flipV="1">
            <a:off x="3622877" y="2814758"/>
            <a:ext cx="238438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2" name="Retângulo 51"/>
          <p:cNvSpPr/>
          <p:nvPr/>
        </p:nvSpPr>
        <p:spPr>
          <a:xfrm>
            <a:off x="6007262" y="2576881"/>
            <a:ext cx="827189" cy="41473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p:cNvSpPr txBox="1"/>
          <p:nvPr/>
        </p:nvSpPr>
        <p:spPr>
          <a:xfrm>
            <a:off x="1307940" y="2657906"/>
            <a:ext cx="2302553" cy="307777"/>
          </a:xfrm>
          <a:prstGeom prst="rect">
            <a:avLst/>
          </a:prstGeom>
          <a:noFill/>
          <a:ln w="28575">
            <a:solidFill>
              <a:schemeClr val="bg1">
                <a:lumMod val="75000"/>
              </a:schemeClr>
            </a:solidFill>
          </a:ln>
        </p:spPr>
        <p:txBody>
          <a:bodyPr wrap="none" rtlCol="0">
            <a:spAutoFit/>
          </a:bodyPr>
          <a:lstStyle/>
          <a:p>
            <a:r>
              <a:rPr lang="pt-BR" sz="1400" dirty="0" err="1" smtClean="0"/>
              <a:t>Left</a:t>
            </a:r>
            <a:r>
              <a:rPr lang="pt-BR" sz="1400" dirty="0" smtClean="0"/>
              <a:t> </a:t>
            </a:r>
            <a:r>
              <a:rPr lang="pt-BR" sz="1400" dirty="0" err="1" smtClean="0"/>
              <a:t>is</a:t>
            </a:r>
            <a:r>
              <a:rPr lang="pt-BR" sz="1400" dirty="0" smtClean="0"/>
              <a:t> </a:t>
            </a:r>
            <a:r>
              <a:rPr lang="pt-BR" sz="1400" dirty="0" err="1" smtClean="0"/>
              <a:t>always</a:t>
            </a:r>
            <a:r>
              <a:rPr lang="pt-BR" sz="1400" dirty="0" smtClean="0"/>
              <a:t> YES for </a:t>
            </a:r>
            <a:r>
              <a:rPr lang="pt-BR" sz="1400" dirty="0" err="1" smtClean="0"/>
              <a:t>the</a:t>
            </a:r>
            <a:r>
              <a:rPr lang="pt-BR" sz="1400" dirty="0" smtClean="0"/>
              <a:t> </a:t>
            </a:r>
            <a:r>
              <a:rPr lang="pt-BR" sz="1400" dirty="0" err="1" smtClean="0"/>
              <a:t>rule</a:t>
            </a:r>
            <a:endParaRPr lang="pt-BR" sz="1400" dirty="0"/>
          </a:p>
        </p:txBody>
      </p:sp>
      <p:cxnSp>
        <p:nvCxnSpPr>
          <p:cNvPr id="53" name="Conector de seta reta 52"/>
          <p:cNvCxnSpPr/>
          <p:nvPr/>
        </p:nvCxnSpPr>
        <p:spPr>
          <a:xfrm flipV="1">
            <a:off x="9004960" y="2231515"/>
            <a:ext cx="413595" cy="3715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4" name="Retângulo 53"/>
          <p:cNvSpPr/>
          <p:nvPr/>
        </p:nvSpPr>
        <p:spPr>
          <a:xfrm>
            <a:off x="8591366" y="2577655"/>
            <a:ext cx="827189" cy="41473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CaixaDeTexto 54"/>
          <p:cNvSpPr txBox="1"/>
          <p:nvPr/>
        </p:nvSpPr>
        <p:spPr>
          <a:xfrm>
            <a:off x="9106098" y="1931356"/>
            <a:ext cx="2379562" cy="307777"/>
          </a:xfrm>
          <a:prstGeom prst="rect">
            <a:avLst/>
          </a:prstGeom>
          <a:noFill/>
          <a:ln w="28575">
            <a:solidFill>
              <a:schemeClr val="bg1">
                <a:lumMod val="75000"/>
              </a:schemeClr>
            </a:solidFill>
          </a:ln>
        </p:spPr>
        <p:txBody>
          <a:bodyPr wrap="none" rtlCol="0">
            <a:spAutoFit/>
          </a:bodyPr>
          <a:lstStyle/>
          <a:p>
            <a:r>
              <a:rPr lang="pt-BR" sz="1400" dirty="0" err="1" smtClean="0"/>
              <a:t>Right</a:t>
            </a:r>
            <a:r>
              <a:rPr lang="pt-BR" sz="1400" dirty="0" smtClean="0"/>
              <a:t> </a:t>
            </a:r>
            <a:r>
              <a:rPr lang="pt-BR" sz="1400" dirty="0" err="1" smtClean="0"/>
              <a:t>is</a:t>
            </a:r>
            <a:r>
              <a:rPr lang="pt-BR" sz="1400" dirty="0" smtClean="0"/>
              <a:t> </a:t>
            </a:r>
            <a:r>
              <a:rPr lang="pt-BR" sz="1400" dirty="0" err="1" smtClean="0"/>
              <a:t>always</a:t>
            </a:r>
            <a:r>
              <a:rPr lang="pt-BR" sz="1400" dirty="0" smtClean="0"/>
              <a:t> NO for </a:t>
            </a:r>
            <a:r>
              <a:rPr lang="pt-BR" sz="1400" dirty="0" err="1" smtClean="0"/>
              <a:t>the</a:t>
            </a:r>
            <a:r>
              <a:rPr lang="pt-BR" sz="1400" dirty="0" smtClean="0"/>
              <a:t> </a:t>
            </a:r>
            <a:r>
              <a:rPr lang="pt-BR" sz="1400" dirty="0" err="1" smtClean="0"/>
              <a:t>rule</a:t>
            </a:r>
            <a:endParaRPr lang="pt-BR" sz="1400" dirty="0"/>
          </a:p>
        </p:txBody>
      </p:sp>
      <p:sp>
        <p:nvSpPr>
          <p:cNvPr id="58" name="Retângulo 57"/>
          <p:cNvSpPr/>
          <p:nvPr/>
        </p:nvSpPr>
        <p:spPr>
          <a:xfrm>
            <a:off x="9144624" y="2972073"/>
            <a:ext cx="2319700" cy="107038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9" name="Conector de seta reta 58"/>
          <p:cNvCxnSpPr>
            <a:stCxn id="58" idx="2"/>
          </p:cNvCxnSpPr>
          <p:nvPr/>
        </p:nvCxnSpPr>
        <p:spPr>
          <a:xfrm>
            <a:off x="10304474" y="4042459"/>
            <a:ext cx="0" cy="3002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9153883" y="4342667"/>
            <a:ext cx="2299370" cy="738664"/>
          </a:xfrm>
          <a:prstGeom prst="rect">
            <a:avLst/>
          </a:prstGeom>
          <a:noFill/>
          <a:ln w="28575">
            <a:solidFill>
              <a:schemeClr val="bg1">
                <a:lumMod val="75000"/>
              </a:schemeClr>
            </a:solidFill>
          </a:ln>
        </p:spPr>
        <p:txBody>
          <a:bodyPr wrap="square" rtlCol="0">
            <a:spAutoFit/>
          </a:bodyPr>
          <a:lstStyle/>
          <a:p>
            <a:r>
              <a:rPr lang="pt-BR" sz="1400" dirty="0" smtClean="0"/>
              <a:t>The color </a:t>
            </a:r>
            <a:r>
              <a:rPr lang="pt-BR" sz="1400" dirty="0" err="1" smtClean="0"/>
              <a:t>brown</a:t>
            </a:r>
            <a:r>
              <a:rPr lang="pt-BR" sz="1400" dirty="0" smtClean="0"/>
              <a:t> </a:t>
            </a:r>
            <a:r>
              <a:rPr lang="pt-BR" sz="1400" dirty="0" err="1" smtClean="0"/>
              <a:t>is</a:t>
            </a:r>
            <a:r>
              <a:rPr lang="pt-BR" sz="1400" dirty="0" smtClean="0"/>
              <a:t> for </a:t>
            </a:r>
            <a:r>
              <a:rPr lang="pt-BR" sz="1400" dirty="0" err="1" smtClean="0"/>
              <a:t>the</a:t>
            </a:r>
            <a:r>
              <a:rPr lang="pt-BR" sz="1400" dirty="0" smtClean="0"/>
              <a:t> </a:t>
            </a:r>
            <a:r>
              <a:rPr lang="pt-BR" sz="1400" dirty="0" err="1" smtClean="0"/>
              <a:t>the</a:t>
            </a:r>
            <a:r>
              <a:rPr lang="pt-BR" sz="1400" dirty="0" smtClean="0"/>
              <a:t> </a:t>
            </a:r>
            <a:r>
              <a:rPr lang="pt-BR" sz="1400" dirty="0" err="1" smtClean="0"/>
              <a:t>leaf</a:t>
            </a:r>
            <a:r>
              <a:rPr lang="pt-BR" sz="1400" dirty="0" smtClean="0"/>
              <a:t> node </a:t>
            </a:r>
            <a:r>
              <a:rPr lang="pt-BR" sz="1400" dirty="0" err="1" smtClean="0"/>
              <a:t>who</a:t>
            </a:r>
            <a:r>
              <a:rPr lang="pt-BR" sz="1400" dirty="0" smtClean="0"/>
              <a:t> </a:t>
            </a:r>
            <a:r>
              <a:rPr lang="pt-BR" sz="1400" dirty="0" err="1" smtClean="0"/>
              <a:t>is</a:t>
            </a:r>
            <a:r>
              <a:rPr lang="pt-BR" sz="1400" dirty="0" smtClean="0"/>
              <a:t> SUCCESS</a:t>
            </a:r>
            <a:endParaRPr lang="pt-BR" sz="1400" dirty="0"/>
          </a:p>
        </p:txBody>
      </p:sp>
      <p:sp>
        <p:nvSpPr>
          <p:cNvPr id="66" name="Retângulo 65"/>
          <p:cNvSpPr/>
          <p:nvPr/>
        </p:nvSpPr>
        <p:spPr>
          <a:xfrm>
            <a:off x="3927510" y="2936830"/>
            <a:ext cx="2319700" cy="107038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7" name="Conector de seta reta 66"/>
          <p:cNvCxnSpPr>
            <a:stCxn id="66" idx="1"/>
            <a:endCxn id="68" idx="3"/>
          </p:cNvCxnSpPr>
          <p:nvPr/>
        </p:nvCxnSpPr>
        <p:spPr>
          <a:xfrm flipH="1">
            <a:off x="3638463" y="3472023"/>
            <a:ext cx="28904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8" name="CaixaDeTexto 67"/>
          <p:cNvSpPr txBox="1"/>
          <p:nvPr/>
        </p:nvSpPr>
        <p:spPr>
          <a:xfrm>
            <a:off x="1339093" y="3115229"/>
            <a:ext cx="2299370" cy="738664"/>
          </a:xfrm>
          <a:prstGeom prst="rect">
            <a:avLst/>
          </a:prstGeom>
          <a:noFill/>
          <a:ln w="28575">
            <a:solidFill>
              <a:schemeClr val="bg1">
                <a:lumMod val="75000"/>
              </a:schemeClr>
            </a:solidFill>
          </a:ln>
        </p:spPr>
        <p:txBody>
          <a:bodyPr wrap="square" rtlCol="0">
            <a:spAutoFit/>
          </a:bodyPr>
          <a:lstStyle/>
          <a:p>
            <a:r>
              <a:rPr lang="pt-BR" sz="1400" dirty="0" smtClean="0"/>
              <a:t>The color </a:t>
            </a:r>
            <a:r>
              <a:rPr lang="pt-BR" sz="1400" dirty="0" err="1" smtClean="0"/>
              <a:t>orange</a:t>
            </a:r>
            <a:r>
              <a:rPr lang="pt-BR" sz="1400" dirty="0" smtClean="0"/>
              <a:t> </a:t>
            </a:r>
            <a:r>
              <a:rPr lang="pt-BR" sz="1400" dirty="0" err="1" smtClean="0"/>
              <a:t>is</a:t>
            </a:r>
            <a:r>
              <a:rPr lang="pt-BR" sz="1400" dirty="0" smtClean="0"/>
              <a:t> for </a:t>
            </a:r>
            <a:r>
              <a:rPr lang="pt-BR" sz="1400" dirty="0" err="1" smtClean="0"/>
              <a:t>the</a:t>
            </a:r>
            <a:r>
              <a:rPr lang="pt-BR" sz="1400" dirty="0" smtClean="0"/>
              <a:t> </a:t>
            </a:r>
            <a:r>
              <a:rPr lang="pt-BR" sz="1400" dirty="0" err="1" smtClean="0"/>
              <a:t>the</a:t>
            </a:r>
            <a:r>
              <a:rPr lang="pt-BR" sz="1400" dirty="0" smtClean="0"/>
              <a:t> </a:t>
            </a:r>
            <a:r>
              <a:rPr lang="pt-BR" sz="1400" dirty="0" err="1" smtClean="0"/>
              <a:t>internal</a:t>
            </a:r>
            <a:r>
              <a:rPr lang="pt-BR" sz="1400" dirty="0" smtClean="0"/>
              <a:t> node </a:t>
            </a:r>
            <a:r>
              <a:rPr lang="pt-BR" sz="1400" dirty="0" err="1" smtClean="0"/>
              <a:t>who</a:t>
            </a:r>
            <a:r>
              <a:rPr lang="pt-BR" sz="1400" dirty="0" smtClean="0"/>
              <a:t> </a:t>
            </a:r>
            <a:r>
              <a:rPr lang="pt-BR" sz="1400" dirty="0" err="1" smtClean="0"/>
              <a:t>is</a:t>
            </a:r>
            <a:r>
              <a:rPr lang="pt-BR" sz="1400" dirty="0" smtClean="0"/>
              <a:t> SUCCESS</a:t>
            </a:r>
            <a:endParaRPr lang="pt-BR" sz="1400" dirty="0"/>
          </a:p>
        </p:txBody>
      </p:sp>
      <p:sp>
        <p:nvSpPr>
          <p:cNvPr id="72" name="Retângulo 71"/>
          <p:cNvSpPr/>
          <p:nvPr/>
        </p:nvSpPr>
        <p:spPr>
          <a:xfrm>
            <a:off x="5227500" y="5658230"/>
            <a:ext cx="2319700" cy="107038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3" name="Conector de seta reta 72"/>
          <p:cNvCxnSpPr>
            <a:stCxn id="72" idx="1"/>
            <a:endCxn id="74" idx="3"/>
          </p:cNvCxnSpPr>
          <p:nvPr/>
        </p:nvCxnSpPr>
        <p:spPr>
          <a:xfrm flipH="1">
            <a:off x="4938453" y="6193423"/>
            <a:ext cx="289047" cy="1253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2639083" y="5836629"/>
            <a:ext cx="2299370" cy="738664"/>
          </a:xfrm>
          <a:prstGeom prst="rect">
            <a:avLst/>
          </a:prstGeom>
          <a:noFill/>
          <a:ln w="28575">
            <a:solidFill>
              <a:schemeClr val="bg1">
                <a:lumMod val="75000"/>
              </a:schemeClr>
            </a:solidFill>
          </a:ln>
        </p:spPr>
        <p:txBody>
          <a:bodyPr wrap="square" rtlCol="0">
            <a:spAutoFit/>
          </a:bodyPr>
          <a:lstStyle/>
          <a:p>
            <a:r>
              <a:rPr lang="pt-BR" sz="1400" dirty="0" smtClean="0"/>
              <a:t>The color </a:t>
            </a:r>
            <a:r>
              <a:rPr lang="pt-BR" sz="1400" dirty="0" err="1" smtClean="0"/>
              <a:t>dark</a:t>
            </a:r>
            <a:r>
              <a:rPr lang="pt-BR" sz="1400" dirty="0" smtClean="0"/>
              <a:t> blue </a:t>
            </a:r>
            <a:r>
              <a:rPr lang="pt-BR" sz="1400" dirty="0" err="1" smtClean="0"/>
              <a:t>is</a:t>
            </a:r>
            <a:r>
              <a:rPr lang="pt-BR" sz="1400" dirty="0" smtClean="0"/>
              <a:t> for </a:t>
            </a:r>
            <a:r>
              <a:rPr lang="pt-BR" sz="1400" dirty="0" err="1" smtClean="0"/>
              <a:t>the</a:t>
            </a:r>
            <a:r>
              <a:rPr lang="pt-BR" sz="1400" dirty="0" smtClean="0"/>
              <a:t> </a:t>
            </a:r>
            <a:r>
              <a:rPr lang="pt-BR" sz="1400" dirty="0" err="1" smtClean="0"/>
              <a:t>the</a:t>
            </a:r>
            <a:r>
              <a:rPr lang="pt-BR" sz="1400" dirty="0" smtClean="0"/>
              <a:t> </a:t>
            </a:r>
            <a:r>
              <a:rPr lang="pt-BR" sz="1400" dirty="0" err="1" smtClean="0"/>
              <a:t>leaf</a:t>
            </a:r>
            <a:r>
              <a:rPr lang="pt-BR" sz="1400" dirty="0" smtClean="0"/>
              <a:t> node </a:t>
            </a:r>
            <a:r>
              <a:rPr lang="pt-BR" sz="1400" dirty="0" err="1" smtClean="0"/>
              <a:t>who</a:t>
            </a:r>
            <a:r>
              <a:rPr lang="pt-BR" sz="1400" dirty="0" smtClean="0"/>
              <a:t> </a:t>
            </a:r>
            <a:r>
              <a:rPr lang="pt-BR" sz="1400" dirty="0" err="1" smtClean="0"/>
              <a:t>is</a:t>
            </a:r>
            <a:r>
              <a:rPr lang="pt-BR" sz="1400" dirty="0" smtClean="0"/>
              <a:t> NOT SUCCESS</a:t>
            </a:r>
            <a:endParaRPr lang="pt-BR" sz="1400" dirty="0"/>
          </a:p>
        </p:txBody>
      </p:sp>
      <p:sp>
        <p:nvSpPr>
          <p:cNvPr id="75" name="Retângulo 74"/>
          <p:cNvSpPr/>
          <p:nvPr/>
        </p:nvSpPr>
        <p:spPr>
          <a:xfrm>
            <a:off x="6454419" y="4304056"/>
            <a:ext cx="2319700" cy="107038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6" name="Conector de seta reta 75"/>
          <p:cNvCxnSpPr>
            <a:stCxn id="75" idx="1"/>
            <a:endCxn id="77" idx="3"/>
          </p:cNvCxnSpPr>
          <p:nvPr/>
        </p:nvCxnSpPr>
        <p:spPr>
          <a:xfrm flipH="1">
            <a:off x="6165372" y="4839249"/>
            <a:ext cx="28904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7" name="CaixaDeTexto 76"/>
          <p:cNvSpPr txBox="1"/>
          <p:nvPr/>
        </p:nvSpPr>
        <p:spPr>
          <a:xfrm>
            <a:off x="3866002" y="4482455"/>
            <a:ext cx="2299370" cy="738664"/>
          </a:xfrm>
          <a:prstGeom prst="rect">
            <a:avLst/>
          </a:prstGeom>
          <a:noFill/>
          <a:ln w="28575">
            <a:solidFill>
              <a:schemeClr val="bg1">
                <a:lumMod val="75000"/>
              </a:schemeClr>
            </a:solidFill>
          </a:ln>
        </p:spPr>
        <p:txBody>
          <a:bodyPr wrap="square" rtlCol="0">
            <a:spAutoFit/>
          </a:bodyPr>
          <a:lstStyle/>
          <a:p>
            <a:r>
              <a:rPr lang="pt-BR" sz="1400" dirty="0" smtClean="0"/>
              <a:t>The color light blue </a:t>
            </a:r>
            <a:r>
              <a:rPr lang="pt-BR" sz="1400" dirty="0" err="1" smtClean="0"/>
              <a:t>is</a:t>
            </a:r>
            <a:r>
              <a:rPr lang="pt-BR" sz="1400" dirty="0" smtClean="0"/>
              <a:t> for </a:t>
            </a:r>
            <a:r>
              <a:rPr lang="pt-BR" sz="1400" dirty="0" err="1" smtClean="0"/>
              <a:t>the</a:t>
            </a:r>
            <a:r>
              <a:rPr lang="pt-BR" sz="1400" dirty="0" smtClean="0"/>
              <a:t> </a:t>
            </a:r>
            <a:r>
              <a:rPr lang="pt-BR" sz="1400" dirty="0" err="1" smtClean="0"/>
              <a:t>the</a:t>
            </a:r>
            <a:r>
              <a:rPr lang="pt-BR" sz="1400" dirty="0" smtClean="0"/>
              <a:t> </a:t>
            </a:r>
            <a:r>
              <a:rPr lang="pt-BR" sz="1400" dirty="0" err="1" smtClean="0"/>
              <a:t>internal</a:t>
            </a:r>
            <a:r>
              <a:rPr lang="pt-BR" sz="1400" dirty="0" smtClean="0"/>
              <a:t> node </a:t>
            </a:r>
            <a:r>
              <a:rPr lang="pt-BR" sz="1400" dirty="0" err="1" smtClean="0"/>
              <a:t>who</a:t>
            </a:r>
            <a:r>
              <a:rPr lang="pt-BR" sz="1400" dirty="0" smtClean="0"/>
              <a:t> </a:t>
            </a:r>
            <a:r>
              <a:rPr lang="pt-BR" sz="1400" dirty="0" err="1" smtClean="0"/>
              <a:t>is</a:t>
            </a:r>
            <a:r>
              <a:rPr lang="pt-BR" sz="1400" dirty="0" smtClean="0"/>
              <a:t> NOT SUCCESS</a:t>
            </a:r>
            <a:endParaRPr lang="pt-BR" sz="1400" dirty="0"/>
          </a:p>
        </p:txBody>
      </p:sp>
      <p:sp>
        <p:nvSpPr>
          <p:cNvPr id="78" name="Retângulo 77"/>
          <p:cNvSpPr/>
          <p:nvPr/>
        </p:nvSpPr>
        <p:spPr>
          <a:xfrm>
            <a:off x="6947691" y="2567512"/>
            <a:ext cx="1574226" cy="41473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9" name="Conector de seta reta 78"/>
          <p:cNvCxnSpPr/>
          <p:nvPr/>
        </p:nvCxnSpPr>
        <p:spPr>
          <a:xfrm>
            <a:off x="7772136" y="2991619"/>
            <a:ext cx="0" cy="3002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0" name="CaixaDeTexto 79"/>
          <p:cNvSpPr txBox="1"/>
          <p:nvPr/>
        </p:nvSpPr>
        <p:spPr>
          <a:xfrm>
            <a:off x="6649701" y="3318109"/>
            <a:ext cx="2299370" cy="523220"/>
          </a:xfrm>
          <a:prstGeom prst="rect">
            <a:avLst/>
          </a:prstGeom>
          <a:noFill/>
          <a:ln w="28575">
            <a:solidFill>
              <a:schemeClr val="bg1">
                <a:lumMod val="75000"/>
              </a:schemeClr>
            </a:solidFill>
          </a:ln>
        </p:spPr>
        <p:txBody>
          <a:bodyPr wrap="square" rtlCol="0">
            <a:spAutoFit/>
          </a:bodyPr>
          <a:lstStyle/>
          <a:p>
            <a:r>
              <a:rPr lang="en-US" sz="1400" dirty="0" smtClean="0"/>
              <a:t>The rule: attribute </a:t>
            </a:r>
            <a:r>
              <a:rPr lang="en-US" sz="1400" dirty="0"/>
              <a:t>with the largest information gain</a:t>
            </a:r>
            <a:endParaRPr lang="pt-BR" sz="1400" dirty="0"/>
          </a:p>
        </p:txBody>
      </p:sp>
      <p:sp>
        <p:nvSpPr>
          <p:cNvPr id="81" name="Retângulo 80"/>
          <p:cNvSpPr/>
          <p:nvPr/>
        </p:nvSpPr>
        <p:spPr>
          <a:xfrm>
            <a:off x="7315699" y="1823824"/>
            <a:ext cx="889723" cy="180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2" name="Retângulo 81"/>
          <p:cNvSpPr/>
          <p:nvPr/>
        </p:nvSpPr>
        <p:spPr>
          <a:xfrm>
            <a:off x="7317624" y="2045674"/>
            <a:ext cx="889723" cy="180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Retângulo 82"/>
          <p:cNvSpPr/>
          <p:nvPr/>
        </p:nvSpPr>
        <p:spPr>
          <a:xfrm>
            <a:off x="7317627" y="2265591"/>
            <a:ext cx="889723" cy="180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4" name="Conector de seta reta 83"/>
          <p:cNvCxnSpPr/>
          <p:nvPr/>
        </p:nvCxnSpPr>
        <p:spPr>
          <a:xfrm flipH="1">
            <a:off x="6446710" y="1888016"/>
            <a:ext cx="851769" cy="861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ector de seta reta 85"/>
          <p:cNvCxnSpPr/>
          <p:nvPr/>
        </p:nvCxnSpPr>
        <p:spPr>
          <a:xfrm flipH="1">
            <a:off x="6446710" y="2137897"/>
            <a:ext cx="851769" cy="861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de seta reta 86"/>
          <p:cNvCxnSpPr/>
          <p:nvPr/>
        </p:nvCxnSpPr>
        <p:spPr>
          <a:xfrm flipH="1">
            <a:off x="6446710" y="2387778"/>
            <a:ext cx="851769" cy="861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8" name="CaixaDeTexto 87"/>
          <p:cNvSpPr txBox="1"/>
          <p:nvPr/>
        </p:nvSpPr>
        <p:spPr>
          <a:xfrm>
            <a:off x="4449101" y="1722900"/>
            <a:ext cx="1999265" cy="252000"/>
          </a:xfrm>
          <a:prstGeom prst="rect">
            <a:avLst/>
          </a:prstGeom>
          <a:noFill/>
          <a:ln w="28575">
            <a:solidFill>
              <a:schemeClr val="bg1">
                <a:lumMod val="75000"/>
              </a:schemeClr>
            </a:solidFill>
          </a:ln>
        </p:spPr>
        <p:txBody>
          <a:bodyPr wrap="none" rtlCol="0">
            <a:spAutoFit/>
          </a:bodyPr>
          <a:lstStyle/>
          <a:p>
            <a:r>
              <a:rPr lang="en-US" sz="1400" dirty="0" smtClean="0"/>
              <a:t>The </a:t>
            </a:r>
            <a:r>
              <a:rPr lang="en-US" sz="1400" dirty="0"/>
              <a:t>majority of the node</a:t>
            </a:r>
            <a:endParaRPr lang="pt-BR" sz="1400" dirty="0"/>
          </a:p>
        </p:txBody>
      </p:sp>
      <p:sp>
        <p:nvSpPr>
          <p:cNvPr id="89" name="CaixaDeTexto 88"/>
          <p:cNvSpPr txBox="1"/>
          <p:nvPr/>
        </p:nvSpPr>
        <p:spPr>
          <a:xfrm>
            <a:off x="784371" y="2014428"/>
            <a:ext cx="5671745" cy="261610"/>
          </a:xfrm>
          <a:prstGeom prst="rect">
            <a:avLst/>
          </a:prstGeom>
          <a:noFill/>
          <a:ln w="28575">
            <a:solidFill>
              <a:schemeClr val="bg1">
                <a:lumMod val="75000"/>
              </a:schemeClr>
            </a:solidFill>
          </a:ln>
        </p:spPr>
        <p:txBody>
          <a:bodyPr wrap="none" rtlCol="0">
            <a:spAutoFit/>
          </a:bodyPr>
          <a:lstStyle/>
          <a:p>
            <a:r>
              <a:rPr lang="en-US" sz="1100" dirty="0" smtClean="0"/>
              <a:t>Left: percentage of the NOT SUCCESS in the node; Right: percentage of the SUCCESS in the node</a:t>
            </a:r>
            <a:endParaRPr lang="pt-BR" sz="1100" dirty="0"/>
          </a:p>
        </p:txBody>
      </p:sp>
      <p:sp>
        <p:nvSpPr>
          <p:cNvPr id="90" name="CaixaDeTexto 89"/>
          <p:cNvSpPr txBox="1"/>
          <p:nvPr/>
        </p:nvSpPr>
        <p:spPr>
          <a:xfrm>
            <a:off x="2638249" y="2317300"/>
            <a:ext cx="3813865" cy="261610"/>
          </a:xfrm>
          <a:prstGeom prst="rect">
            <a:avLst/>
          </a:prstGeom>
          <a:noFill/>
          <a:ln w="28575">
            <a:solidFill>
              <a:schemeClr val="bg1">
                <a:lumMod val="75000"/>
              </a:schemeClr>
            </a:solidFill>
          </a:ln>
        </p:spPr>
        <p:txBody>
          <a:bodyPr wrap="none" rtlCol="0">
            <a:spAutoFit/>
          </a:bodyPr>
          <a:lstStyle/>
          <a:p>
            <a:r>
              <a:rPr lang="en-US" sz="1100" dirty="0" smtClean="0"/>
              <a:t>Percentage and absolute value of cases from the total database</a:t>
            </a:r>
            <a:endParaRPr lang="pt-BR" sz="1100" dirty="0"/>
          </a:p>
        </p:txBody>
      </p:sp>
    </p:spTree>
    <p:extLst>
      <p:ext uri="{BB962C8B-B14F-4D97-AF65-F5344CB8AC3E}">
        <p14:creationId xmlns:p14="http://schemas.microsoft.com/office/powerpoint/2010/main" val="2261933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772" y="4246869"/>
            <a:ext cx="7595307" cy="830997"/>
          </a:xfrm>
          <a:prstGeom prst="rect">
            <a:avLst/>
          </a:prstGeom>
          <a:noFill/>
        </p:spPr>
        <p:txBody>
          <a:bodyPr wrap="square" rtlCol="0">
            <a:spAutoFit/>
          </a:bodyPr>
          <a:lstStyle/>
          <a:p>
            <a:r>
              <a:rPr lang="en-US" sz="4800" b="1" dirty="0" smtClean="0">
                <a:solidFill>
                  <a:srgbClr val="44546A"/>
                </a:solidFill>
                <a:latin typeface="Century Gothic" panose="020B0502020202020204" pitchFamily="34" charset="0"/>
              </a:rPr>
              <a:t>Descriptive Statistics</a:t>
            </a:r>
            <a:endParaRPr lang="en-US" sz="4800" b="1" dirty="0">
              <a:solidFill>
                <a:srgbClr val="44546A"/>
              </a:solidFill>
              <a:latin typeface="Century Gothic" panose="020B0502020202020204"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324" y="3055715"/>
            <a:ext cx="2836977" cy="283697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3211276" y="5077237"/>
            <a:ext cx="7491834" cy="4049"/>
          </a:xfrm>
          <a:prstGeom prst="line">
            <a:avLst/>
          </a:prstGeom>
          <a:ln w="7620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2132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5" name="CaixaDeTexto 4"/>
          <p:cNvSpPr txBox="1"/>
          <p:nvPr/>
        </p:nvSpPr>
        <p:spPr>
          <a:xfrm>
            <a:off x="695325" y="6489700"/>
            <a:ext cx="4499950" cy="253916"/>
          </a:xfrm>
          <a:prstGeom prst="rect">
            <a:avLst/>
          </a:prstGeom>
          <a:noFill/>
        </p:spPr>
        <p:txBody>
          <a:bodyPr wrap="none" rtlCol="0">
            <a:spAutoFit/>
          </a:bodyPr>
          <a:lstStyle/>
          <a:p>
            <a:r>
              <a:rPr lang="pt-BR" sz="1050" dirty="0" smtClean="0"/>
              <a:t>* Data </a:t>
            </a:r>
            <a:r>
              <a:rPr lang="pt-BR" sz="1050" dirty="0" err="1" smtClean="0"/>
              <a:t>limited</a:t>
            </a:r>
            <a:r>
              <a:rPr lang="pt-BR" sz="1050" dirty="0" smtClean="0"/>
              <a:t> </a:t>
            </a:r>
            <a:r>
              <a:rPr lang="pt-BR" sz="1050" dirty="0" err="1" smtClean="0"/>
              <a:t>between</a:t>
            </a:r>
            <a:r>
              <a:rPr lang="pt-BR" sz="1050" dirty="0" smtClean="0"/>
              <a:t> 18 </a:t>
            </a:r>
            <a:r>
              <a:rPr lang="pt-BR" sz="1050" dirty="0" err="1" smtClean="0"/>
              <a:t>and</a:t>
            </a:r>
            <a:r>
              <a:rPr lang="pt-BR" sz="1050" dirty="0" smtClean="0"/>
              <a:t> 60 </a:t>
            </a:r>
            <a:r>
              <a:rPr lang="pt-BR" sz="1050" dirty="0" err="1" smtClean="0"/>
              <a:t>years</a:t>
            </a:r>
            <a:r>
              <a:rPr lang="pt-BR" sz="1050" dirty="0" smtClean="0"/>
              <a:t> </a:t>
            </a:r>
            <a:r>
              <a:rPr lang="pt-BR" sz="1050" dirty="0" err="1" smtClean="0"/>
              <a:t>old</a:t>
            </a:r>
            <a:r>
              <a:rPr lang="pt-BR" sz="1050" dirty="0" smtClean="0"/>
              <a:t>. </a:t>
            </a:r>
            <a:r>
              <a:rPr lang="pt-BR" sz="1050" dirty="0" err="1" smtClean="0"/>
              <a:t>Excluded</a:t>
            </a:r>
            <a:r>
              <a:rPr lang="pt-BR" sz="1050" dirty="0" smtClean="0"/>
              <a:t> 255 Nas </a:t>
            </a:r>
            <a:r>
              <a:rPr lang="pt-BR" sz="1050" dirty="0" err="1" smtClean="0"/>
              <a:t>and</a:t>
            </a:r>
            <a:r>
              <a:rPr lang="pt-BR" sz="1050" dirty="0" smtClean="0"/>
              <a:t> 10 </a:t>
            </a:r>
            <a:r>
              <a:rPr lang="pt-BR" sz="1050" dirty="0" err="1" smtClean="0"/>
              <a:t>outliers</a:t>
            </a:r>
            <a:r>
              <a:rPr lang="pt-BR" sz="1050" dirty="0" smtClean="0"/>
              <a:t>. </a:t>
            </a:r>
            <a:endParaRPr lang="pt-BR" sz="1050" dirty="0"/>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205" y="1294626"/>
            <a:ext cx="5544000" cy="4266662"/>
          </a:xfrm>
          <a:prstGeom prst="rect">
            <a:avLst/>
          </a:prstGeom>
        </p:spPr>
      </p:pic>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942888"/>
            <a:ext cx="6480000" cy="5005385"/>
          </a:xfrm>
          <a:prstGeom prst="rect">
            <a:avLst/>
          </a:prstGeom>
        </p:spPr>
      </p:pic>
      <p:cxnSp>
        <p:nvCxnSpPr>
          <p:cNvPr id="6" name="Conector reto 5"/>
          <p:cNvCxnSpPr/>
          <p:nvPr/>
        </p:nvCxnSpPr>
        <p:spPr>
          <a:xfrm>
            <a:off x="6547137" y="942888"/>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374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345" y="373954"/>
            <a:ext cx="7939309" cy="6110092"/>
          </a:xfrm>
          <a:prstGeom prst="rect">
            <a:avLst/>
          </a:prstGeom>
        </p:spPr>
      </p:pic>
    </p:spTree>
    <p:extLst>
      <p:ext uri="{BB962C8B-B14F-4D97-AF65-F5344CB8AC3E}">
        <p14:creationId xmlns:p14="http://schemas.microsoft.com/office/powerpoint/2010/main" val="23466671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151" y="1349505"/>
            <a:ext cx="7016632" cy="5400000"/>
          </a:xfrm>
          <a:prstGeom prst="rect">
            <a:avLst/>
          </a:prstGeom>
        </p:spPr>
      </p:pic>
      <p:sp>
        <p:nvSpPr>
          <p:cNvPr id="5" name="CaixaDeTexto 4"/>
          <p:cNvSpPr txBox="1"/>
          <p:nvPr/>
        </p:nvSpPr>
        <p:spPr>
          <a:xfrm>
            <a:off x="300942" y="368300"/>
            <a:ext cx="11195733" cy="923330"/>
          </a:xfrm>
          <a:prstGeom prst="rect">
            <a:avLst/>
          </a:prstGeom>
          <a:noFill/>
        </p:spPr>
        <p:txBody>
          <a:bodyPr wrap="square" rtlCol="0">
            <a:spAutoFit/>
          </a:bodyPr>
          <a:lstStyle/>
          <a:p>
            <a:r>
              <a:rPr lang="pt-BR" dirty="0" err="1" smtClean="0"/>
              <a:t>We</a:t>
            </a:r>
            <a:r>
              <a:rPr lang="pt-BR" dirty="0" smtClean="0"/>
              <a:t> </a:t>
            </a:r>
            <a:r>
              <a:rPr lang="pt-BR" dirty="0" err="1" smtClean="0"/>
              <a:t>can</a:t>
            </a:r>
            <a:r>
              <a:rPr lang="pt-BR" dirty="0" smtClean="0"/>
              <a:t> </a:t>
            </a:r>
            <a:r>
              <a:rPr lang="pt-BR" dirty="0" err="1" smtClean="0"/>
              <a:t>see</a:t>
            </a:r>
            <a:r>
              <a:rPr lang="pt-BR" dirty="0" smtClean="0"/>
              <a:t> a </a:t>
            </a:r>
            <a:r>
              <a:rPr lang="pt-BR" dirty="0" err="1" smtClean="0"/>
              <a:t>difference</a:t>
            </a:r>
            <a:r>
              <a:rPr lang="pt-BR" dirty="0" smtClean="0"/>
              <a:t> </a:t>
            </a:r>
            <a:r>
              <a:rPr lang="pt-BR" dirty="0" err="1" smtClean="0"/>
              <a:t>between</a:t>
            </a:r>
            <a:r>
              <a:rPr lang="pt-BR" dirty="0" smtClean="0"/>
              <a:t> </a:t>
            </a:r>
            <a:r>
              <a:rPr lang="pt-BR" dirty="0" err="1" smtClean="0"/>
              <a:t>Success</a:t>
            </a:r>
            <a:r>
              <a:rPr lang="pt-BR" dirty="0" smtClean="0"/>
              <a:t> </a:t>
            </a:r>
            <a:r>
              <a:rPr lang="pt-BR" dirty="0" err="1" smtClean="0"/>
              <a:t>and</a:t>
            </a:r>
            <a:r>
              <a:rPr lang="pt-BR" dirty="0" smtClean="0"/>
              <a:t> </a:t>
            </a:r>
            <a:r>
              <a:rPr lang="pt-BR" dirty="0" err="1" smtClean="0"/>
              <a:t>Not</a:t>
            </a:r>
            <a:r>
              <a:rPr lang="pt-BR" dirty="0" smtClean="0"/>
              <a:t> </a:t>
            </a:r>
            <a:r>
              <a:rPr lang="pt-BR" dirty="0" err="1" smtClean="0"/>
              <a:t>Success</a:t>
            </a:r>
            <a:r>
              <a:rPr lang="pt-BR" dirty="0" smtClean="0"/>
              <a:t> in </a:t>
            </a:r>
            <a:r>
              <a:rPr lang="pt-BR" dirty="0" err="1" smtClean="0"/>
              <a:t>relation</a:t>
            </a:r>
            <a:r>
              <a:rPr lang="pt-BR" dirty="0" smtClean="0"/>
              <a:t> </a:t>
            </a:r>
            <a:r>
              <a:rPr lang="pt-BR" dirty="0" err="1" smtClean="0"/>
              <a:t>to</a:t>
            </a:r>
            <a:r>
              <a:rPr lang="pt-BR" dirty="0" smtClean="0"/>
              <a:t> Q3. </a:t>
            </a:r>
            <a:r>
              <a:rPr lang="pt-BR" dirty="0" err="1" smtClean="0"/>
              <a:t>While</a:t>
            </a:r>
            <a:r>
              <a:rPr lang="pt-BR" dirty="0" smtClean="0"/>
              <a:t> in </a:t>
            </a:r>
            <a:r>
              <a:rPr lang="pt-BR" dirty="0" err="1" smtClean="0"/>
              <a:t>the</a:t>
            </a:r>
            <a:r>
              <a:rPr lang="pt-BR" dirty="0" smtClean="0"/>
              <a:t> </a:t>
            </a:r>
            <a:r>
              <a:rPr lang="pt-BR" dirty="0" err="1" smtClean="0"/>
              <a:t>Success</a:t>
            </a:r>
            <a:r>
              <a:rPr lang="pt-BR" dirty="0" smtClean="0"/>
              <a:t> </a:t>
            </a:r>
            <a:r>
              <a:rPr lang="pt-BR" dirty="0" err="1" smtClean="0"/>
              <a:t>at</a:t>
            </a:r>
            <a:r>
              <a:rPr lang="pt-BR" dirty="0" smtClean="0"/>
              <a:t> </a:t>
            </a:r>
            <a:r>
              <a:rPr lang="pt-BR" dirty="0" err="1" smtClean="0"/>
              <a:t>least</a:t>
            </a:r>
            <a:r>
              <a:rPr lang="pt-BR" dirty="0" smtClean="0"/>
              <a:t> 75% </a:t>
            </a:r>
            <a:r>
              <a:rPr lang="pt-BR" dirty="0" err="1" smtClean="0"/>
              <a:t>of</a:t>
            </a:r>
            <a:r>
              <a:rPr lang="pt-BR" dirty="0" smtClean="0"/>
              <a:t> </a:t>
            </a:r>
            <a:r>
              <a:rPr lang="pt-BR" dirty="0" err="1" smtClean="0"/>
              <a:t>users</a:t>
            </a:r>
            <a:r>
              <a:rPr lang="pt-BR" dirty="0" smtClean="0"/>
              <a:t> </a:t>
            </a:r>
            <a:r>
              <a:rPr lang="pt-BR" dirty="0" err="1" smtClean="0"/>
              <a:t>have</a:t>
            </a:r>
            <a:r>
              <a:rPr lang="pt-BR" dirty="0" smtClean="0"/>
              <a:t> </a:t>
            </a:r>
            <a:r>
              <a:rPr lang="pt-BR" dirty="0" err="1" smtClean="0"/>
              <a:t>created</a:t>
            </a:r>
            <a:r>
              <a:rPr lang="pt-BR" dirty="0" smtClean="0"/>
              <a:t> </a:t>
            </a:r>
            <a:r>
              <a:rPr lang="pt-BR" dirty="0" err="1" smtClean="0"/>
              <a:t>their</a:t>
            </a:r>
            <a:r>
              <a:rPr lang="pt-BR" dirty="0" smtClean="0"/>
              <a:t> </a:t>
            </a:r>
            <a:r>
              <a:rPr lang="pt-BR" dirty="0" err="1" smtClean="0"/>
              <a:t>accounts</a:t>
            </a:r>
            <a:r>
              <a:rPr lang="pt-BR" dirty="0" smtClean="0"/>
              <a:t> </a:t>
            </a:r>
            <a:r>
              <a:rPr lang="pt-BR" dirty="0" err="1" smtClean="0"/>
              <a:t>until</a:t>
            </a:r>
            <a:r>
              <a:rPr lang="pt-BR" dirty="0" smtClean="0"/>
              <a:t> </a:t>
            </a:r>
            <a:r>
              <a:rPr lang="pt-BR" dirty="0" err="1" smtClean="0"/>
              <a:t>shortly</a:t>
            </a:r>
            <a:r>
              <a:rPr lang="pt-BR" dirty="0" smtClean="0"/>
              <a:t> </a:t>
            </a:r>
            <a:r>
              <a:rPr lang="pt-BR" dirty="0" err="1" smtClean="0"/>
              <a:t>after</a:t>
            </a:r>
            <a:r>
              <a:rPr lang="pt-BR" dirty="0" smtClean="0"/>
              <a:t> </a:t>
            </a:r>
            <a:r>
              <a:rPr lang="pt-BR" dirty="0" err="1" smtClean="0"/>
              <a:t>January</a:t>
            </a:r>
            <a:r>
              <a:rPr lang="pt-BR" dirty="0" smtClean="0"/>
              <a:t>, in </a:t>
            </a:r>
            <a:r>
              <a:rPr lang="pt-BR" dirty="0" err="1" smtClean="0"/>
              <a:t>the</a:t>
            </a:r>
            <a:r>
              <a:rPr lang="pt-BR" dirty="0" smtClean="0"/>
              <a:t> </a:t>
            </a:r>
            <a:r>
              <a:rPr lang="pt-BR" dirty="0" err="1" smtClean="0"/>
              <a:t>Not</a:t>
            </a:r>
            <a:r>
              <a:rPr lang="pt-BR" dirty="0" smtClean="0"/>
              <a:t> </a:t>
            </a:r>
            <a:r>
              <a:rPr lang="pt-BR" dirty="0" err="1" smtClean="0"/>
              <a:t>Success</a:t>
            </a:r>
            <a:r>
              <a:rPr lang="pt-BR" dirty="0" smtClean="0"/>
              <a:t> </a:t>
            </a:r>
            <a:r>
              <a:rPr lang="pt-BR" dirty="0" err="1" smtClean="0"/>
              <a:t>there’s</a:t>
            </a:r>
            <a:r>
              <a:rPr lang="pt-BR" dirty="0" smtClean="0"/>
              <a:t> a </a:t>
            </a:r>
            <a:r>
              <a:rPr lang="pt-BR" dirty="0" err="1" smtClean="0"/>
              <a:t>bigger</a:t>
            </a:r>
            <a:r>
              <a:rPr lang="pt-BR" dirty="0" smtClean="0"/>
              <a:t> </a:t>
            </a:r>
            <a:r>
              <a:rPr lang="pt-BR" dirty="0" err="1" smtClean="0"/>
              <a:t>distribution</a:t>
            </a:r>
            <a:r>
              <a:rPr lang="pt-BR" dirty="0" smtClean="0"/>
              <a:t> </a:t>
            </a:r>
            <a:r>
              <a:rPr lang="pt-BR" dirty="0" err="1" smtClean="0"/>
              <a:t>between</a:t>
            </a:r>
            <a:r>
              <a:rPr lang="pt-BR" dirty="0" smtClean="0"/>
              <a:t> </a:t>
            </a:r>
            <a:r>
              <a:rPr lang="pt-BR" dirty="0" err="1" smtClean="0"/>
              <a:t>December</a:t>
            </a:r>
            <a:r>
              <a:rPr lang="pt-BR" dirty="0" smtClean="0"/>
              <a:t> </a:t>
            </a:r>
            <a:r>
              <a:rPr lang="pt-BR" dirty="0" err="1" smtClean="0"/>
              <a:t>and</a:t>
            </a:r>
            <a:r>
              <a:rPr lang="pt-BR" dirty="0" smtClean="0"/>
              <a:t> </a:t>
            </a:r>
            <a:r>
              <a:rPr lang="pt-BR" dirty="0" err="1" smtClean="0"/>
              <a:t>June</a:t>
            </a:r>
            <a:r>
              <a:rPr lang="pt-BR" dirty="0" smtClean="0"/>
              <a:t> </a:t>
            </a:r>
            <a:r>
              <a:rPr lang="pt-BR" dirty="0" err="1" smtClean="0"/>
              <a:t>of</a:t>
            </a:r>
            <a:r>
              <a:rPr lang="pt-BR" dirty="0" smtClean="0"/>
              <a:t> 50% </a:t>
            </a:r>
            <a:r>
              <a:rPr lang="pt-BR" dirty="0" err="1" smtClean="0"/>
              <a:t>to</a:t>
            </a:r>
            <a:r>
              <a:rPr lang="pt-BR" dirty="0" smtClean="0"/>
              <a:t> 75%. </a:t>
            </a:r>
            <a:r>
              <a:rPr lang="pt-BR" dirty="0" err="1" smtClean="0"/>
              <a:t>This</a:t>
            </a:r>
            <a:r>
              <a:rPr lang="pt-BR" dirty="0" smtClean="0"/>
              <a:t> </a:t>
            </a:r>
            <a:r>
              <a:rPr lang="pt-BR" dirty="0" err="1" smtClean="0"/>
              <a:t>boxplot</a:t>
            </a:r>
            <a:r>
              <a:rPr lang="pt-BR" dirty="0" smtClean="0"/>
              <a:t> shows </a:t>
            </a:r>
            <a:r>
              <a:rPr lang="pt-BR" dirty="0" err="1" smtClean="0"/>
              <a:t>the</a:t>
            </a:r>
            <a:r>
              <a:rPr lang="pt-BR" dirty="0" smtClean="0"/>
              <a:t> </a:t>
            </a:r>
            <a:r>
              <a:rPr lang="pt-BR" dirty="0" err="1" smtClean="0"/>
              <a:t>weight</a:t>
            </a:r>
            <a:r>
              <a:rPr lang="pt-BR" dirty="0" smtClean="0"/>
              <a:t> </a:t>
            </a:r>
            <a:r>
              <a:rPr lang="pt-BR" dirty="0" err="1" smtClean="0"/>
              <a:t>of</a:t>
            </a:r>
            <a:r>
              <a:rPr lang="pt-BR" dirty="0" smtClean="0"/>
              <a:t> </a:t>
            </a:r>
            <a:r>
              <a:rPr lang="pt-BR" dirty="0" err="1" smtClean="0"/>
              <a:t>Unicaronas</a:t>
            </a:r>
            <a:r>
              <a:rPr lang="pt-BR" dirty="0" smtClean="0"/>
              <a:t>. </a:t>
            </a:r>
            <a:endParaRPr lang="pt-BR" dirty="0"/>
          </a:p>
        </p:txBody>
      </p:sp>
    </p:spTree>
    <p:extLst>
      <p:ext uri="{BB962C8B-B14F-4D97-AF65-F5344CB8AC3E}">
        <p14:creationId xmlns:p14="http://schemas.microsoft.com/office/powerpoint/2010/main" val="2886037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5" y="931868"/>
            <a:ext cx="6480000" cy="5005385"/>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8000" y="1293924"/>
            <a:ext cx="5544000" cy="4282385"/>
          </a:xfrm>
          <a:prstGeom prst="rect">
            <a:avLst/>
          </a:prstGeom>
        </p:spPr>
      </p:pic>
      <p:cxnSp>
        <p:nvCxnSpPr>
          <p:cNvPr id="6" name="Conector reto 5"/>
          <p:cNvCxnSpPr/>
          <p:nvPr/>
        </p:nvCxnSpPr>
        <p:spPr>
          <a:xfrm>
            <a:off x="6547137" y="942888"/>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9464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563" y="361251"/>
            <a:ext cx="7786874" cy="6135498"/>
          </a:xfrm>
          <a:prstGeom prst="rect">
            <a:avLst/>
          </a:prstGeom>
        </p:spPr>
      </p:pic>
    </p:spTree>
    <p:extLst>
      <p:ext uri="{BB962C8B-B14F-4D97-AF65-F5344CB8AC3E}">
        <p14:creationId xmlns:p14="http://schemas.microsoft.com/office/powerpoint/2010/main" val="3185715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343" y="254823"/>
            <a:ext cx="8158116" cy="523220"/>
          </a:xfrm>
          <a:prstGeom prst="rect">
            <a:avLst/>
          </a:prstGeom>
          <a:noFill/>
        </p:spPr>
        <p:txBody>
          <a:bodyPr wrap="square" rtlCol="0">
            <a:spAutoFit/>
          </a:bodyPr>
          <a:lstStyle/>
          <a:p>
            <a:r>
              <a:rPr lang="en-US" sz="2800" b="1" dirty="0" smtClean="0">
                <a:solidFill>
                  <a:srgbClr val="44546A"/>
                </a:solidFill>
                <a:latin typeface="Century Gothic" panose="020B0502020202020204" pitchFamily="34" charset="0"/>
              </a:rPr>
              <a:t>Agenda</a:t>
            </a:r>
            <a:endParaRPr lang="en-US" sz="2800" b="1" dirty="0">
              <a:solidFill>
                <a:srgbClr val="44546A"/>
              </a:solidFill>
              <a:latin typeface="Century Gothic" panose="020B0502020202020204" pitchFamily="34" charset="0"/>
            </a:endParaRPr>
          </a:p>
        </p:txBody>
      </p:sp>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8" name="TextBox 7"/>
          <p:cNvSpPr txBox="1"/>
          <p:nvPr/>
        </p:nvSpPr>
        <p:spPr>
          <a:xfrm>
            <a:off x="703662" y="1466229"/>
            <a:ext cx="8158116" cy="4401205"/>
          </a:xfrm>
          <a:prstGeom prst="rect">
            <a:avLst/>
          </a:prstGeom>
          <a:noFill/>
        </p:spPr>
        <p:txBody>
          <a:bodyPr wrap="square" rtlCol="0">
            <a:spAutoFit/>
          </a:bodyPr>
          <a:lstStyle/>
          <a:p>
            <a:r>
              <a:rPr lang="en-US" sz="2800" b="1" dirty="0" smtClean="0">
                <a:solidFill>
                  <a:schemeClr val="tx1">
                    <a:lumMod val="65000"/>
                    <a:lumOff val="35000"/>
                  </a:schemeClr>
                </a:solidFill>
                <a:latin typeface="Century Gothic" panose="020B0502020202020204" pitchFamily="34" charset="0"/>
              </a:rPr>
              <a:t>Objective</a:t>
            </a:r>
          </a:p>
          <a:p>
            <a:r>
              <a:rPr lang="en-US" sz="2800" b="1" dirty="0" smtClean="0">
                <a:solidFill>
                  <a:schemeClr val="tx1">
                    <a:lumMod val="65000"/>
                    <a:lumOff val="35000"/>
                  </a:schemeClr>
                </a:solidFill>
                <a:latin typeface="Century Gothic" panose="020B0502020202020204" pitchFamily="34" charset="0"/>
              </a:rPr>
              <a:t>Data description</a:t>
            </a:r>
          </a:p>
          <a:p>
            <a:r>
              <a:rPr lang="en-US" sz="2800" b="1" dirty="0" smtClean="0">
                <a:solidFill>
                  <a:schemeClr val="tx1">
                    <a:lumMod val="65000"/>
                    <a:lumOff val="35000"/>
                  </a:schemeClr>
                </a:solidFill>
                <a:latin typeface="Century Gothic" panose="020B0502020202020204" pitchFamily="34" charset="0"/>
              </a:rPr>
              <a:t>Data manipulation</a:t>
            </a:r>
          </a:p>
          <a:p>
            <a:r>
              <a:rPr lang="en-US" sz="2800" b="1" dirty="0" smtClean="0">
                <a:solidFill>
                  <a:schemeClr val="tx1">
                    <a:lumMod val="65000"/>
                    <a:lumOff val="35000"/>
                  </a:schemeClr>
                </a:solidFill>
                <a:latin typeface="Century Gothic" panose="020B0502020202020204" pitchFamily="34" charset="0"/>
              </a:rPr>
              <a:t>Methods</a:t>
            </a:r>
          </a:p>
          <a:p>
            <a:r>
              <a:rPr lang="en-US" sz="2800" b="1" dirty="0" smtClean="0">
                <a:solidFill>
                  <a:schemeClr val="tx1">
                    <a:lumMod val="65000"/>
                    <a:lumOff val="35000"/>
                  </a:schemeClr>
                </a:solidFill>
                <a:latin typeface="Century Gothic" panose="020B0502020202020204" pitchFamily="34" charset="0"/>
              </a:rPr>
              <a:t>Descriptive Statistics</a:t>
            </a:r>
          </a:p>
          <a:p>
            <a:r>
              <a:rPr lang="en-US" sz="2800" b="1" dirty="0">
                <a:solidFill>
                  <a:schemeClr val="tx1">
                    <a:lumMod val="65000"/>
                    <a:lumOff val="35000"/>
                  </a:schemeClr>
                </a:solidFill>
                <a:latin typeface="Century Gothic" panose="020B0502020202020204" pitchFamily="34" charset="0"/>
              </a:rPr>
              <a:t>Association R</a:t>
            </a:r>
            <a:r>
              <a:rPr lang="en-US" sz="2800" b="1" dirty="0" smtClean="0">
                <a:solidFill>
                  <a:schemeClr val="tx1">
                    <a:lumMod val="65000"/>
                    <a:lumOff val="35000"/>
                  </a:schemeClr>
                </a:solidFill>
                <a:latin typeface="Century Gothic" panose="020B0502020202020204" pitchFamily="34" charset="0"/>
              </a:rPr>
              <a:t>ules</a:t>
            </a:r>
          </a:p>
          <a:p>
            <a:r>
              <a:rPr lang="en-US" sz="2800" b="1" dirty="0">
                <a:solidFill>
                  <a:schemeClr val="tx1">
                    <a:lumMod val="65000"/>
                    <a:lumOff val="35000"/>
                  </a:schemeClr>
                </a:solidFill>
                <a:latin typeface="Century Gothic" panose="020B0502020202020204" pitchFamily="34" charset="0"/>
              </a:rPr>
              <a:t>Decision </a:t>
            </a:r>
            <a:r>
              <a:rPr lang="en-US" sz="2800" b="1" dirty="0" smtClean="0">
                <a:solidFill>
                  <a:schemeClr val="tx1">
                    <a:lumMod val="65000"/>
                    <a:lumOff val="35000"/>
                  </a:schemeClr>
                </a:solidFill>
                <a:latin typeface="Century Gothic" panose="020B0502020202020204" pitchFamily="34" charset="0"/>
              </a:rPr>
              <a:t>Tree</a:t>
            </a:r>
          </a:p>
          <a:p>
            <a:r>
              <a:rPr lang="en-US" sz="2800" b="1" dirty="0" smtClean="0">
                <a:solidFill>
                  <a:schemeClr val="tx1">
                    <a:lumMod val="65000"/>
                    <a:lumOff val="35000"/>
                  </a:schemeClr>
                </a:solidFill>
                <a:latin typeface="Century Gothic" panose="020B0502020202020204" pitchFamily="34" charset="0"/>
              </a:rPr>
              <a:t>Conclusion</a:t>
            </a:r>
            <a:endParaRPr lang="en-US" sz="2800" b="1" dirty="0">
              <a:solidFill>
                <a:schemeClr val="tx1">
                  <a:lumMod val="65000"/>
                  <a:lumOff val="35000"/>
                </a:schemeClr>
              </a:solidFill>
              <a:latin typeface="Century Gothic" panose="020B0502020202020204" pitchFamily="34" charset="0"/>
            </a:endParaRPr>
          </a:p>
          <a:p>
            <a:endParaRPr lang="en-US" sz="2800" b="1" dirty="0">
              <a:solidFill>
                <a:schemeClr val="tx1">
                  <a:lumMod val="65000"/>
                  <a:lumOff val="35000"/>
                </a:schemeClr>
              </a:solidFill>
              <a:latin typeface="Century Gothic" panose="020B0502020202020204" pitchFamily="34" charset="0"/>
            </a:endParaRPr>
          </a:p>
          <a:p>
            <a:endParaRPr lang="en-US" sz="2800" b="1" dirty="0">
              <a:solidFill>
                <a:schemeClr val="tx1">
                  <a:lumMod val="65000"/>
                  <a:lumOff val="35000"/>
                </a:schemeClr>
              </a:solidFill>
              <a:latin typeface="Century Gothic" panose="020B0502020202020204" pitchFamily="34" charset="0"/>
            </a:endParaRP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51" y="186583"/>
            <a:ext cx="1182360" cy="1182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1666646" y="887202"/>
            <a:ext cx="9856294" cy="0"/>
          </a:xfrm>
          <a:prstGeom prst="line">
            <a:avLst/>
          </a:prstGeom>
          <a:ln w="3175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27163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563" y="361251"/>
            <a:ext cx="7786874" cy="6135498"/>
          </a:xfrm>
          <a:prstGeom prst="rect">
            <a:avLst/>
          </a:prstGeom>
        </p:spPr>
      </p:pic>
    </p:spTree>
    <p:extLst>
      <p:ext uri="{BB962C8B-B14F-4D97-AF65-F5344CB8AC3E}">
        <p14:creationId xmlns:p14="http://schemas.microsoft.com/office/powerpoint/2010/main" val="372714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180" y="1366770"/>
            <a:ext cx="6853416" cy="5400000"/>
          </a:xfrm>
          <a:prstGeom prst="rect">
            <a:avLst/>
          </a:prstGeom>
        </p:spPr>
      </p:pic>
      <p:sp>
        <p:nvSpPr>
          <p:cNvPr id="6" name="CaixaDeTexto 5"/>
          <p:cNvSpPr txBox="1"/>
          <p:nvPr/>
        </p:nvSpPr>
        <p:spPr>
          <a:xfrm>
            <a:off x="300942" y="368300"/>
            <a:ext cx="11195733" cy="923330"/>
          </a:xfrm>
          <a:prstGeom prst="rect">
            <a:avLst/>
          </a:prstGeom>
          <a:noFill/>
        </p:spPr>
        <p:txBody>
          <a:bodyPr wrap="square" rtlCol="0">
            <a:spAutoFit/>
          </a:bodyPr>
          <a:lstStyle/>
          <a:p>
            <a:r>
              <a:rPr lang="en-US" dirty="0"/>
              <a:t>Although in both </a:t>
            </a:r>
            <a:r>
              <a:rPr lang="en-US" dirty="0" smtClean="0"/>
              <a:t>groups the preference of not smoking is the highest, we </a:t>
            </a:r>
            <a:r>
              <a:rPr lang="en-US" dirty="0"/>
              <a:t>can see that in </a:t>
            </a:r>
            <a:r>
              <a:rPr lang="en-US" dirty="0" smtClean="0"/>
              <a:t>the Not Success there’s much more users </a:t>
            </a:r>
            <a:r>
              <a:rPr lang="en-US" dirty="0"/>
              <a:t>on the “smoking </a:t>
            </a:r>
            <a:r>
              <a:rPr lang="en-US" dirty="0" smtClean="0"/>
              <a:t>allowed” group than the Success. </a:t>
            </a:r>
            <a:r>
              <a:rPr lang="en-US" dirty="0"/>
              <a:t>Probably the user who </a:t>
            </a:r>
            <a:r>
              <a:rPr lang="en-US" dirty="0" smtClean="0"/>
              <a:t>book a seat don’t </a:t>
            </a:r>
            <a:r>
              <a:rPr lang="en-US" dirty="0"/>
              <a:t>like cars where the driver is probably smoking.</a:t>
            </a:r>
            <a:endParaRPr lang="pt-BR" dirty="0"/>
          </a:p>
        </p:txBody>
      </p:sp>
      <p:sp>
        <p:nvSpPr>
          <p:cNvPr id="5" name="Elipse 4"/>
          <p:cNvSpPr/>
          <p:nvPr/>
        </p:nvSpPr>
        <p:spPr>
          <a:xfrm>
            <a:off x="7720314" y="3750198"/>
            <a:ext cx="1447324" cy="287052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21811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559" y="1356678"/>
            <a:ext cx="6853425" cy="5400000"/>
          </a:xfrm>
          <a:prstGeom prst="rect">
            <a:avLst/>
          </a:prstGeom>
        </p:spPr>
      </p:pic>
      <p:sp>
        <p:nvSpPr>
          <p:cNvPr id="6" name="CaixaDeTexto 5"/>
          <p:cNvSpPr txBox="1"/>
          <p:nvPr/>
        </p:nvSpPr>
        <p:spPr>
          <a:xfrm>
            <a:off x="300942" y="368300"/>
            <a:ext cx="11195733" cy="646331"/>
          </a:xfrm>
          <a:prstGeom prst="rect">
            <a:avLst/>
          </a:prstGeom>
          <a:noFill/>
        </p:spPr>
        <p:txBody>
          <a:bodyPr wrap="square" rtlCol="0">
            <a:spAutoFit/>
          </a:bodyPr>
          <a:lstStyle/>
          <a:p>
            <a:r>
              <a:rPr lang="en-US" dirty="0" smtClean="0"/>
              <a:t>Most users who book prefers drivers that not allow pets. That is curious because as the case of the smoking, just because the driver allows pets, doesn’t mean the driver or any passenger will lead one. </a:t>
            </a:r>
            <a:endParaRPr lang="pt-BR" dirty="0"/>
          </a:p>
        </p:txBody>
      </p:sp>
      <p:sp>
        <p:nvSpPr>
          <p:cNvPr id="7" name="Elipse 6"/>
          <p:cNvSpPr/>
          <p:nvPr/>
        </p:nvSpPr>
        <p:spPr>
          <a:xfrm>
            <a:off x="7720314" y="3750198"/>
            <a:ext cx="1447324" cy="287052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37238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3988" y="1356674"/>
            <a:ext cx="6853425" cy="5400000"/>
          </a:xfrm>
          <a:prstGeom prst="rect">
            <a:avLst/>
          </a:prstGeom>
        </p:spPr>
      </p:pic>
      <p:sp>
        <p:nvSpPr>
          <p:cNvPr id="6" name="CaixaDeTexto 5"/>
          <p:cNvSpPr txBox="1"/>
          <p:nvPr/>
        </p:nvSpPr>
        <p:spPr>
          <a:xfrm>
            <a:off x="300942" y="368300"/>
            <a:ext cx="11195733" cy="923330"/>
          </a:xfrm>
          <a:prstGeom prst="rect">
            <a:avLst/>
          </a:prstGeom>
          <a:noFill/>
        </p:spPr>
        <p:txBody>
          <a:bodyPr wrap="square" rtlCol="0">
            <a:spAutoFit/>
          </a:bodyPr>
          <a:lstStyle/>
          <a:p>
            <a:r>
              <a:rPr lang="en-US" dirty="0" smtClean="0"/>
              <a:t>Same case than the previous slide. Allow food doesn’t mean that will have food on the trip, but just because of this possibility, many users prefer not book this car. The only difference here is the driver is more flexible on the Success group, the passenger can ask before.</a:t>
            </a:r>
            <a:endParaRPr lang="pt-BR" dirty="0"/>
          </a:p>
        </p:txBody>
      </p:sp>
      <p:sp>
        <p:nvSpPr>
          <p:cNvPr id="7" name="Elipse 6"/>
          <p:cNvSpPr/>
          <p:nvPr/>
        </p:nvSpPr>
        <p:spPr>
          <a:xfrm>
            <a:off x="7720314" y="3750198"/>
            <a:ext cx="1447324" cy="287052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95041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427" y="0"/>
            <a:ext cx="4320000" cy="3403850"/>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1510" y="2000"/>
            <a:ext cx="4320000" cy="3403850"/>
          </a:xfrm>
          <a:prstGeom prst="rect">
            <a:avLst/>
          </a:prstGeom>
        </p:spPr>
      </p:pic>
      <p:pic>
        <p:nvPicPr>
          <p:cNvPr id="6" name="Imagem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878" y="3457134"/>
            <a:ext cx="4320000" cy="3403850"/>
          </a:xfrm>
          <a:prstGeom prst="rect">
            <a:avLst/>
          </a:prstGeom>
        </p:spPr>
      </p:pic>
      <p:pic>
        <p:nvPicPr>
          <p:cNvPr id="7" name="Imagem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74129" y="3445558"/>
            <a:ext cx="4320000" cy="3403850"/>
          </a:xfrm>
          <a:prstGeom prst="rect">
            <a:avLst/>
          </a:prstGeom>
        </p:spPr>
      </p:pic>
      <p:cxnSp>
        <p:nvCxnSpPr>
          <p:cNvPr id="8" name="Conector reto 7"/>
          <p:cNvCxnSpPr/>
          <p:nvPr/>
        </p:nvCxnSpPr>
        <p:spPr>
          <a:xfrm>
            <a:off x="6096000" y="368300"/>
            <a:ext cx="0" cy="6121400"/>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707878" y="3429000"/>
            <a:ext cx="10788797" cy="16558"/>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045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5025"/>
            <a:ext cx="5976000" cy="4708659"/>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000" y="1120961"/>
            <a:ext cx="5976000" cy="4616077"/>
          </a:xfrm>
          <a:prstGeom prst="rect">
            <a:avLst/>
          </a:prstGeom>
        </p:spPr>
      </p:pic>
      <p:cxnSp>
        <p:nvCxnSpPr>
          <p:cNvPr id="6" name="Conector reto 5"/>
          <p:cNvCxnSpPr/>
          <p:nvPr/>
        </p:nvCxnSpPr>
        <p:spPr>
          <a:xfrm>
            <a:off x="6095724" y="942888"/>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513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803" y="1262959"/>
            <a:ext cx="5580000" cy="4310192"/>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26307"/>
            <a:ext cx="6480000" cy="5005385"/>
          </a:xfrm>
          <a:prstGeom prst="rect">
            <a:avLst/>
          </a:prstGeom>
        </p:spPr>
      </p:pic>
      <p:cxnSp>
        <p:nvCxnSpPr>
          <p:cNvPr id="7" name="Conector reto 6"/>
          <p:cNvCxnSpPr/>
          <p:nvPr/>
        </p:nvCxnSpPr>
        <p:spPr>
          <a:xfrm>
            <a:off x="6547137" y="942888"/>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940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8698" y="1354724"/>
            <a:ext cx="6853416" cy="5400000"/>
          </a:xfrm>
          <a:prstGeom prst="rect">
            <a:avLst/>
          </a:prstGeom>
        </p:spPr>
      </p:pic>
      <p:sp>
        <p:nvSpPr>
          <p:cNvPr id="6" name="CaixaDeTexto 5"/>
          <p:cNvSpPr txBox="1"/>
          <p:nvPr/>
        </p:nvSpPr>
        <p:spPr>
          <a:xfrm>
            <a:off x="300942" y="368300"/>
            <a:ext cx="11195733" cy="646331"/>
          </a:xfrm>
          <a:prstGeom prst="rect">
            <a:avLst/>
          </a:prstGeom>
          <a:noFill/>
        </p:spPr>
        <p:txBody>
          <a:bodyPr wrap="square" rtlCol="0">
            <a:spAutoFit/>
          </a:bodyPr>
          <a:lstStyle/>
          <a:p>
            <a:r>
              <a:rPr lang="en-US" dirty="0" smtClean="0"/>
              <a:t>This is one of the most important slides of the analysis. It shows that if the driver has some comments evaluating him, the chance of the trip be a Success is much higher.  </a:t>
            </a:r>
            <a:endParaRPr lang="pt-BR" dirty="0"/>
          </a:p>
        </p:txBody>
      </p:sp>
    </p:spTree>
    <p:extLst>
      <p:ext uri="{BB962C8B-B14F-4D97-AF65-F5344CB8AC3E}">
        <p14:creationId xmlns:p14="http://schemas.microsoft.com/office/powerpoint/2010/main" val="1878473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676" y="1703351"/>
            <a:ext cx="5544000" cy="428238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49118"/>
            <a:ext cx="6480000" cy="5005385"/>
          </a:xfrm>
          <a:prstGeom prst="rect">
            <a:avLst/>
          </a:prstGeom>
        </p:spPr>
      </p:pic>
      <p:cxnSp>
        <p:nvCxnSpPr>
          <p:cNvPr id="8" name="Conector reto 7"/>
          <p:cNvCxnSpPr/>
          <p:nvPr/>
        </p:nvCxnSpPr>
        <p:spPr>
          <a:xfrm>
            <a:off x="6547137" y="1371152"/>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00942" y="368300"/>
            <a:ext cx="11195733" cy="923330"/>
          </a:xfrm>
          <a:prstGeom prst="rect">
            <a:avLst/>
          </a:prstGeom>
          <a:noFill/>
        </p:spPr>
        <p:txBody>
          <a:bodyPr wrap="square" rtlCol="0">
            <a:spAutoFit/>
          </a:bodyPr>
          <a:lstStyle/>
          <a:p>
            <a:r>
              <a:rPr lang="en-US" dirty="0" smtClean="0"/>
              <a:t>This is an important slide too. Shows the amount of ratings that the driver had. Related to the previous slide, we can see that more reviews, more chances of success. We can see on the Not Success group there’s a large percentage that does not have ratings. </a:t>
            </a:r>
            <a:endParaRPr lang="pt-BR" dirty="0"/>
          </a:p>
        </p:txBody>
      </p:sp>
    </p:spTree>
    <p:extLst>
      <p:ext uri="{BB962C8B-B14F-4D97-AF65-F5344CB8AC3E}">
        <p14:creationId xmlns:p14="http://schemas.microsoft.com/office/powerpoint/2010/main" val="941252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000" y="1704493"/>
            <a:ext cx="5544000" cy="4282385"/>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06" y="1348554"/>
            <a:ext cx="6480000" cy="5005385"/>
          </a:xfrm>
          <a:prstGeom prst="rect">
            <a:avLst/>
          </a:prstGeom>
        </p:spPr>
      </p:pic>
      <p:cxnSp>
        <p:nvCxnSpPr>
          <p:cNvPr id="6" name="Conector reto 5"/>
          <p:cNvCxnSpPr/>
          <p:nvPr/>
        </p:nvCxnSpPr>
        <p:spPr>
          <a:xfrm>
            <a:off x="6547137" y="1359574"/>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300942" y="368300"/>
            <a:ext cx="11195733" cy="646331"/>
          </a:xfrm>
          <a:prstGeom prst="rect">
            <a:avLst/>
          </a:prstGeom>
          <a:noFill/>
        </p:spPr>
        <p:txBody>
          <a:bodyPr wrap="square" rtlCol="0">
            <a:spAutoFit/>
          </a:bodyPr>
          <a:lstStyle/>
          <a:p>
            <a:r>
              <a:rPr lang="en-US" dirty="0" smtClean="0"/>
              <a:t>This slide is related with the previous one. It shows the sum total of star ratings. We can see that with more stars, higher the chances of booking. </a:t>
            </a:r>
            <a:endParaRPr lang="pt-BR" dirty="0"/>
          </a:p>
        </p:txBody>
      </p:sp>
    </p:spTree>
    <p:extLst>
      <p:ext uri="{BB962C8B-B14F-4D97-AF65-F5344CB8AC3E}">
        <p14:creationId xmlns:p14="http://schemas.microsoft.com/office/powerpoint/2010/main" val="1728895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343" y="254823"/>
            <a:ext cx="8158116" cy="523220"/>
          </a:xfrm>
          <a:prstGeom prst="rect">
            <a:avLst/>
          </a:prstGeom>
          <a:noFill/>
        </p:spPr>
        <p:txBody>
          <a:bodyPr wrap="square" rtlCol="0">
            <a:spAutoFit/>
          </a:bodyPr>
          <a:lstStyle/>
          <a:p>
            <a:r>
              <a:rPr lang="en-US" sz="2800" b="1" dirty="0" smtClean="0">
                <a:solidFill>
                  <a:srgbClr val="44546A"/>
                </a:solidFill>
                <a:latin typeface="Century Gothic" panose="020B0502020202020204" pitchFamily="34" charset="0"/>
              </a:rPr>
              <a:t>Objective</a:t>
            </a:r>
            <a:endParaRPr lang="en-US" sz="2800" b="1" dirty="0">
              <a:solidFill>
                <a:srgbClr val="44546A"/>
              </a:solidFill>
              <a:latin typeface="Century Gothic" panose="020B0502020202020204" pitchFamily="34" charset="0"/>
            </a:endParaRPr>
          </a:p>
        </p:txBody>
      </p:sp>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11" name="TextBox 10"/>
          <p:cNvSpPr txBox="1"/>
          <p:nvPr/>
        </p:nvSpPr>
        <p:spPr>
          <a:xfrm>
            <a:off x="695325" y="1574157"/>
            <a:ext cx="10801350" cy="954107"/>
          </a:xfrm>
          <a:prstGeom prst="rect">
            <a:avLst/>
          </a:prstGeom>
          <a:noFill/>
        </p:spPr>
        <p:txBody>
          <a:bodyPr wrap="square" rtlCol="0">
            <a:spAutoFit/>
          </a:bodyPr>
          <a:lstStyle/>
          <a:p>
            <a:r>
              <a:rPr lang="en-US" sz="2800" dirty="0">
                <a:solidFill>
                  <a:schemeClr val="tx1">
                    <a:lumMod val="65000"/>
                    <a:lumOff val="35000"/>
                  </a:schemeClr>
                </a:solidFill>
                <a:latin typeface="Century Gothic" panose="020B0502020202020204" pitchFamily="34" charset="0"/>
              </a:rPr>
              <a:t>Find out if there is any </a:t>
            </a:r>
            <a:r>
              <a:rPr lang="en-US" sz="2800" dirty="0" smtClean="0">
                <a:solidFill>
                  <a:schemeClr val="tx1">
                    <a:lumMod val="65000"/>
                    <a:lumOff val="35000"/>
                  </a:schemeClr>
                </a:solidFill>
                <a:latin typeface="Century Gothic" panose="020B0502020202020204" pitchFamily="34" charset="0"/>
              </a:rPr>
              <a:t>relation </a:t>
            </a:r>
            <a:r>
              <a:rPr lang="en-US" sz="2800" dirty="0">
                <a:solidFill>
                  <a:schemeClr val="tx1">
                    <a:lumMod val="65000"/>
                    <a:lumOff val="35000"/>
                  </a:schemeClr>
                </a:solidFill>
                <a:latin typeface="Century Gothic" panose="020B0502020202020204" pitchFamily="34" charset="0"/>
              </a:rPr>
              <a:t>between the features of </a:t>
            </a:r>
            <a:r>
              <a:rPr lang="en-US" sz="2800" dirty="0" smtClean="0">
                <a:solidFill>
                  <a:schemeClr val="tx1">
                    <a:lumMod val="65000"/>
                    <a:lumOff val="35000"/>
                  </a:schemeClr>
                </a:solidFill>
                <a:latin typeface="Century Gothic" panose="020B0502020202020204" pitchFamily="34" charset="0"/>
              </a:rPr>
              <a:t>the Offer </a:t>
            </a:r>
            <a:r>
              <a:rPr lang="en-US" sz="2800" dirty="0">
                <a:solidFill>
                  <a:schemeClr val="tx1">
                    <a:lumMod val="65000"/>
                    <a:lumOff val="35000"/>
                  </a:schemeClr>
                </a:solidFill>
                <a:latin typeface="Century Gothic" panose="020B0502020202020204" pitchFamily="34" charset="0"/>
              </a:rPr>
              <a:t>and </a:t>
            </a:r>
            <a:r>
              <a:rPr lang="en-US" sz="2800" dirty="0" smtClean="0">
                <a:solidFill>
                  <a:schemeClr val="tx1">
                    <a:lumMod val="65000"/>
                    <a:lumOff val="35000"/>
                  </a:schemeClr>
                </a:solidFill>
                <a:latin typeface="Century Gothic" panose="020B0502020202020204" pitchFamily="34" charset="0"/>
              </a:rPr>
              <a:t>chances of booking.</a:t>
            </a:r>
            <a:endParaRPr lang="en-US" sz="2800" dirty="0">
              <a:solidFill>
                <a:schemeClr val="tx1">
                  <a:lumMod val="65000"/>
                  <a:lumOff val="35000"/>
                </a:schemeClr>
              </a:solidFill>
              <a:latin typeface="Century Gothic" panose="020B0502020202020204" pitchFamily="34" charset="0"/>
            </a:endParaRP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51" y="186583"/>
            <a:ext cx="1182360" cy="1182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1666646" y="887202"/>
            <a:ext cx="9856294" cy="0"/>
          </a:xfrm>
          <a:prstGeom prst="line">
            <a:avLst/>
          </a:prstGeom>
          <a:ln w="3175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396281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20960"/>
            <a:ext cx="5976000" cy="4616077"/>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5449" y="1074670"/>
            <a:ext cx="5976000" cy="4708659"/>
          </a:xfrm>
          <a:prstGeom prst="rect">
            <a:avLst/>
          </a:prstGeom>
        </p:spPr>
      </p:pic>
      <p:cxnSp>
        <p:nvCxnSpPr>
          <p:cNvPr id="6" name="Conector reto 5"/>
          <p:cNvCxnSpPr/>
          <p:nvPr/>
        </p:nvCxnSpPr>
        <p:spPr>
          <a:xfrm>
            <a:off x="6095724" y="942888"/>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414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20961"/>
            <a:ext cx="5976000" cy="4616077"/>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000" y="1116511"/>
            <a:ext cx="5976000" cy="4616077"/>
          </a:xfrm>
          <a:prstGeom prst="rect">
            <a:avLst/>
          </a:prstGeom>
        </p:spPr>
      </p:pic>
      <p:cxnSp>
        <p:nvCxnSpPr>
          <p:cNvPr id="6" name="Conector reto 5"/>
          <p:cNvCxnSpPr/>
          <p:nvPr/>
        </p:nvCxnSpPr>
        <p:spPr>
          <a:xfrm>
            <a:off x="6095724" y="942888"/>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8480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5" y="1124985"/>
            <a:ext cx="5976000" cy="4616077"/>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000" y="1124985"/>
            <a:ext cx="5976000" cy="4616077"/>
          </a:xfrm>
          <a:prstGeom prst="rect">
            <a:avLst/>
          </a:prstGeom>
        </p:spPr>
      </p:pic>
      <p:cxnSp>
        <p:nvCxnSpPr>
          <p:cNvPr id="6" name="Conector reto 5"/>
          <p:cNvCxnSpPr/>
          <p:nvPr/>
        </p:nvCxnSpPr>
        <p:spPr>
          <a:xfrm>
            <a:off x="6095724" y="942888"/>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632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000" y="1716073"/>
            <a:ext cx="5544000" cy="4282385"/>
          </a:xfrm>
          <a:prstGeom prst="rect">
            <a:avLst/>
          </a:prstGeom>
        </p:spPr>
      </p:pic>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54573"/>
            <a:ext cx="6480000" cy="5005385"/>
          </a:xfrm>
          <a:prstGeom prst="rect">
            <a:avLst/>
          </a:prstGeom>
        </p:spPr>
      </p:pic>
      <p:cxnSp>
        <p:nvCxnSpPr>
          <p:cNvPr id="8" name="Conector reto 7"/>
          <p:cNvCxnSpPr/>
          <p:nvPr/>
        </p:nvCxnSpPr>
        <p:spPr>
          <a:xfrm>
            <a:off x="6547137" y="1371154"/>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00942" y="379874"/>
            <a:ext cx="11195733" cy="923330"/>
          </a:xfrm>
          <a:prstGeom prst="rect">
            <a:avLst/>
          </a:prstGeom>
          <a:noFill/>
        </p:spPr>
        <p:txBody>
          <a:bodyPr wrap="square" rtlCol="0">
            <a:spAutoFit/>
          </a:bodyPr>
          <a:lstStyle/>
          <a:p>
            <a:r>
              <a:rPr lang="pt-BR" dirty="0" err="1" smtClean="0"/>
              <a:t>These</a:t>
            </a:r>
            <a:r>
              <a:rPr lang="pt-BR" dirty="0" smtClean="0"/>
              <a:t> </a:t>
            </a:r>
            <a:r>
              <a:rPr lang="pt-BR" dirty="0" err="1" smtClean="0"/>
              <a:t>graphs</a:t>
            </a:r>
            <a:r>
              <a:rPr lang="pt-BR" dirty="0" smtClean="0"/>
              <a:t> are </a:t>
            </a:r>
            <a:r>
              <a:rPr lang="pt-BR" dirty="0" err="1" smtClean="0"/>
              <a:t>of</a:t>
            </a:r>
            <a:r>
              <a:rPr lang="pt-BR" dirty="0" smtClean="0"/>
              <a:t> </a:t>
            </a:r>
            <a:r>
              <a:rPr lang="pt-BR" dirty="0" err="1" smtClean="0"/>
              <a:t>user</a:t>
            </a:r>
            <a:r>
              <a:rPr lang="pt-BR" dirty="0" smtClean="0"/>
              <a:t> </a:t>
            </a:r>
            <a:r>
              <a:rPr lang="pt-BR" dirty="0"/>
              <a:t>Total </a:t>
            </a:r>
            <a:r>
              <a:rPr lang="pt-BR" dirty="0" err="1"/>
              <a:t>Offer</a:t>
            </a:r>
            <a:r>
              <a:rPr lang="pt-BR" dirty="0"/>
              <a:t> </a:t>
            </a:r>
            <a:r>
              <a:rPr lang="pt-BR" dirty="0" err="1"/>
              <a:t>without</a:t>
            </a:r>
            <a:r>
              <a:rPr lang="pt-BR" dirty="0"/>
              <a:t> </a:t>
            </a:r>
            <a:r>
              <a:rPr lang="pt-BR" dirty="0" err="1"/>
              <a:t>the</a:t>
            </a:r>
            <a:r>
              <a:rPr lang="pt-BR" dirty="0"/>
              <a:t> </a:t>
            </a:r>
            <a:r>
              <a:rPr lang="pt-BR" dirty="0" err="1"/>
              <a:t>highest</a:t>
            </a:r>
            <a:r>
              <a:rPr lang="pt-BR" dirty="0"/>
              <a:t> </a:t>
            </a:r>
            <a:r>
              <a:rPr lang="pt-BR" dirty="0" err="1" smtClean="0"/>
              <a:t>outiliers</a:t>
            </a:r>
            <a:r>
              <a:rPr lang="pt-BR" dirty="0" smtClean="0"/>
              <a:t>. </a:t>
            </a:r>
            <a:r>
              <a:rPr lang="pt-BR" dirty="0" err="1" smtClean="0"/>
              <a:t>Looking</a:t>
            </a:r>
            <a:r>
              <a:rPr lang="pt-BR" dirty="0" smtClean="0"/>
              <a:t> </a:t>
            </a:r>
            <a:r>
              <a:rPr lang="pt-BR" dirty="0" err="1" smtClean="0"/>
              <a:t>at</a:t>
            </a:r>
            <a:r>
              <a:rPr lang="pt-BR" dirty="0" smtClean="0"/>
              <a:t> </a:t>
            </a:r>
            <a:r>
              <a:rPr lang="pt-BR" dirty="0" err="1" smtClean="0"/>
              <a:t>the</a:t>
            </a:r>
            <a:r>
              <a:rPr lang="pt-BR" dirty="0" smtClean="0"/>
              <a:t> bar </a:t>
            </a:r>
            <a:r>
              <a:rPr lang="pt-BR" dirty="0" err="1" smtClean="0"/>
              <a:t>chart</a:t>
            </a:r>
            <a:r>
              <a:rPr lang="pt-BR" dirty="0" smtClean="0"/>
              <a:t>, </a:t>
            </a:r>
            <a:r>
              <a:rPr lang="pt-BR" dirty="0" err="1" smtClean="0"/>
              <a:t>we</a:t>
            </a:r>
            <a:r>
              <a:rPr lang="pt-BR" dirty="0" smtClean="0"/>
              <a:t> </a:t>
            </a:r>
            <a:r>
              <a:rPr lang="pt-BR" dirty="0" err="1" smtClean="0"/>
              <a:t>can</a:t>
            </a:r>
            <a:r>
              <a:rPr lang="pt-BR" dirty="0" smtClean="0"/>
              <a:t> </a:t>
            </a:r>
            <a:r>
              <a:rPr lang="pt-BR" dirty="0" err="1" smtClean="0"/>
              <a:t>see</a:t>
            </a:r>
            <a:r>
              <a:rPr lang="pt-BR" dirty="0" smtClean="0"/>
              <a:t> </a:t>
            </a:r>
            <a:r>
              <a:rPr lang="pt-BR" dirty="0" err="1" smtClean="0"/>
              <a:t>that</a:t>
            </a:r>
            <a:r>
              <a:rPr lang="pt-BR" dirty="0" smtClean="0"/>
              <a:t> </a:t>
            </a:r>
            <a:r>
              <a:rPr lang="pt-BR" dirty="0" err="1" smtClean="0"/>
              <a:t>most</a:t>
            </a:r>
            <a:r>
              <a:rPr lang="pt-BR" dirty="0" smtClean="0"/>
              <a:t> </a:t>
            </a:r>
            <a:r>
              <a:rPr lang="pt-BR" dirty="0" err="1" smtClean="0"/>
              <a:t>users</a:t>
            </a:r>
            <a:r>
              <a:rPr lang="pt-BR" dirty="0" smtClean="0"/>
              <a:t> </a:t>
            </a:r>
            <a:r>
              <a:rPr lang="pt-BR" dirty="0" err="1" smtClean="0"/>
              <a:t>of</a:t>
            </a:r>
            <a:r>
              <a:rPr lang="pt-BR" dirty="0" smtClean="0"/>
              <a:t> </a:t>
            </a:r>
            <a:r>
              <a:rPr lang="pt-BR" dirty="0" err="1" smtClean="0"/>
              <a:t>the</a:t>
            </a:r>
            <a:r>
              <a:rPr lang="pt-BR" dirty="0" smtClean="0"/>
              <a:t> </a:t>
            </a:r>
            <a:r>
              <a:rPr lang="pt-BR" dirty="0" err="1" smtClean="0"/>
              <a:t>Not</a:t>
            </a:r>
            <a:r>
              <a:rPr lang="pt-BR" dirty="0" smtClean="0"/>
              <a:t> </a:t>
            </a:r>
            <a:r>
              <a:rPr lang="pt-BR" dirty="0" err="1" smtClean="0"/>
              <a:t>Success</a:t>
            </a:r>
            <a:r>
              <a:rPr lang="pt-BR" dirty="0" smtClean="0"/>
              <a:t> </a:t>
            </a:r>
            <a:r>
              <a:rPr lang="pt-BR" dirty="0" err="1" smtClean="0"/>
              <a:t>group</a:t>
            </a:r>
            <a:r>
              <a:rPr lang="pt-BR" dirty="0" smtClean="0"/>
              <a:t> </a:t>
            </a:r>
            <a:r>
              <a:rPr lang="pt-BR" dirty="0" err="1" smtClean="0"/>
              <a:t>did</a:t>
            </a:r>
            <a:r>
              <a:rPr lang="pt-BR" dirty="0" smtClean="0"/>
              <a:t> </a:t>
            </a:r>
            <a:r>
              <a:rPr lang="pt-BR" dirty="0" err="1" smtClean="0"/>
              <a:t>just</a:t>
            </a:r>
            <a:r>
              <a:rPr lang="pt-BR" dirty="0" smtClean="0"/>
              <a:t> a </a:t>
            </a:r>
            <a:r>
              <a:rPr lang="pt-BR" dirty="0" err="1" smtClean="0"/>
              <a:t>few</a:t>
            </a:r>
            <a:r>
              <a:rPr lang="pt-BR" dirty="0" smtClean="0"/>
              <a:t> </a:t>
            </a:r>
            <a:r>
              <a:rPr lang="pt-BR" dirty="0" err="1" smtClean="0"/>
              <a:t>offers</a:t>
            </a:r>
            <a:r>
              <a:rPr lang="pt-BR" dirty="0" smtClean="0"/>
              <a:t>, </a:t>
            </a:r>
            <a:r>
              <a:rPr lang="pt-BR" dirty="0" err="1" smtClean="0"/>
              <a:t>with</a:t>
            </a:r>
            <a:r>
              <a:rPr lang="pt-BR" dirty="0" smtClean="0"/>
              <a:t> some </a:t>
            </a:r>
            <a:r>
              <a:rPr lang="pt-BR" dirty="0" err="1" smtClean="0"/>
              <a:t>ponctual</a:t>
            </a:r>
            <a:r>
              <a:rPr lang="pt-BR" dirty="0" smtClean="0"/>
              <a:t> cases </a:t>
            </a:r>
            <a:r>
              <a:rPr lang="pt-BR" dirty="0" err="1" smtClean="0"/>
              <a:t>of</a:t>
            </a:r>
            <a:r>
              <a:rPr lang="pt-BR" dirty="0" smtClean="0"/>
              <a:t> a </a:t>
            </a:r>
            <a:r>
              <a:rPr lang="pt-BR" dirty="0" err="1" smtClean="0"/>
              <a:t>lot</a:t>
            </a:r>
            <a:r>
              <a:rPr lang="pt-BR" dirty="0" smtClean="0"/>
              <a:t> </a:t>
            </a:r>
            <a:r>
              <a:rPr lang="pt-BR" dirty="0" err="1" smtClean="0"/>
              <a:t>of</a:t>
            </a:r>
            <a:r>
              <a:rPr lang="pt-BR" dirty="0" smtClean="0"/>
              <a:t> </a:t>
            </a:r>
            <a:r>
              <a:rPr lang="pt-BR" dirty="0" err="1" smtClean="0"/>
              <a:t>offers</a:t>
            </a:r>
            <a:r>
              <a:rPr lang="pt-BR" dirty="0" smtClean="0"/>
              <a:t>.  </a:t>
            </a:r>
            <a:r>
              <a:rPr lang="pt-BR" dirty="0" err="1" smtClean="0"/>
              <a:t>On</a:t>
            </a:r>
            <a:r>
              <a:rPr lang="pt-BR" dirty="0" smtClean="0"/>
              <a:t> </a:t>
            </a:r>
            <a:r>
              <a:rPr lang="pt-BR" dirty="0" err="1" smtClean="0"/>
              <a:t>the</a:t>
            </a:r>
            <a:r>
              <a:rPr lang="pt-BR" dirty="0" smtClean="0"/>
              <a:t> </a:t>
            </a:r>
            <a:r>
              <a:rPr lang="pt-BR" dirty="0" err="1" smtClean="0"/>
              <a:t>Success</a:t>
            </a:r>
            <a:r>
              <a:rPr lang="pt-BR" dirty="0" smtClean="0"/>
              <a:t> </a:t>
            </a:r>
            <a:r>
              <a:rPr lang="pt-BR" dirty="0" err="1" smtClean="0"/>
              <a:t>group</a:t>
            </a:r>
            <a:r>
              <a:rPr lang="pt-BR" dirty="0" smtClean="0"/>
              <a:t> </a:t>
            </a:r>
            <a:r>
              <a:rPr lang="pt-BR" dirty="0" err="1" smtClean="0"/>
              <a:t>the</a:t>
            </a:r>
            <a:r>
              <a:rPr lang="pt-BR" dirty="0" smtClean="0"/>
              <a:t> </a:t>
            </a:r>
            <a:r>
              <a:rPr lang="pt-BR" dirty="0" err="1" smtClean="0"/>
              <a:t>distribution</a:t>
            </a:r>
            <a:r>
              <a:rPr lang="pt-BR" dirty="0" smtClean="0"/>
              <a:t> </a:t>
            </a:r>
            <a:r>
              <a:rPr lang="pt-BR" dirty="0" err="1" smtClean="0"/>
              <a:t>is</a:t>
            </a:r>
            <a:r>
              <a:rPr lang="pt-BR" dirty="0" smtClean="0"/>
              <a:t> more </a:t>
            </a:r>
            <a:r>
              <a:rPr lang="pt-BR" dirty="0" err="1" smtClean="0"/>
              <a:t>uniform</a:t>
            </a:r>
            <a:r>
              <a:rPr lang="pt-BR" dirty="0" smtClean="0"/>
              <a:t>, </a:t>
            </a:r>
            <a:r>
              <a:rPr lang="pt-BR" dirty="0" err="1" smtClean="0"/>
              <a:t>with</a:t>
            </a:r>
            <a:r>
              <a:rPr lang="pt-BR" dirty="0" smtClean="0"/>
              <a:t> a </a:t>
            </a:r>
            <a:r>
              <a:rPr lang="pt-BR" dirty="0" err="1" smtClean="0"/>
              <a:t>smooth</a:t>
            </a:r>
            <a:r>
              <a:rPr lang="pt-BR" dirty="0" smtClean="0"/>
              <a:t> </a:t>
            </a:r>
            <a:r>
              <a:rPr lang="pt-BR" dirty="0" err="1" smtClean="0"/>
              <a:t>decay</a:t>
            </a:r>
            <a:r>
              <a:rPr lang="pt-BR" dirty="0" smtClean="0"/>
              <a:t> curve.</a:t>
            </a:r>
            <a:endParaRPr lang="pt-BR" dirty="0"/>
          </a:p>
        </p:txBody>
      </p:sp>
      <p:sp>
        <p:nvSpPr>
          <p:cNvPr id="3" name="Retângulo 2"/>
          <p:cNvSpPr/>
          <p:nvPr/>
        </p:nvSpPr>
        <p:spPr>
          <a:xfrm>
            <a:off x="2975689" y="6113837"/>
            <a:ext cx="914400" cy="244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err="1" smtClean="0">
                <a:solidFill>
                  <a:schemeClr val="tx1"/>
                </a:solidFill>
              </a:rPr>
              <a:t>Offers</a:t>
            </a:r>
            <a:endParaRPr lang="pt-BR" sz="1200" dirty="0">
              <a:solidFill>
                <a:schemeClr val="tx1"/>
              </a:solidFill>
            </a:endParaRPr>
          </a:p>
        </p:txBody>
      </p:sp>
    </p:spTree>
    <p:extLst>
      <p:ext uri="{BB962C8B-B14F-4D97-AF65-F5344CB8AC3E}">
        <p14:creationId xmlns:p14="http://schemas.microsoft.com/office/powerpoint/2010/main" val="2737746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697" y="367602"/>
            <a:ext cx="7926606" cy="6122795"/>
          </a:xfrm>
          <a:prstGeom prst="rect">
            <a:avLst/>
          </a:prstGeom>
        </p:spPr>
      </p:pic>
    </p:spTree>
    <p:extLst>
      <p:ext uri="{BB962C8B-B14F-4D97-AF65-F5344CB8AC3E}">
        <p14:creationId xmlns:p14="http://schemas.microsoft.com/office/powerpoint/2010/main" val="4207193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6307"/>
            <a:ext cx="6480000" cy="5005385"/>
          </a:xfrm>
          <a:prstGeom prst="rect">
            <a:avLst/>
          </a:prstGeom>
        </p:spPr>
      </p:pic>
      <p:cxnSp>
        <p:nvCxnSpPr>
          <p:cNvPr id="6" name="Conector reto 5"/>
          <p:cNvCxnSpPr/>
          <p:nvPr/>
        </p:nvCxnSpPr>
        <p:spPr>
          <a:xfrm>
            <a:off x="6547137" y="942888"/>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8000" y="1287806"/>
            <a:ext cx="5544000" cy="4282385"/>
          </a:xfrm>
          <a:prstGeom prst="rect">
            <a:avLst/>
          </a:prstGeom>
        </p:spPr>
      </p:pic>
    </p:spTree>
    <p:extLst>
      <p:ext uri="{BB962C8B-B14F-4D97-AF65-F5344CB8AC3E}">
        <p14:creationId xmlns:p14="http://schemas.microsoft.com/office/powerpoint/2010/main" val="4257344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697" y="368300"/>
            <a:ext cx="7926606" cy="6122795"/>
          </a:xfrm>
          <a:prstGeom prst="rect">
            <a:avLst/>
          </a:prstGeom>
        </p:spPr>
      </p:pic>
    </p:spTree>
    <p:extLst>
      <p:ext uri="{BB962C8B-B14F-4D97-AF65-F5344CB8AC3E}">
        <p14:creationId xmlns:p14="http://schemas.microsoft.com/office/powerpoint/2010/main" val="2214028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000" y="1719747"/>
            <a:ext cx="5544000" cy="4282385"/>
          </a:xfrm>
          <a:prstGeom prst="rect">
            <a:avLst/>
          </a:prstGeom>
        </p:spPr>
      </p:pic>
      <p:cxnSp>
        <p:nvCxnSpPr>
          <p:cNvPr id="6" name="Conector reto 5"/>
          <p:cNvCxnSpPr/>
          <p:nvPr/>
        </p:nvCxnSpPr>
        <p:spPr>
          <a:xfrm>
            <a:off x="6547137" y="1382729"/>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300942" y="368300"/>
            <a:ext cx="11195733" cy="646331"/>
          </a:xfrm>
          <a:prstGeom prst="rect">
            <a:avLst/>
          </a:prstGeom>
          <a:noFill/>
        </p:spPr>
        <p:txBody>
          <a:bodyPr wrap="square" rtlCol="0">
            <a:spAutoFit/>
          </a:bodyPr>
          <a:lstStyle/>
          <a:p>
            <a:r>
              <a:rPr lang="en-US" dirty="0" smtClean="0"/>
              <a:t>The Success group has trips who travel more at the end of the day. On the Not Success group there is cases at 23h but the majority is on the morning.</a:t>
            </a:r>
            <a:endParaRPr lang="pt-BR" dirty="0"/>
          </a:p>
        </p:txBody>
      </p:sp>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42" y="1790277"/>
            <a:ext cx="5539809" cy="4284000"/>
          </a:xfrm>
          <a:prstGeom prst="rect">
            <a:avLst/>
          </a:prstGeom>
        </p:spPr>
      </p:pic>
    </p:spTree>
    <p:extLst>
      <p:ext uri="{BB962C8B-B14F-4D97-AF65-F5344CB8AC3E}">
        <p14:creationId xmlns:p14="http://schemas.microsoft.com/office/powerpoint/2010/main" val="16906489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5687" y="1350068"/>
            <a:ext cx="6990871" cy="5400000"/>
          </a:xfrm>
          <a:prstGeom prst="rect">
            <a:avLst/>
          </a:prstGeom>
        </p:spPr>
      </p:pic>
      <p:sp>
        <p:nvSpPr>
          <p:cNvPr id="5" name="CaixaDeTexto 4"/>
          <p:cNvSpPr txBox="1"/>
          <p:nvPr/>
        </p:nvSpPr>
        <p:spPr>
          <a:xfrm>
            <a:off x="300942" y="368300"/>
            <a:ext cx="11195733" cy="369332"/>
          </a:xfrm>
          <a:prstGeom prst="rect">
            <a:avLst/>
          </a:prstGeom>
          <a:noFill/>
        </p:spPr>
        <p:txBody>
          <a:bodyPr wrap="square" rtlCol="0">
            <a:spAutoFit/>
          </a:bodyPr>
          <a:lstStyle/>
          <a:p>
            <a:r>
              <a:rPr lang="en-US" dirty="0"/>
              <a:t>Users who created the trip on the day of </a:t>
            </a:r>
            <a:r>
              <a:rPr lang="en-US" dirty="0" smtClean="0"/>
              <a:t>the departure </a:t>
            </a:r>
            <a:r>
              <a:rPr lang="en-US" dirty="0"/>
              <a:t>has fewer chances of success.</a:t>
            </a:r>
            <a:endParaRPr lang="pt-BR" dirty="0"/>
          </a:p>
        </p:txBody>
      </p:sp>
    </p:spTree>
    <p:extLst>
      <p:ext uri="{BB962C8B-B14F-4D97-AF65-F5344CB8AC3E}">
        <p14:creationId xmlns:p14="http://schemas.microsoft.com/office/powerpoint/2010/main" val="1989845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000" y="1287807"/>
            <a:ext cx="5544000" cy="4282385"/>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26306"/>
            <a:ext cx="6480000" cy="5005385"/>
          </a:xfrm>
          <a:prstGeom prst="rect">
            <a:avLst/>
          </a:prstGeom>
        </p:spPr>
      </p:pic>
      <p:cxnSp>
        <p:nvCxnSpPr>
          <p:cNvPr id="6" name="Conector reto 5"/>
          <p:cNvCxnSpPr/>
          <p:nvPr/>
        </p:nvCxnSpPr>
        <p:spPr>
          <a:xfrm>
            <a:off x="6547137" y="942888"/>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499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343" y="254823"/>
            <a:ext cx="8158116" cy="523220"/>
          </a:xfrm>
          <a:prstGeom prst="rect">
            <a:avLst/>
          </a:prstGeom>
          <a:noFill/>
        </p:spPr>
        <p:txBody>
          <a:bodyPr wrap="square" rtlCol="0">
            <a:spAutoFit/>
          </a:bodyPr>
          <a:lstStyle/>
          <a:p>
            <a:r>
              <a:rPr lang="en-US" sz="2800" b="1" dirty="0" smtClean="0">
                <a:solidFill>
                  <a:srgbClr val="44546A"/>
                </a:solidFill>
                <a:latin typeface="Century Gothic" panose="020B0502020202020204" pitchFamily="34" charset="0"/>
              </a:rPr>
              <a:t>Data Description</a:t>
            </a:r>
            <a:endParaRPr lang="en-US" sz="2800" b="1" dirty="0">
              <a:solidFill>
                <a:srgbClr val="44546A"/>
              </a:solidFill>
              <a:latin typeface="Century Gothic" panose="020B0502020202020204" pitchFamily="34" charset="0"/>
            </a:endParaRPr>
          </a:p>
        </p:txBody>
      </p:sp>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11" name="TextBox 10"/>
          <p:cNvSpPr txBox="1"/>
          <p:nvPr/>
        </p:nvSpPr>
        <p:spPr>
          <a:xfrm>
            <a:off x="695325" y="1574157"/>
            <a:ext cx="10801350" cy="5262979"/>
          </a:xfrm>
          <a:prstGeom prst="rect">
            <a:avLst/>
          </a:prstGeom>
          <a:noFill/>
        </p:spPr>
        <p:txBody>
          <a:bodyPr wrap="square" rtlCol="0">
            <a:spAutoFit/>
          </a:bodyPr>
          <a:lstStyle/>
          <a:p>
            <a:r>
              <a:rPr lang="en-US" sz="1600" dirty="0" smtClean="0">
                <a:solidFill>
                  <a:schemeClr val="tx1">
                    <a:lumMod val="65000"/>
                    <a:lumOff val="35000"/>
                  </a:schemeClr>
                </a:solidFill>
                <a:latin typeface="Century Gothic" panose="020B0502020202020204" pitchFamily="34" charset="0"/>
              </a:rPr>
              <a:t>The data was divided into three groups:</a:t>
            </a:r>
          </a:p>
          <a:p>
            <a:endParaRPr lang="en-US" sz="1600" dirty="0" smtClean="0">
              <a:solidFill>
                <a:schemeClr val="tx1">
                  <a:lumMod val="65000"/>
                  <a:lumOff val="35000"/>
                </a:schemeClr>
              </a:solidFill>
              <a:latin typeface="Century Gothic" panose="020B0502020202020204" pitchFamily="34" charset="0"/>
            </a:endParaRPr>
          </a:p>
          <a:p>
            <a:r>
              <a:rPr lang="en-US" sz="1600" b="1" dirty="0" smtClean="0">
                <a:solidFill>
                  <a:schemeClr val="tx1">
                    <a:lumMod val="65000"/>
                    <a:lumOff val="35000"/>
                  </a:schemeClr>
                </a:solidFill>
                <a:latin typeface="Century Gothic" panose="020B0502020202020204" pitchFamily="34" charset="0"/>
              </a:rPr>
              <a:t>Success: </a:t>
            </a:r>
            <a:r>
              <a:rPr lang="en-US" sz="1600" dirty="0" smtClean="0">
                <a:solidFill>
                  <a:schemeClr val="tx1">
                    <a:lumMod val="65000"/>
                    <a:lumOff val="35000"/>
                  </a:schemeClr>
                </a:solidFill>
                <a:latin typeface="Century Gothic" panose="020B0502020202020204" pitchFamily="34" charset="0"/>
              </a:rPr>
              <a:t>trips who had at least one booking who wasn’t canceled and the trip wasn’t canceled by the driver.</a:t>
            </a:r>
          </a:p>
          <a:p>
            <a:r>
              <a:rPr lang="en-US" sz="1600" b="1" dirty="0" smtClean="0">
                <a:solidFill>
                  <a:schemeClr val="tx1">
                    <a:lumMod val="65000"/>
                    <a:lumOff val="35000"/>
                  </a:schemeClr>
                </a:solidFill>
                <a:latin typeface="Century Gothic" panose="020B0502020202020204" pitchFamily="34" charset="0"/>
              </a:rPr>
              <a:t>Not success: </a:t>
            </a:r>
            <a:r>
              <a:rPr lang="en-US" sz="1600" dirty="0" smtClean="0">
                <a:solidFill>
                  <a:schemeClr val="tx1">
                    <a:lumMod val="65000"/>
                    <a:lumOff val="35000"/>
                  </a:schemeClr>
                </a:solidFill>
                <a:latin typeface="Century Gothic" panose="020B0502020202020204" pitchFamily="34" charset="0"/>
              </a:rPr>
              <a:t>trips who had no bookings or all the bookings were canceled, but the trip wasn’t canceled by the driver.</a:t>
            </a:r>
          </a:p>
          <a:p>
            <a:r>
              <a:rPr lang="en-US" sz="1600" b="1" dirty="0" smtClean="0">
                <a:solidFill>
                  <a:schemeClr val="tx1">
                    <a:lumMod val="65000"/>
                    <a:lumOff val="35000"/>
                  </a:schemeClr>
                </a:solidFill>
                <a:latin typeface="Century Gothic" panose="020B0502020202020204" pitchFamily="34" charset="0"/>
              </a:rPr>
              <a:t>Canceled: </a:t>
            </a:r>
            <a:r>
              <a:rPr lang="en-US" sz="1600" dirty="0" smtClean="0">
                <a:solidFill>
                  <a:schemeClr val="tx1">
                    <a:lumMod val="65000"/>
                    <a:lumOff val="35000"/>
                  </a:schemeClr>
                </a:solidFill>
                <a:latin typeface="Century Gothic" panose="020B0502020202020204" pitchFamily="34" charset="0"/>
              </a:rPr>
              <a:t>trips who had or not bookings but the trips were canceled by the driver.</a:t>
            </a:r>
          </a:p>
          <a:p>
            <a:endParaRPr lang="en-US" sz="1600" dirty="0">
              <a:solidFill>
                <a:schemeClr val="tx1">
                  <a:lumMod val="65000"/>
                  <a:lumOff val="35000"/>
                </a:schemeClr>
              </a:solidFill>
              <a:latin typeface="Century Gothic" panose="020B0502020202020204" pitchFamily="34" charset="0"/>
            </a:endParaRPr>
          </a:p>
          <a:p>
            <a:r>
              <a:rPr lang="en-US" sz="1600" b="1" dirty="0" smtClean="0">
                <a:solidFill>
                  <a:schemeClr val="tx1">
                    <a:lumMod val="65000"/>
                    <a:lumOff val="35000"/>
                  </a:schemeClr>
                </a:solidFill>
                <a:latin typeface="Century Gothic" panose="020B0502020202020204" pitchFamily="34" charset="0"/>
              </a:rPr>
              <a:t>Database selected:</a:t>
            </a:r>
          </a:p>
          <a:p>
            <a:r>
              <a:rPr lang="en-US" sz="1600" dirty="0" smtClean="0">
                <a:solidFill>
                  <a:schemeClr val="tx1">
                    <a:lumMod val="65000"/>
                    <a:lumOff val="35000"/>
                  </a:schemeClr>
                </a:solidFill>
                <a:latin typeface="Century Gothic" panose="020B0502020202020204" pitchFamily="34" charset="0"/>
              </a:rPr>
              <a:t>Routes from Campinas to São Paulo on Fridays between 02/05/2015 and 09/25/2015.</a:t>
            </a:r>
          </a:p>
          <a:p>
            <a:endParaRPr lang="en-US" sz="1600" dirty="0">
              <a:solidFill>
                <a:schemeClr val="tx1">
                  <a:lumMod val="65000"/>
                  <a:lumOff val="35000"/>
                </a:schemeClr>
              </a:solidFill>
              <a:latin typeface="Century Gothic" panose="020B0502020202020204" pitchFamily="34" charset="0"/>
            </a:endParaRPr>
          </a:p>
          <a:p>
            <a:r>
              <a:rPr lang="en-US" sz="1600" b="1" dirty="0">
                <a:solidFill>
                  <a:schemeClr val="tx1">
                    <a:lumMod val="65000"/>
                    <a:lumOff val="35000"/>
                  </a:schemeClr>
                </a:solidFill>
                <a:latin typeface="Century Gothic" panose="020B0502020202020204" pitchFamily="34" charset="0"/>
              </a:rPr>
              <a:t>Why this route and this day of week?</a:t>
            </a:r>
          </a:p>
          <a:p>
            <a:r>
              <a:rPr lang="en-US" sz="1600" dirty="0">
                <a:solidFill>
                  <a:schemeClr val="tx1">
                    <a:lumMod val="65000"/>
                    <a:lumOff val="35000"/>
                  </a:schemeClr>
                </a:solidFill>
                <a:latin typeface="Century Gothic" panose="020B0502020202020204" pitchFamily="34" charset="0"/>
              </a:rPr>
              <a:t>To minimize the effect of external factors, like different number of users from different Countries and different chances of booking by day of week.</a:t>
            </a:r>
          </a:p>
          <a:p>
            <a:endParaRPr lang="en-US" sz="1600" dirty="0" smtClean="0">
              <a:solidFill>
                <a:schemeClr val="tx1">
                  <a:lumMod val="65000"/>
                  <a:lumOff val="35000"/>
                </a:schemeClr>
              </a:solidFill>
              <a:latin typeface="Century Gothic" panose="020B0502020202020204" pitchFamily="34" charset="0"/>
            </a:endParaRPr>
          </a:p>
          <a:p>
            <a:r>
              <a:rPr lang="en-US" sz="1600" b="1" dirty="0" smtClean="0">
                <a:solidFill>
                  <a:schemeClr val="tx1">
                    <a:lumMod val="65000"/>
                    <a:lumOff val="35000"/>
                  </a:schemeClr>
                </a:solidFill>
                <a:latin typeface="Century Gothic" panose="020B0502020202020204" pitchFamily="34" charset="0"/>
              </a:rPr>
              <a:t>Number of instances after all treatments:</a:t>
            </a:r>
          </a:p>
          <a:p>
            <a:r>
              <a:rPr lang="en-US" sz="1600" dirty="0" smtClean="0">
                <a:solidFill>
                  <a:schemeClr val="tx1">
                    <a:lumMod val="65000"/>
                    <a:lumOff val="35000"/>
                  </a:schemeClr>
                </a:solidFill>
                <a:latin typeface="Century Gothic" panose="020B0502020202020204" pitchFamily="34" charset="0"/>
              </a:rPr>
              <a:t>Total: 2955 instances</a:t>
            </a:r>
          </a:p>
          <a:p>
            <a:r>
              <a:rPr lang="en-US" sz="1600" dirty="0" smtClean="0">
                <a:solidFill>
                  <a:schemeClr val="tx1">
                    <a:lumMod val="65000"/>
                    <a:lumOff val="35000"/>
                  </a:schemeClr>
                </a:solidFill>
                <a:latin typeface="Century Gothic" panose="020B0502020202020204" pitchFamily="34" charset="0"/>
              </a:rPr>
              <a:t>Success: 2255 instances</a:t>
            </a:r>
          </a:p>
          <a:p>
            <a:r>
              <a:rPr lang="en-US" sz="1600" dirty="0" smtClean="0">
                <a:solidFill>
                  <a:schemeClr val="tx1">
                    <a:lumMod val="65000"/>
                    <a:lumOff val="35000"/>
                  </a:schemeClr>
                </a:solidFill>
                <a:latin typeface="Century Gothic" panose="020B0502020202020204" pitchFamily="34" charset="0"/>
              </a:rPr>
              <a:t>Not Success: 140 instances</a:t>
            </a:r>
          </a:p>
          <a:p>
            <a:r>
              <a:rPr lang="en-US" sz="1600" dirty="0" smtClean="0">
                <a:solidFill>
                  <a:schemeClr val="tx1">
                    <a:lumMod val="65000"/>
                    <a:lumOff val="35000"/>
                  </a:schemeClr>
                </a:solidFill>
                <a:latin typeface="Century Gothic" panose="020B0502020202020204" pitchFamily="34" charset="0"/>
              </a:rPr>
              <a:t>Canceled: 560 instances</a:t>
            </a:r>
            <a:endParaRPr lang="en-US" sz="1600" dirty="0">
              <a:solidFill>
                <a:schemeClr val="tx1">
                  <a:lumMod val="65000"/>
                  <a:lumOff val="35000"/>
                </a:schemeClr>
              </a:solidFill>
              <a:latin typeface="Century Gothic" panose="020B0502020202020204" pitchFamily="34" charset="0"/>
            </a:endParaRPr>
          </a:p>
          <a:p>
            <a:endParaRPr lang="en-US" sz="1600" dirty="0">
              <a:solidFill>
                <a:schemeClr val="tx1">
                  <a:lumMod val="65000"/>
                  <a:lumOff val="35000"/>
                </a:schemeClr>
              </a:solidFill>
              <a:latin typeface="Century Gothic" panose="020B0502020202020204" pitchFamily="34" charset="0"/>
            </a:endParaRP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51" y="186583"/>
            <a:ext cx="1182360" cy="1182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1666646" y="887202"/>
            <a:ext cx="9856294" cy="0"/>
          </a:xfrm>
          <a:prstGeom prst="line">
            <a:avLst/>
          </a:prstGeom>
          <a:ln w="3175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896046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000" y="1274535"/>
            <a:ext cx="5544000" cy="4282385"/>
          </a:xfrm>
          <a:prstGeom prst="rect">
            <a:avLst/>
          </a:prstGeom>
        </p:spPr>
      </p:pic>
      <p:pic>
        <p:nvPicPr>
          <p:cNvPr id="8" name="Image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13034"/>
            <a:ext cx="6480000" cy="5005385"/>
          </a:xfrm>
          <a:prstGeom prst="rect">
            <a:avLst/>
          </a:prstGeom>
        </p:spPr>
      </p:pic>
      <p:cxnSp>
        <p:nvCxnSpPr>
          <p:cNvPr id="11" name="Conector reto 10"/>
          <p:cNvCxnSpPr/>
          <p:nvPr/>
        </p:nvCxnSpPr>
        <p:spPr>
          <a:xfrm>
            <a:off x="6547137" y="942888"/>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904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000" y="1287807"/>
            <a:ext cx="5544000" cy="4282385"/>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23188"/>
            <a:ext cx="6480000" cy="5005385"/>
          </a:xfrm>
          <a:prstGeom prst="rect">
            <a:avLst/>
          </a:prstGeom>
        </p:spPr>
      </p:pic>
      <p:cxnSp>
        <p:nvCxnSpPr>
          <p:cNvPr id="8" name="Conector reto 7"/>
          <p:cNvCxnSpPr/>
          <p:nvPr/>
        </p:nvCxnSpPr>
        <p:spPr>
          <a:xfrm>
            <a:off x="6547137" y="942888"/>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9870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000" y="1740387"/>
            <a:ext cx="5544000" cy="4282385"/>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56018"/>
            <a:ext cx="6480000" cy="5005385"/>
          </a:xfrm>
          <a:prstGeom prst="rect">
            <a:avLst/>
          </a:prstGeom>
        </p:spPr>
      </p:pic>
      <p:cxnSp>
        <p:nvCxnSpPr>
          <p:cNvPr id="8" name="Conector reto 7"/>
          <p:cNvCxnSpPr/>
          <p:nvPr/>
        </p:nvCxnSpPr>
        <p:spPr>
          <a:xfrm>
            <a:off x="6547137" y="1394302"/>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300942" y="368300"/>
            <a:ext cx="11195733" cy="923330"/>
          </a:xfrm>
          <a:prstGeom prst="rect">
            <a:avLst/>
          </a:prstGeom>
          <a:noFill/>
        </p:spPr>
        <p:txBody>
          <a:bodyPr wrap="square" rtlCol="0">
            <a:spAutoFit/>
          </a:bodyPr>
          <a:lstStyle/>
          <a:p>
            <a:r>
              <a:rPr lang="en-US" dirty="0" smtClean="0"/>
              <a:t>These charts are important to show the importance of the exchange of messages between driver and </a:t>
            </a:r>
            <a:r>
              <a:rPr lang="en-US" dirty="0" err="1" smtClean="0"/>
              <a:t>pax</a:t>
            </a:r>
            <a:r>
              <a:rPr lang="en-US" dirty="0" smtClean="0"/>
              <a:t> to the success of the trip. </a:t>
            </a:r>
            <a:r>
              <a:rPr lang="en-US" dirty="0" err="1" smtClean="0"/>
              <a:t>Tripda</a:t>
            </a:r>
            <a:r>
              <a:rPr lang="en-US" dirty="0"/>
              <a:t> </a:t>
            </a:r>
            <a:r>
              <a:rPr lang="en-US" dirty="0" smtClean="0"/>
              <a:t>had the fear that this chat harm the booking for having telephone exchange, but these graphs show the opposite, it actually helps.</a:t>
            </a:r>
            <a:endParaRPr lang="pt-BR" dirty="0"/>
          </a:p>
        </p:txBody>
      </p:sp>
    </p:spTree>
    <p:extLst>
      <p:ext uri="{BB962C8B-B14F-4D97-AF65-F5344CB8AC3E}">
        <p14:creationId xmlns:p14="http://schemas.microsoft.com/office/powerpoint/2010/main" val="42309311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000" y="1729973"/>
            <a:ext cx="5544000" cy="4282385"/>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 y="1352150"/>
            <a:ext cx="6480000" cy="5005385"/>
          </a:xfrm>
          <a:prstGeom prst="rect">
            <a:avLst/>
          </a:prstGeom>
        </p:spPr>
      </p:pic>
      <p:cxnSp>
        <p:nvCxnSpPr>
          <p:cNvPr id="7" name="Conector reto 6"/>
          <p:cNvCxnSpPr/>
          <p:nvPr/>
        </p:nvCxnSpPr>
        <p:spPr>
          <a:xfrm>
            <a:off x="6547137" y="1382729"/>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300942" y="368300"/>
            <a:ext cx="11195733" cy="369332"/>
          </a:xfrm>
          <a:prstGeom prst="rect">
            <a:avLst/>
          </a:prstGeom>
          <a:noFill/>
        </p:spPr>
        <p:txBody>
          <a:bodyPr wrap="square" rtlCol="0">
            <a:spAutoFit/>
          </a:bodyPr>
          <a:lstStyle/>
          <a:p>
            <a:r>
              <a:rPr lang="en-US" dirty="0" smtClean="0"/>
              <a:t>Same as the previous slide.</a:t>
            </a:r>
            <a:endParaRPr lang="pt-BR" dirty="0"/>
          </a:p>
        </p:txBody>
      </p:sp>
    </p:spTree>
    <p:extLst>
      <p:ext uri="{BB962C8B-B14F-4D97-AF65-F5344CB8AC3E}">
        <p14:creationId xmlns:p14="http://schemas.microsoft.com/office/powerpoint/2010/main" val="35691220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563" y="361251"/>
            <a:ext cx="7786874" cy="6135498"/>
          </a:xfrm>
          <a:prstGeom prst="rect">
            <a:avLst/>
          </a:prstGeom>
        </p:spPr>
      </p:pic>
    </p:spTree>
    <p:extLst>
      <p:ext uri="{BB962C8B-B14F-4D97-AF65-F5344CB8AC3E}">
        <p14:creationId xmlns:p14="http://schemas.microsoft.com/office/powerpoint/2010/main" val="1309014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563" y="361251"/>
            <a:ext cx="7786874" cy="6135498"/>
          </a:xfrm>
          <a:prstGeom prst="rect">
            <a:avLst/>
          </a:prstGeom>
        </p:spPr>
      </p:pic>
    </p:spTree>
    <p:extLst>
      <p:ext uri="{BB962C8B-B14F-4D97-AF65-F5344CB8AC3E}">
        <p14:creationId xmlns:p14="http://schemas.microsoft.com/office/powerpoint/2010/main" val="1842633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563" y="361251"/>
            <a:ext cx="7786874" cy="6135498"/>
          </a:xfrm>
          <a:prstGeom prst="rect">
            <a:avLst/>
          </a:prstGeom>
        </p:spPr>
      </p:pic>
    </p:spTree>
    <p:extLst>
      <p:ext uri="{BB962C8B-B14F-4D97-AF65-F5344CB8AC3E}">
        <p14:creationId xmlns:p14="http://schemas.microsoft.com/office/powerpoint/2010/main" val="3185501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000" y="1274534"/>
            <a:ext cx="5544000" cy="4282385"/>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 y="913033"/>
            <a:ext cx="6480000" cy="5005385"/>
          </a:xfrm>
          <a:prstGeom prst="rect">
            <a:avLst/>
          </a:prstGeom>
        </p:spPr>
      </p:pic>
      <p:cxnSp>
        <p:nvCxnSpPr>
          <p:cNvPr id="7" name="Conector reto 6"/>
          <p:cNvCxnSpPr/>
          <p:nvPr/>
        </p:nvCxnSpPr>
        <p:spPr>
          <a:xfrm>
            <a:off x="6547137" y="942888"/>
            <a:ext cx="0" cy="5099097"/>
          </a:xfrm>
          <a:prstGeom prst="line">
            <a:avLst/>
          </a:prstGeom>
          <a:ln w="19050">
            <a:solidFill>
              <a:srgbClr val="334A5A"/>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9987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564" y="1351783"/>
            <a:ext cx="6990871" cy="5400000"/>
          </a:xfrm>
          <a:prstGeom prst="rect">
            <a:avLst/>
          </a:prstGeom>
        </p:spPr>
      </p:pic>
      <p:sp>
        <p:nvSpPr>
          <p:cNvPr id="5" name="CaixaDeTexto 4"/>
          <p:cNvSpPr txBox="1"/>
          <p:nvPr/>
        </p:nvSpPr>
        <p:spPr>
          <a:xfrm>
            <a:off x="300942" y="368300"/>
            <a:ext cx="11195733" cy="369332"/>
          </a:xfrm>
          <a:prstGeom prst="rect">
            <a:avLst/>
          </a:prstGeom>
          <a:noFill/>
        </p:spPr>
        <p:txBody>
          <a:bodyPr wrap="square" rtlCol="0">
            <a:spAutoFit/>
          </a:bodyPr>
          <a:lstStyle/>
          <a:p>
            <a:r>
              <a:rPr lang="en-US" dirty="0"/>
              <a:t>The better the car's </a:t>
            </a:r>
            <a:r>
              <a:rPr lang="en-US" dirty="0" smtClean="0"/>
              <a:t>comfort</a:t>
            </a:r>
            <a:r>
              <a:rPr lang="en-US" dirty="0"/>
              <a:t>, the greater the chances of booking.</a:t>
            </a:r>
            <a:endParaRPr lang="pt-BR" dirty="0"/>
          </a:p>
        </p:txBody>
      </p:sp>
    </p:spTree>
    <p:extLst>
      <p:ext uri="{BB962C8B-B14F-4D97-AF65-F5344CB8AC3E}">
        <p14:creationId xmlns:p14="http://schemas.microsoft.com/office/powerpoint/2010/main" val="20673743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772" y="4246869"/>
            <a:ext cx="7595307" cy="830997"/>
          </a:xfrm>
          <a:prstGeom prst="rect">
            <a:avLst/>
          </a:prstGeom>
          <a:noFill/>
        </p:spPr>
        <p:txBody>
          <a:bodyPr wrap="square" rtlCol="0">
            <a:spAutoFit/>
          </a:bodyPr>
          <a:lstStyle/>
          <a:p>
            <a:r>
              <a:rPr lang="en-US" sz="4800" b="1" dirty="0" smtClean="0">
                <a:solidFill>
                  <a:srgbClr val="44546A"/>
                </a:solidFill>
                <a:latin typeface="Century Gothic" panose="020B0502020202020204" pitchFamily="34" charset="0"/>
              </a:rPr>
              <a:t>Association Rules</a:t>
            </a:r>
            <a:endParaRPr lang="en-US" sz="4800" b="1" dirty="0">
              <a:solidFill>
                <a:srgbClr val="44546A"/>
              </a:solidFill>
              <a:latin typeface="Century Gothic" panose="020B0502020202020204"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324" y="3055715"/>
            <a:ext cx="2836977" cy="283697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3211276" y="5077237"/>
            <a:ext cx="7491834" cy="4049"/>
          </a:xfrm>
          <a:prstGeom prst="line">
            <a:avLst/>
          </a:prstGeom>
          <a:ln w="7620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81905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343" y="254823"/>
            <a:ext cx="8158116" cy="523220"/>
          </a:xfrm>
          <a:prstGeom prst="rect">
            <a:avLst/>
          </a:prstGeom>
          <a:noFill/>
        </p:spPr>
        <p:txBody>
          <a:bodyPr wrap="square" rtlCol="0">
            <a:spAutoFit/>
          </a:bodyPr>
          <a:lstStyle/>
          <a:p>
            <a:r>
              <a:rPr lang="en-US" sz="2800" b="1" dirty="0" smtClean="0">
                <a:solidFill>
                  <a:srgbClr val="44546A"/>
                </a:solidFill>
                <a:latin typeface="Century Gothic" panose="020B0502020202020204" pitchFamily="34" charset="0"/>
              </a:rPr>
              <a:t>Data Manipulation</a:t>
            </a:r>
            <a:endParaRPr lang="en-US" sz="2800" b="1" dirty="0">
              <a:solidFill>
                <a:srgbClr val="44546A"/>
              </a:solidFill>
              <a:latin typeface="Century Gothic" panose="020B0502020202020204" pitchFamily="34" charset="0"/>
            </a:endParaRPr>
          </a:p>
        </p:txBody>
      </p:sp>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11" name="TextBox 10"/>
          <p:cNvSpPr txBox="1"/>
          <p:nvPr/>
        </p:nvSpPr>
        <p:spPr>
          <a:xfrm>
            <a:off x="695325" y="1574157"/>
            <a:ext cx="10801350" cy="3693319"/>
          </a:xfrm>
          <a:prstGeom prst="rect">
            <a:avLst/>
          </a:prstGeom>
          <a:noFill/>
        </p:spPr>
        <p:txBody>
          <a:bodyPr wrap="square" rtlCol="0">
            <a:spAutoFit/>
          </a:bodyPr>
          <a:lstStyle/>
          <a:p>
            <a:r>
              <a:rPr lang="en-US" b="1" dirty="0" smtClean="0">
                <a:solidFill>
                  <a:schemeClr val="tx1">
                    <a:lumMod val="65000"/>
                    <a:lumOff val="35000"/>
                  </a:schemeClr>
                </a:solidFill>
                <a:latin typeface="Century Gothic" panose="020B0502020202020204" pitchFamily="34" charset="0"/>
              </a:rPr>
              <a:t>Data extraction:</a:t>
            </a:r>
          </a:p>
          <a:p>
            <a:r>
              <a:rPr lang="en-US" dirty="0" smtClean="0">
                <a:solidFill>
                  <a:schemeClr val="tx1">
                    <a:lumMod val="65000"/>
                    <a:lumOff val="35000"/>
                  </a:schemeClr>
                </a:solidFill>
                <a:latin typeface="Century Gothic" panose="020B0502020202020204" pitchFamily="34" charset="0"/>
              </a:rPr>
              <a:t>Users and Trips tables from Data Warehouse.</a:t>
            </a:r>
          </a:p>
          <a:p>
            <a:r>
              <a:rPr lang="en-US" dirty="0" smtClean="0">
                <a:solidFill>
                  <a:schemeClr val="tx1">
                    <a:lumMod val="65000"/>
                    <a:lumOff val="35000"/>
                  </a:schemeClr>
                </a:solidFill>
                <a:latin typeface="Century Gothic" panose="020B0502020202020204" pitchFamily="34" charset="0"/>
              </a:rPr>
              <a:t>Cars table (and other tables connected to the Cars table) from the Production database.</a:t>
            </a:r>
          </a:p>
          <a:p>
            <a:endParaRPr lang="en-US" dirty="0" smtClean="0">
              <a:solidFill>
                <a:schemeClr val="tx1">
                  <a:lumMod val="65000"/>
                  <a:lumOff val="35000"/>
                </a:schemeClr>
              </a:solidFill>
              <a:latin typeface="Century Gothic" panose="020B0502020202020204" pitchFamily="34" charset="0"/>
            </a:endParaRPr>
          </a:p>
          <a:p>
            <a:endParaRPr lang="en-US" dirty="0">
              <a:solidFill>
                <a:schemeClr val="tx1">
                  <a:lumMod val="65000"/>
                  <a:lumOff val="35000"/>
                </a:schemeClr>
              </a:solidFill>
              <a:latin typeface="Century Gothic" panose="020B0502020202020204" pitchFamily="34" charset="0"/>
            </a:endParaRPr>
          </a:p>
          <a:p>
            <a:endParaRPr lang="en-US" dirty="0">
              <a:solidFill>
                <a:schemeClr val="tx1">
                  <a:lumMod val="65000"/>
                  <a:lumOff val="35000"/>
                </a:schemeClr>
              </a:solidFill>
              <a:latin typeface="Century Gothic" panose="020B0502020202020204" pitchFamily="34" charset="0"/>
            </a:endParaRPr>
          </a:p>
          <a:p>
            <a:r>
              <a:rPr lang="en-US" b="1" dirty="0" smtClean="0">
                <a:solidFill>
                  <a:schemeClr val="tx1">
                    <a:lumMod val="65000"/>
                    <a:lumOff val="35000"/>
                  </a:schemeClr>
                </a:solidFill>
                <a:latin typeface="Century Gothic" panose="020B0502020202020204" pitchFamily="34" charset="0"/>
              </a:rPr>
              <a:t>Process flow of the database creation before the analysis:</a:t>
            </a:r>
          </a:p>
          <a:p>
            <a:endParaRPr lang="en-US" dirty="0">
              <a:solidFill>
                <a:schemeClr val="tx1">
                  <a:lumMod val="65000"/>
                  <a:lumOff val="35000"/>
                </a:schemeClr>
              </a:solidFill>
              <a:latin typeface="Century Gothic" panose="020B0502020202020204" pitchFamily="34" charset="0"/>
            </a:endParaRPr>
          </a:p>
          <a:p>
            <a:endParaRPr lang="en-US" dirty="0" smtClean="0">
              <a:solidFill>
                <a:schemeClr val="tx1">
                  <a:lumMod val="65000"/>
                  <a:lumOff val="35000"/>
                </a:schemeClr>
              </a:solidFill>
              <a:latin typeface="Century Gothic" panose="020B0502020202020204" pitchFamily="34" charset="0"/>
            </a:endParaRPr>
          </a:p>
          <a:p>
            <a:endParaRPr lang="en-US" dirty="0">
              <a:solidFill>
                <a:schemeClr val="tx1">
                  <a:lumMod val="65000"/>
                  <a:lumOff val="35000"/>
                </a:schemeClr>
              </a:solidFill>
              <a:latin typeface="Century Gothic" panose="020B0502020202020204" pitchFamily="34" charset="0"/>
            </a:endParaRPr>
          </a:p>
          <a:p>
            <a:endParaRPr lang="en-US" dirty="0" smtClean="0">
              <a:solidFill>
                <a:schemeClr val="tx1">
                  <a:lumMod val="65000"/>
                  <a:lumOff val="35000"/>
                </a:schemeClr>
              </a:solidFill>
              <a:latin typeface="Century Gothic" panose="020B0502020202020204" pitchFamily="34" charset="0"/>
            </a:endParaRPr>
          </a:p>
          <a:p>
            <a:endParaRPr lang="en-US" dirty="0">
              <a:solidFill>
                <a:schemeClr val="tx1">
                  <a:lumMod val="65000"/>
                  <a:lumOff val="35000"/>
                </a:schemeClr>
              </a:solidFill>
              <a:latin typeface="Century Gothic" panose="020B0502020202020204" pitchFamily="34" charset="0"/>
            </a:endParaRPr>
          </a:p>
          <a:p>
            <a:r>
              <a:rPr lang="en-US" dirty="0" smtClean="0">
                <a:solidFill>
                  <a:schemeClr val="tx1">
                    <a:lumMod val="65000"/>
                    <a:lumOff val="35000"/>
                  </a:schemeClr>
                </a:solidFill>
                <a:latin typeface="Century Gothic" panose="020B0502020202020204" pitchFamily="34" charset="0"/>
              </a:rPr>
              <a:t> </a:t>
            </a:r>
            <a:endParaRPr lang="en-US" dirty="0">
              <a:solidFill>
                <a:schemeClr val="tx1">
                  <a:lumMod val="65000"/>
                  <a:lumOff val="35000"/>
                </a:schemeClr>
              </a:solidFill>
              <a:latin typeface="Century Gothic" panose="020B0502020202020204" pitchFamily="34" charset="0"/>
            </a:endParaRP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51" y="186583"/>
            <a:ext cx="1182360" cy="1182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1666646" y="887202"/>
            <a:ext cx="9856294" cy="0"/>
          </a:xfrm>
          <a:prstGeom prst="line">
            <a:avLst/>
          </a:prstGeom>
          <a:ln w="3175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graphicFrame>
        <p:nvGraphicFramePr>
          <p:cNvPr id="3" name="Diagrama 2"/>
          <p:cNvGraphicFramePr/>
          <p:nvPr>
            <p:extLst>
              <p:ext uri="{D42A27DB-BD31-4B8C-83A1-F6EECF244321}">
                <p14:modId xmlns:p14="http://schemas.microsoft.com/office/powerpoint/2010/main" val="1908755261"/>
              </p:ext>
            </p:extLst>
          </p:nvPr>
        </p:nvGraphicFramePr>
        <p:xfrm>
          <a:off x="695325" y="2004144"/>
          <a:ext cx="1080135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86319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graphicFrame>
        <p:nvGraphicFramePr>
          <p:cNvPr id="6" name="Tabela 5"/>
          <p:cNvGraphicFramePr>
            <a:graphicFrameLocks noGrp="1"/>
          </p:cNvGraphicFramePr>
          <p:nvPr>
            <p:extLst/>
          </p:nvPr>
        </p:nvGraphicFramePr>
        <p:xfrm>
          <a:off x="192910" y="772550"/>
          <a:ext cx="11858649" cy="5003800"/>
        </p:xfrm>
        <a:graphic>
          <a:graphicData uri="http://schemas.openxmlformats.org/drawingml/2006/table">
            <a:tbl>
              <a:tblPr firstRow="1" bandRow="1">
                <a:tableStyleId>{5C22544A-7EE6-4342-B048-85BDC9FD1C3A}</a:tableStyleId>
              </a:tblPr>
              <a:tblGrid>
                <a:gridCol w="8430229"/>
                <a:gridCol w="1169043"/>
                <a:gridCol w="1226916"/>
                <a:gridCol w="1032461"/>
              </a:tblGrid>
              <a:tr h="370840">
                <a:tc>
                  <a:txBody>
                    <a:bodyPr/>
                    <a:lstStyle/>
                    <a:p>
                      <a:pPr algn="ctr"/>
                      <a:r>
                        <a:rPr lang="pt-BR" sz="1400" dirty="0" smtClean="0"/>
                        <a:t>LHS</a:t>
                      </a:r>
                      <a:endParaRPr lang="pt-BR" sz="1400" dirty="0"/>
                    </a:p>
                  </a:txBody>
                  <a:tcPr>
                    <a:solidFill>
                      <a:srgbClr val="334A5A"/>
                    </a:solidFill>
                  </a:tcPr>
                </a:tc>
                <a:tc>
                  <a:txBody>
                    <a:bodyPr/>
                    <a:lstStyle/>
                    <a:p>
                      <a:pPr algn="ctr"/>
                      <a:r>
                        <a:rPr lang="pt-BR" sz="1400" dirty="0" smtClean="0"/>
                        <a:t>SUPPORT</a:t>
                      </a:r>
                      <a:endParaRPr lang="pt-BR" sz="1400" dirty="0"/>
                    </a:p>
                  </a:txBody>
                  <a:tcPr>
                    <a:solidFill>
                      <a:srgbClr val="334A5A"/>
                    </a:solidFill>
                  </a:tcPr>
                </a:tc>
                <a:tc>
                  <a:txBody>
                    <a:bodyPr/>
                    <a:lstStyle/>
                    <a:p>
                      <a:pPr algn="ctr"/>
                      <a:r>
                        <a:rPr lang="pt-BR" sz="1400" dirty="0" smtClean="0"/>
                        <a:t>CONFIDENCE</a:t>
                      </a:r>
                      <a:endParaRPr lang="pt-BR" sz="1400" dirty="0"/>
                    </a:p>
                  </a:txBody>
                  <a:tcPr>
                    <a:solidFill>
                      <a:srgbClr val="334A5A"/>
                    </a:solidFill>
                  </a:tcPr>
                </a:tc>
                <a:tc>
                  <a:txBody>
                    <a:bodyPr/>
                    <a:lstStyle/>
                    <a:p>
                      <a:pPr algn="ctr"/>
                      <a:r>
                        <a:rPr lang="pt-BR" sz="1400" dirty="0" smtClean="0"/>
                        <a:t>LIFT</a:t>
                      </a:r>
                      <a:endParaRPr lang="pt-BR" sz="1400" dirty="0"/>
                    </a:p>
                  </a:txBody>
                  <a:tcPr>
                    <a:solidFill>
                      <a:srgbClr val="334A5A"/>
                    </a:solidFill>
                  </a:tcPr>
                </a:tc>
              </a:tr>
              <a:tr h="370840">
                <a:tc>
                  <a:txBody>
                    <a:bodyPr/>
                    <a:lstStyle/>
                    <a:p>
                      <a:r>
                        <a:rPr lang="pt-BR" altLang="pt-BR" sz="1200" dirty="0" err="1" smtClean="0">
                          <a:solidFill>
                            <a:srgbClr val="4D4D4C"/>
                          </a:solidFill>
                          <a:latin typeface="+mn-lt"/>
                        </a:rPr>
                        <a:t>User_age_calculated_grouped</a:t>
                      </a:r>
                      <a:r>
                        <a:rPr lang="pt-BR" altLang="pt-BR" sz="1200" dirty="0" smtClean="0">
                          <a:solidFill>
                            <a:srgbClr val="4D4D4C"/>
                          </a:solidFill>
                          <a:latin typeface="+mn-lt"/>
                        </a:rPr>
                        <a:t> = 22-25   |   </a:t>
                      </a:r>
                      <a:r>
                        <a:rPr lang="pt-BR" altLang="pt-BR" sz="1200" dirty="0" err="1" smtClean="0">
                          <a:solidFill>
                            <a:srgbClr val="4D4D4C"/>
                          </a:solidFill>
                          <a:latin typeface="+mn-lt"/>
                        </a:rPr>
                        <a:t>User_email_verified</a:t>
                      </a:r>
                      <a:r>
                        <a:rPr lang="pt-BR" altLang="pt-BR" sz="1200" dirty="0" smtClean="0">
                          <a:solidFill>
                            <a:srgbClr val="4D4D4C"/>
                          </a:solidFill>
                          <a:latin typeface="+mn-lt"/>
                        </a:rPr>
                        <a:t> = 1   |   </a:t>
                      </a:r>
                      <a:r>
                        <a:rPr lang="pt-BR" altLang="pt-BR" sz="1200" dirty="0" err="1" smtClean="0">
                          <a:solidFill>
                            <a:srgbClr val="4D4D4C"/>
                          </a:solidFill>
                          <a:latin typeface="+mn-lt"/>
                        </a:rPr>
                        <a:t>User_badges</a:t>
                      </a:r>
                      <a:r>
                        <a:rPr lang="pt-BR" altLang="pt-BR" sz="1200" dirty="0" smtClean="0">
                          <a:solidFill>
                            <a:srgbClr val="4D4D4C"/>
                          </a:solidFill>
                          <a:latin typeface="+mn-lt"/>
                        </a:rPr>
                        <a:t> = UNICAMP</a:t>
                      </a:r>
                    </a:p>
                    <a:p>
                      <a:r>
                        <a:rPr lang="pt-BR" altLang="pt-BR" sz="1200" dirty="0" err="1" smtClean="0">
                          <a:solidFill>
                            <a:srgbClr val="4D4D4C"/>
                          </a:solidFill>
                          <a:latin typeface="+mn-lt"/>
                        </a:rPr>
                        <a:t>User_android</a:t>
                      </a:r>
                      <a:r>
                        <a:rPr lang="pt-BR" altLang="pt-BR" sz="1200" dirty="0" smtClean="0">
                          <a:solidFill>
                            <a:srgbClr val="4D4D4C"/>
                          </a:solidFill>
                          <a:latin typeface="+mn-lt"/>
                        </a:rPr>
                        <a:t> = 1   |   </a:t>
                      </a:r>
                      <a:r>
                        <a:rPr lang="pt-BR" altLang="pt-BR" sz="1200" dirty="0" err="1" smtClean="0">
                          <a:solidFill>
                            <a:srgbClr val="4D4D4C"/>
                          </a:solidFill>
                          <a:latin typeface="+mn-lt"/>
                        </a:rPr>
                        <a:t>Recurrent</a:t>
                      </a:r>
                      <a:r>
                        <a:rPr lang="pt-BR" altLang="pt-BR" sz="1200" dirty="0" smtClean="0">
                          <a:solidFill>
                            <a:srgbClr val="4D4D4C"/>
                          </a:solidFill>
                          <a:latin typeface="+mn-lt"/>
                        </a:rPr>
                        <a:t> = 0   |   </a:t>
                      </a:r>
                      <a:r>
                        <a:rPr lang="pt-BR" altLang="pt-BR" sz="1200" dirty="0" err="1" smtClean="0">
                          <a:solidFill>
                            <a:srgbClr val="4D4D4C"/>
                          </a:solidFill>
                          <a:latin typeface="+mn-lt"/>
                        </a:rPr>
                        <a:t>Comfort</a:t>
                      </a:r>
                      <a:r>
                        <a:rPr lang="pt-BR" altLang="pt-BR" sz="1200" dirty="0" smtClean="0">
                          <a:solidFill>
                            <a:srgbClr val="4D4D4C"/>
                          </a:solidFill>
                          <a:latin typeface="+mn-lt"/>
                        </a:rPr>
                        <a:t> = 3</a:t>
                      </a:r>
                      <a:endParaRPr lang="pt-BR" sz="1200" dirty="0" smtClean="0">
                        <a:latin typeface="+mn-lt"/>
                      </a:endParaRPr>
                    </a:p>
                  </a:txBody>
                  <a:tcPr>
                    <a:solidFill>
                      <a:srgbClr val="ACF6E8"/>
                    </a:solidFill>
                  </a:tcPr>
                </a:tc>
                <a:tc>
                  <a:txBody>
                    <a:bodyPr/>
                    <a:lstStyle/>
                    <a:p>
                      <a:pPr algn="ctr"/>
                      <a:r>
                        <a:rPr lang="pt-BR" sz="1400" dirty="0" smtClean="0">
                          <a:latin typeface="+mn-lt"/>
                        </a:rPr>
                        <a:t>0.05279188</a:t>
                      </a:r>
                      <a:endParaRPr lang="pt-BR" sz="1400" dirty="0">
                        <a:latin typeface="+mn-lt"/>
                      </a:endParaRPr>
                    </a:p>
                  </a:txBody>
                  <a:tcPr>
                    <a:solidFill>
                      <a:srgbClr val="ACF6E8"/>
                    </a:solidFill>
                  </a:tcPr>
                </a:tc>
                <a:tc>
                  <a:txBody>
                    <a:bodyPr/>
                    <a:lstStyle/>
                    <a:p>
                      <a:pPr algn="ctr"/>
                      <a:r>
                        <a:rPr lang="pt-BR" sz="1400" dirty="0" smtClean="0">
                          <a:latin typeface="+mn-lt"/>
                        </a:rPr>
                        <a:t>0.9936306</a:t>
                      </a:r>
                      <a:endParaRPr lang="pt-BR" sz="1400" dirty="0">
                        <a:latin typeface="+mn-lt"/>
                      </a:endParaRPr>
                    </a:p>
                  </a:txBody>
                  <a:tcPr>
                    <a:solidFill>
                      <a:srgbClr val="ACF6E8"/>
                    </a:solidFill>
                  </a:tcPr>
                </a:tc>
                <a:tc>
                  <a:txBody>
                    <a:bodyPr/>
                    <a:lstStyle/>
                    <a:p>
                      <a:pPr algn="ctr"/>
                      <a:r>
                        <a:rPr kumimoji="0" lang="pt-BR" altLang="pt-BR" sz="1400" b="0" i="0" u="none" strike="noStrike" cap="none" normalizeH="0" baseline="0" dirty="0" smtClean="0">
                          <a:ln>
                            <a:noFill/>
                          </a:ln>
                          <a:solidFill>
                            <a:srgbClr val="4D4D4C"/>
                          </a:solidFill>
                          <a:effectLst/>
                          <a:latin typeface="+mn-lt"/>
                        </a:rPr>
                        <a:t>1.302075</a:t>
                      </a:r>
                      <a:endParaRPr lang="pt-BR" sz="1400" dirty="0">
                        <a:latin typeface="+mn-lt"/>
                      </a:endParaRPr>
                    </a:p>
                  </a:txBody>
                  <a:tcPr>
                    <a:solidFill>
                      <a:srgbClr val="ACF6E8"/>
                    </a:solidFill>
                  </a:tcPr>
                </a:tc>
              </a:tr>
              <a:tr h="370840">
                <a:tc>
                  <a:txBody>
                    <a:bodyPr/>
                    <a:lstStyle/>
                    <a:p>
                      <a:r>
                        <a:rPr kumimoji="0" lang="pt-BR" altLang="pt-BR" sz="1200" b="0" i="0" u="none" strike="noStrike" cap="none" normalizeH="0" baseline="0" dirty="0" err="1" smtClean="0">
                          <a:ln>
                            <a:noFill/>
                          </a:ln>
                          <a:solidFill>
                            <a:srgbClr val="4D4D4C"/>
                          </a:solidFill>
                          <a:effectLst/>
                          <a:latin typeface="+mn-lt"/>
                        </a:rPr>
                        <a:t>User_age_calculated_grouped</a:t>
                      </a:r>
                      <a:r>
                        <a:rPr kumimoji="0" lang="pt-BR" altLang="pt-BR" sz="1200" b="0" i="0" u="none" strike="noStrike" cap="none" normalizeH="0" baseline="0" dirty="0" smtClean="0">
                          <a:ln>
                            <a:noFill/>
                          </a:ln>
                          <a:solidFill>
                            <a:srgbClr val="4D4D4C"/>
                          </a:solidFill>
                          <a:effectLst/>
                          <a:latin typeface="+mn-lt"/>
                        </a:rPr>
                        <a:t> = 22-25   |   </a:t>
                      </a:r>
                      <a:r>
                        <a:rPr kumimoji="0" lang="pt-BR" altLang="pt-BR" sz="1200" b="0" i="0" u="none" strike="noStrike" cap="none" normalizeH="0" baseline="0" dirty="0" err="1" smtClean="0">
                          <a:ln>
                            <a:noFill/>
                          </a:ln>
                          <a:solidFill>
                            <a:srgbClr val="4D4D4C"/>
                          </a:solidFill>
                          <a:effectLst/>
                          <a:latin typeface="+mn-lt"/>
                        </a:rPr>
                        <a:t>User_email_verified</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User_badges</a:t>
                      </a:r>
                      <a:r>
                        <a:rPr kumimoji="0" lang="pt-BR" altLang="pt-BR" sz="1200" b="0" i="0" u="none" strike="noStrike" cap="none" normalizeH="0" baseline="0" dirty="0" smtClean="0">
                          <a:ln>
                            <a:noFill/>
                          </a:ln>
                          <a:solidFill>
                            <a:srgbClr val="4D4D4C"/>
                          </a:solidFill>
                          <a:effectLst/>
                          <a:latin typeface="+mn-lt"/>
                        </a:rPr>
                        <a:t> = UNICAMP   |   </a:t>
                      </a:r>
                      <a:r>
                        <a:rPr kumimoji="0" lang="pt-BR" altLang="pt-BR" sz="1200" b="0" i="0" u="none" strike="noStrike" cap="none" normalizeH="0" baseline="0" dirty="0" err="1" smtClean="0">
                          <a:ln>
                            <a:noFill/>
                          </a:ln>
                          <a:solidFill>
                            <a:srgbClr val="4D4D4C"/>
                          </a:solidFill>
                          <a:effectLst/>
                          <a:latin typeface="+mn-lt"/>
                        </a:rPr>
                        <a:t>User_android</a:t>
                      </a:r>
                      <a:r>
                        <a:rPr kumimoji="0" lang="pt-BR" altLang="pt-BR" sz="1200" b="0" i="0" u="none" strike="noStrike" cap="none" normalizeH="0" baseline="0" dirty="0" smtClean="0">
                          <a:ln>
                            <a:noFill/>
                          </a:ln>
                          <a:solidFill>
                            <a:srgbClr val="4D4D4C"/>
                          </a:solidFill>
                          <a:effectLst/>
                          <a:latin typeface="+mn-lt"/>
                        </a:rPr>
                        <a:t> = 1</a:t>
                      </a:r>
                    </a:p>
                    <a:p>
                      <a:r>
                        <a:rPr kumimoji="0" lang="pt-BR" altLang="pt-BR" sz="1200" b="0" i="0" u="none" strike="noStrike" cap="none" normalizeH="0" baseline="0" dirty="0" err="1" smtClean="0">
                          <a:ln>
                            <a:noFill/>
                          </a:ln>
                          <a:solidFill>
                            <a:srgbClr val="4D4D4C"/>
                          </a:solidFill>
                          <a:effectLst/>
                          <a:latin typeface="+mn-lt"/>
                        </a:rPr>
                        <a:t>Trip_comment</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Recurrent</a:t>
                      </a:r>
                      <a:r>
                        <a:rPr kumimoji="0" lang="pt-BR" altLang="pt-BR" sz="1200" b="0" i="0" u="none" strike="noStrike" cap="none" normalizeH="0" baseline="0" dirty="0" smtClean="0">
                          <a:ln>
                            <a:noFill/>
                          </a:ln>
                          <a:solidFill>
                            <a:srgbClr val="4D4D4C"/>
                          </a:solidFill>
                          <a:effectLst/>
                          <a:latin typeface="+mn-lt"/>
                        </a:rPr>
                        <a:t> = 0   |   </a:t>
                      </a:r>
                      <a:r>
                        <a:rPr kumimoji="0" lang="pt-BR" altLang="pt-BR" sz="1200" b="0" i="0" u="none" strike="noStrike" cap="none" normalizeH="0" baseline="0" dirty="0" err="1" smtClean="0">
                          <a:ln>
                            <a:noFill/>
                          </a:ln>
                          <a:solidFill>
                            <a:srgbClr val="4D4D4C"/>
                          </a:solidFill>
                          <a:effectLst/>
                          <a:latin typeface="+mn-lt"/>
                        </a:rPr>
                        <a:t>Comfort</a:t>
                      </a:r>
                      <a:r>
                        <a:rPr kumimoji="0" lang="pt-BR" altLang="pt-BR" sz="1200" b="0" i="0" u="none" strike="noStrike" cap="none" normalizeH="0" baseline="0" dirty="0" smtClean="0">
                          <a:ln>
                            <a:noFill/>
                          </a:ln>
                          <a:solidFill>
                            <a:srgbClr val="4D4D4C"/>
                          </a:solidFill>
                          <a:effectLst/>
                          <a:latin typeface="+mn-lt"/>
                        </a:rPr>
                        <a:t> = 3</a:t>
                      </a:r>
                      <a:endParaRPr lang="pt-BR" sz="1200" dirty="0">
                        <a:latin typeface="+mn-lt"/>
                      </a:endParaRPr>
                    </a:p>
                  </a:txBody>
                  <a:tcPr/>
                </a:tc>
                <a:tc>
                  <a:txBody>
                    <a:bodyPr/>
                    <a:lstStyle/>
                    <a:p>
                      <a:pPr algn="ctr"/>
                      <a:r>
                        <a:rPr kumimoji="0" lang="pt-BR" altLang="pt-BR" sz="1400" b="0" i="0" u="none" strike="noStrike" cap="none" normalizeH="0" baseline="0" dirty="0" smtClean="0">
                          <a:ln>
                            <a:noFill/>
                          </a:ln>
                          <a:solidFill>
                            <a:srgbClr val="4D4D4C"/>
                          </a:solidFill>
                          <a:effectLst/>
                          <a:latin typeface="+mn-lt"/>
                        </a:rPr>
                        <a:t>0.05245347</a:t>
                      </a:r>
                      <a:endParaRPr lang="pt-BR" sz="1400" dirty="0">
                        <a:latin typeface="+mn-lt"/>
                      </a:endParaRPr>
                    </a:p>
                  </a:txBody>
                  <a:tcPr/>
                </a:tc>
                <a:tc>
                  <a:txBody>
                    <a:bodyPr/>
                    <a:lstStyle/>
                    <a:p>
                      <a:pPr algn="ctr"/>
                      <a:r>
                        <a:rPr kumimoji="0" lang="pt-BR" altLang="pt-BR" sz="1400" b="0" i="0" u="none" strike="noStrike" cap="none" normalizeH="0" baseline="0" dirty="0" smtClean="0">
                          <a:ln>
                            <a:noFill/>
                          </a:ln>
                          <a:solidFill>
                            <a:srgbClr val="4D4D4C"/>
                          </a:solidFill>
                          <a:effectLst/>
                          <a:latin typeface="+mn-lt"/>
                        </a:rPr>
                        <a:t>0.9935897</a:t>
                      </a:r>
                      <a:endParaRPr lang="pt-BR" sz="1400" dirty="0">
                        <a:latin typeface="+mn-lt"/>
                      </a:endParaRPr>
                    </a:p>
                  </a:txBody>
                  <a:tcPr/>
                </a:tc>
                <a:tc>
                  <a:txBody>
                    <a:bodyPr/>
                    <a:lstStyle/>
                    <a:p>
                      <a:pPr algn="ctr"/>
                      <a:r>
                        <a:rPr kumimoji="0" lang="pt-BR" altLang="pt-BR" sz="1400" b="0" i="0" u="none" strike="noStrike" cap="none" normalizeH="0" baseline="0" dirty="0" smtClean="0">
                          <a:ln>
                            <a:noFill/>
                          </a:ln>
                          <a:solidFill>
                            <a:srgbClr val="4D4D4C"/>
                          </a:solidFill>
                          <a:effectLst/>
                          <a:latin typeface="+mn-lt"/>
                        </a:rPr>
                        <a:t>1.302021</a:t>
                      </a:r>
                      <a:endParaRPr lang="pt-BR" sz="1400" dirty="0">
                        <a:latin typeface="+mn-lt"/>
                      </a:endParaRPr>
                    </a:p>
                  </a:txBody>
                  <a:tcPr/>
                </a:tc>
              </a:tr>
              <a:tr h="370840">
                <a:tc>
                  <a:txBody>
                    <a:bodyPr/>
                    <a:lstStyle/>
                    <a:p>
                      <a:r>
                        <a:rPr kumimoji="0" lang="pt-BR" altLang="pt-BR" sz="1200" b="0" i="0" u="none" strike="noStrike" cap="none" normalizeH="0" baseline="0" dirty="0" err="1" smtClean="0">
                          <a:ln>
                            <a:noFill/>
                          </a:ln>
                          <a:solidFill>
                            <a:srgbClr val="4D4D4C"/>
                          </a:solidFill>
                          <a:effectLst/>
                          <a:latin typeface="+mn-lt"/>
                        </a:rPr>
                        <a:t>User_age_calculated_grouped</a:t>
                      </a:r>
                      <a:r>
                        <a:rPr kumimoji="0" lang="pt-BR" altLang="pt-BR" sz="1200" b="0" i="0" u="none" strike="noStrike" cap="none" normalizeH="0" baseline="0" dirty="0" smtClean="0">
                          <a:ln>
                            <a:noFill/>
                          </a:ln>
                          <a:solidFill>
                            <a:srgbClr val="4D4D4C"/>
                          </a:solidFill>
                          <a:effectLst/>
                          <a:latin typeface="+mn-lt"/>
                        </a:rPr>
                        <a:t> = 22-25   |   </a:t>
                      </a:r>
                      <a:r>
                        <a:rPr kumimoji="0" lang="pt-BR" altLang="pt-BR" sz="1200" b="0" i="0" u="none" strike="noStrike" cap="none" normalizeH="0" baseline="0" dirty="0" err="1" smtClean="0">
                          <a:ln>
                            <a:noFill/>
                          </a:ln>
                          <a:solidFill>
                            <a:srgbClr val="4D4D4C"/>
                          </a:solidFill>
                          <a:effectLst/>
                          <a:latin typeface="+mn-lt"/>
                        </a:rPr>
                        <a:t>User_email_verified</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User_badges</a:t>
                      </a:r>
                      <a:r>
                        <a:rPr kumimoji="0" lang="pt-BR" altLang="pt-BR" sz="1200" b="0" i="0" u="none" strike="noStrike" cap="none" normalizeH="0" baseline="0" dirty="0" smtClean="0">
                          <a:ln>
                            <a:noFill/>
                          </a:ln>
                          <a:solidFill>
                            <a:srgbClr val="4D4D4C"/>
                          </a:solidFill>
                          <a:effectLst/>
                          <a:latin typeface="+mn-lt"/>
                        </a:rPr>
                        <a:t> = UNICAMP</a:t>
                      </a:r>
                    </a:p>
                    <a:p>
                      <a:r>
                        <a:rPr kumimoji="0" lang="pt-BR" altLang="pt-BR" sz="1200" b="0" i="0" u="none" strike="noStrike" cap="none" normalizeH="0" baseline="0" dirty="0" err="1" smtClean="0">
                          <a:ln>
                            <a:noFill/>
                          </a:ln>
                          <a:solidFill>
                            <a:srgbClr val="4D4D4C"/>
                          </a:solidFill>
                          <a:effectLst/>
                          <a:latin typeface="+mn-lt"/>
                        </a:rPr>
                        <a:t>User_have_comments</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User_android</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Recurrent</a:t>
                      </a:r>
                      <a:r>
                        <a:rPr kumimoji="0" lang="pt-BR" altLang="pt-BR" sz="1200" b="0" i="0" u="none" strike="noStrike" cap="none" normalizeH="0" baseline="0" dirty="0" smtClean="0">
                          <a:ln>
                            <a:noFill/>
                          </a:ln>
                          <a:solidFill>
                            <a:srgbClr val="4D4D4C"/>
                          </a:solidFill>
                          <a:effectLst/>
                          <a:latin typeface="+mn-lt"/>
                        </a:rPr>
                        <a:t> = 0   |   </a:t>
                      </a:r>
                      <a:r>
                        <a:rPr kumimoji="0" lang="pt-BR" altLang="pt-BR" sz="1200" b="0" i="0" u="none" strike="noStrike" cap="none" normalizeH="0" baseline="0" dirty="0" err="1" smtClean="0">
                          <a:ln>
                            <a:noFill/>
                          </a:ln>
                          <a:solidFill>
                            <a:srgbClr val="4D4D4C"/>
                          </a:solidFill>
                          <a:effectLst/>
                          <a:latin typeface="+mn-lt"/>
                        </a:rPr>
                        <a:t>Comfort</a:t>
                      </a:r>
                      <a:r>
                        <a:rPr kumimoji="0" lang="pt-BR" altLang="pt-BR" sz="1200" b="0" i="0" u="none" strike="noStrike" cap="none" normalizeH="0" baseline="0" dirty="0" smtClean="0">
                          <a:ln>
                            <a:noFill/>
                          </a:ln>
                          <a:solidFill>
                            <a:srgbClr val="4D4D4C"/>
                          </a:solidFill>
                          <a:effectLst/>
                          <a:latin typeface="+mn-lt"/>
                        </a:rPr>
                        <a:t> = 3</a:t>
                      </a:r>
                      <a:endParaRPr lang="pt-BR" sz="1200" dirty="0">
                        <a:latin typeface="+mn-lt"/>
                      </a:endParaRPr>
                    </a:p>
                  </a:txBody>
                  <a:tcPr>
                    <a:solidFill>
                      <a:srgbClr val="ACF6E8"/>
                    </a:solidFill>
                  </a:tcPr>
                </a:tc>
                <a:tc>
                  <a:txBody>
                    <a:bodyPr/>
                    <a:lstStyle/>
                    <a:p>
                      <a:pPr algn="ctr"/>
                      <a:r>
                        <a:rPr kumimoji="0" lang="pt-BR" altLang="pt-BR" sz="1400" b="0" i="0" u="none" strike="noStrike" cap="none" normalizeH="0" baseline="0" dirty="0" smtClean="0">
                          <a:ln>
                            <a:noFill/>
                          </a:ln>
                          <a:solidFill>
                            <a:srgbClr val="4D4D4C"/>
                          </a:solidFill>
                          <a:effectLst/>
                          <a:latin typeface="+mn-lt"/>
                        </a:rPr>
                        <a:t>0.05245347</a:t>
                      </a:r>
                      <a:endParaRPr lang="pt-BR" sz="1400" dirty="0">
                        <a:latin typeface="+mn-lt"/>
                      </a:endParaRPr>
                    </a:p>
                  </a:txBody>
                  <a:tcPr>
                    <a:solidFill>
                      <a:srgbClr val="ACF6E8"/>
                    </a:solidFill>
                  </a:tcPr>
                </a:tc>
                <a:tc>
                  <a:txBody>
                    <a:bodyPr/>
                    <a:lstStyle/>
                    <a:p>
                      <a:pPr algn="ctr"/>
                      <a:r>
                        <a:rPr kumimoji="0" lang="pt-BR" altLang="pt-BR" sz="1400" b="0" i="0" u="none" strike="noStrike" cap="none" normalizeH="0" baseline="0" dirty="0" smtClean="0">
                          <a:ln>
                            <a:noFill/>
                          </a:ln>
                          <a:solidFill>
                            <a:srgbClr val="4D4D4C"/>
                          </a:solidFill>
                          <a:effectLst/>
                          <a:latin typeface="+mn-lt"/>
                        </a:rPr>
                        <a:t>0.9935897</a:t>
                      </a:r>
                      <a:endParaRPr lang="pt-BR" sz="1400" dirty="0">
                        <a:latin typeface="+mn-lt"/>
                      </a:endParaRPr>
                    </a:p>
                  </a:txBody>
                  <a:tcPr>
                    <a:solidFill>
                      <a:srgbClr val="ACF6E8"/>
                    </a:solidFill>
                  </a:tcPr>
                </a:tc>
                <a:tc>
                  <a:txBody>
                    <a:bodyPr/>
                    <a:lstStyle/>
                    <a:p>
                      <a:pPr algn="ctr"/>
                      <a:r>
                        <a:rPr kumimoji="0" lang="pt-BR" altLang="pt-BR" sz="1400" b="0" i="0" u="none" strike="noStrike" cap="none" normalizeH="0" baseline="0" dirty="0" smtClean="0">
                          <a:ln>
                            <a:noFill/>
                          </a:ln>
                          <a:solidFill>
                            <a:srgbClr val="4D4D4C"/>
                          </a:solidFill>
                          <a:effectLst/>
                          <a:latin typeface="+mn-lt"/>
                        </a:rPr>
                        <a:t>1.302021</a:t>
                      </a:r>
                      <a:endParaRPr lang="pt-BR" sz="1400" dirty="0">
                        <a:latin typeface="+mn-lt"/>
                      </a:endParaRPr>
                    </a:p>
                  </a:txBody>
                  <a:tcPr>
                    <a:solidFill>
                      <a:srgbClr val="ACF6E8"/>
                    </a:solidFill>
                  </a:tcPr>
                </a:tc>
              </a:tr>
              <a:tr h="370840">
                <a:tc>
                  <a:txBody>
                    <a:bodyPr/>
                    <a:lstStyle/>
                    <a:p>
                      <a:r>
                        <a:rPr kumimoji="0" lang="pt-BR" altLang="pt-BR" sz="1200" b="0" i="0" u="none" strike="noStrike" cap="none" normalizeH="0" baseline="0" dirty="0" err="1" smtClean="0">
                          <a:ln>
                            <a:noFill/>
                          </a:ln>
                          <a:solidFill>
                            <a:srgbClr val="4D4D4C"/>
                          </a:solidFill>
                          <a:effectLst/>
                          <a:latin typeface="+mn-lt"/>
                        </a:rPr>
                        <a:t>User_age_calculated_grouped</a:t>
                      </a:r>
                      <a:r>
                        <a:rPr kumimoji="0" lang="pt-BR" altLang="pt-BR" sz="1200" b="0" i="0" u="none" strike="noStrike" cap="none" normalizeH="0" baseline="0" dirty="0" smtClean="0">
                          <a:ln>
                            <a:noFill/>
                          </a:ln>
                          <a:solidFill>
                            <a:srgbClr val="4D4D4C"/>
                          </a:solidFill>
                          <a:effectLst/>
                          <a:latin typeface="+mn-lt"/>
                        </a:rPr>
                        <a:t> = 22-25   |   </a:t>
                      </a:r>
                      <a:r>
                        <a:rPr kumimoji="0" lang="pt-BR" altLang="pt-BR" sz="1200" b="0" i="0" u="none" strike="noStrike" cap="none" normalizeH="0" baseline="0" dirty="0" err="1" smtClean="0">
                          <a:ln>
                            <a:noFill/>
                          </a:ln>
                          <a:solidFill>
                            <a:srgbClr val="4D4D4C"/>
                          </a:solidFill>
                          <a:effectLst/>
                          <a:latin typeface="+mn-lt"/>
                        </a:rPr>
                        <a:t>User_email_verified</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User_badges</a:t>
                      </a:r>
                      <a:r>
                        <a:rPr kumimoji="0" lang="pt-BR" altLang="pt-BR" sz="1200" b="0" i="0" u="none" strike="noStrike" cap="none" normalizeH="0" baseline="0" dirty="0" smtClean="0">
                          <a:ln>
                            <a:noFill/>
                          </a:ln>
                          <a:solidFill>
                            <a:srgbClr val="4D4D4C"/>
                          </a:solidFill>
                          <a:effectLst/>
                          <a:latin typeface="+mn-lt"/>
                        </a:rPr>
                        <a:t>=UNICAMP   |   </a:t>
                      </a:r>
                      <a:r>
                        <a:rPr kumimoji="0" lang="pt-BR" altLang="pt-BR" sz="1200" b="0" i="0" u="none" strike="noStrike" cap="none" normalizeH="0" baseline="0" dirty="0" err="1" smtClean="0">
                          <a:ln>
                            <a:noFill/>
                          </a:ln>
                          <a:solidFill>
                            <a:srgbClr val="4D4D4C"/>
                          </a:solidFill>
                          <a:effectLst/>
                          <a:latin typeface="+mn-lt"/>
                        </a:rPr>
                        <a:t>User_have_comments</a:t>
                      </a:r>
                      <a:r>
                        <a:rPr kumimoji="0" lang="pt-BR" altLang="pt-BR" sz="1200" b="0" i="0" u="none" strike="noStrike" cap="none" normalizeH="0" baseline="0" dirty="0" smtClean="0">
                          <a:ln>
                            <a:noFill/>
                          </a:ln>
                          <a:solidFill>
                            <a:srgbClr val="4D4D4C"/>
                          </a:solidFill>
                          <a:effectLst/>
                          <a:latin typeface="+mn-lt"/>
                        </a:rPr>
                        <a:t>=1</a:t>
                      </a:r>
                    </a:p>
                    <a:p>
                      <a:r>
                        <a:rPr kumimoji="0" lang="pt-BR" altLang="pt-BR" sz="1200" b="0" i="0" u="none" strike="noStrike" cap="none" normalizeH="0" baseline="0" dirty="0" err="1" smtClean="0">
                          <a:ln>
                            <a:noFill/>
                          </a:ln>
                          <a:solidFill>
                            <a:srgbClr val="4D4D4C"/>
                          </a:solidFill>
                          <a:effectLst/>
                          <a:latin typeface="+mn-lt"/>
                        </a:rPr>
                        <a:t>User_android</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Trip_comment</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Recurrent</a:t>
                      </a:r>
                      <a:r>
                        <a:rPr kumimoji="0" lang="pt-BR" altLang="pt-BR" sz="1200" b="0" i="0" u="none" strike="noStrike" cap="none" normalizeH="0" baseline="0" dirty="0" smtClean="0">
                          <a:ln>
                            <a:noFill/>
                          </a:ln>
                          <a:solidFill>
                            <a:srgbClr val="4D4D4C"/>
                          </a:solidFill>
                          <a:effectLst/>
                          <a:latin typeface="+mn-lt"/>
                        </a:rPr>
                        <a:t> = 0   |   </a:t>
                      </a:r>
                      <a:r>
                        <a:rPr kumimoji="0" lang="pt-BR" altLang="pt-BR" sz="1200" b="0" i="0" u="none" strike="noStrike" cap="none" normalizeH="0" baseline="0" dirty="0" err="1" smtClean="0">
                          <a:ln>
                            <a:noFill/>
                          </a:ln>
                          <a:solidFill>
                            <a:srgbClr val="4D4D4C"/>
                          </a:solidFill>
                          <a:effectLst/>
                          <a:latin typeface="+mn-lt"/>
                        </a:rPr>
                        <a:t>Comfort</a:t>
                      </a:r>
                      <a:r>
                        <a:rPr kumimoji="0" lang="pt-BR" altLang="pt-BR" sz="1200" b="0" i="0" u="none" strike="noStrike" cap="none" normalizeH="0" baseline="0" dirty="0" smtClean="0">
                          <a:ln>
                            <a:noFill/>
                          </a:ln>
                          <a:solidFill>
                            <a:srgbClr val="4D4D4C"/>
                          </a:solidFill>
                          <a:effectLst/>
                          <a:latin typeface="+mn-lt"/>
                        </a:rPr>
                        <a:t> = 3</a:t>
                      </a:r>
                      <a:endParaRPr lang="pt-BR" sz="1200" dirty="0">
                        <a:latin typeface="+mn-lt"/>
                      </a:endParaRPr>
                    </a:p>
                  </a:txBody>
                  <a:tcPr/>
                </a:tc>
                <a:tc>
                  <a:txBody>
                    <a:bodyPr/>
                    <a:lstStyle/>
                    <a:p>
                      <a:pPr algn="ctr"/>
                      <a:r>
                        <a:rPr kumimoji="0" lang="pt-BR" altLang="pt-BR" sz="1400" b="0" i="0" u="none" strike="noStrike" cap="none" normalizeH="0" baseline="0" dirty="0" smtClean="0">
                          <a:ln>
                            <a:noFill/>
                          </a:ln>
                          <a:solidFill>
                            <a:srgbClr val="4D4D4C"/>
                          </a:solidFill>
                          <a:effectLst/>
                          <a:latin typeface="+mn-lt"/>
                        </a:rPr>
                        <a:t>0.05245347</a:t>
                      </a:r>
                      <a:endParaRPr lang="pt-BR" sz="1400" dirty="0">
                        <a:latin typeface="+mn-lt"/>
                      </a:endParaRPr>
                    </a:p>
                  </a:txBody>
                  <a:tcPr/>
                </a:tc>
                <a:tc>
                  <a:txBody>
                    <a:bodyPr/>
                    <a:lstStyle/>
                    <a:p>
                      <a:pPr algn="ctr"/>
                      <a:r>
                        <a:rPr kumimoji="0" lang="pt-BR" altLang="pt-BR" sz="1400" b="0" i="0" u="none" strike="noStrike" cap="none" normalizeH="0" baseline="0" dirty="0" smtClean="0">
                          <a:ln>
                            <a:noFill/>
                          </a:ln>
                          <a:solidFill>
                            <a:srgbClr val="4D4D4C"/>
                          </a:solidFill>
                          <a:effectLst/>
                          <a:latin typeface="+mn-lt"/>
                        </a:rPr>
                        <a:t>0.9935897</a:t>
                      </a:r>
                      <a:endParaRPr lang="pt-BR" sz="1400" dirty="0">
                        <a:latin typeface="+mn-lt"/>
                      </a:endParaRPr>
                    </a:p>
                  </a:txBody>
                  <a:tcPr/>
                </a:tc>
                <a:tc>
                  <a:txBody>
                    <a:bodyPr/>
                    <a:lstStyle/>
                    <a:p>
                      <a:pPr algn="ctr"/>
                      <a:r>
                        <a:rPr kumimoji="0" lang="pt-BR" altLang="pt-BR" sz="1400" b="0" i="0" u="none" strike="noStrike" cap="none" normalizeH="0" baseline="0" dirty="0" smtClean="0">
                          <a:ln>
                            <a:noFill/>
                          </a:ln>
                          <a:solidFill>
                            <a:srgbClr val="4D4D4C"/>
                          </a:solidFill>
                          <a:effectLst/>
                          <a:latin typeface="+mn-lt"/>
                        </a:rPr>
                        <a:t>1.302021</a:t>
                      </a:r>
                      <a:endParaRPr lang="pt-BR" sz="1400" dirty="0">
                        <a:latin typeface="+mn-lt"/>
                      </a:endParaRPr>
                    </a:p>
                  </a:txBody>
                  <a:tcPr/>
                </a:tc>
              </a:tr>
              <a:tr h="370840">
                <a:tc>
                  <a:txBody>
                    <a:bodyPr/>
                    <a:lstStyle/>
                    <a:p>
                      <a:r>
                        <a:rPr kumimoji="0" lang="pt-BR" altLang="pt-BR" sz="1200" b="0" i="0" u="none" strike="noStrike" cap="none" normalizeH="0" baseline="0" dirty="0" err="1" smtClean="0">
                          <a:ln>
                            <a:noFill/>
                          </a:ln>
                          <a:solidFill>
                            <a:srgbClr val="4D4D4C"/>
                          </a:solidFill>
                          <a:effectLst/>
                          <a:latin typeface="+mn-lt"/>
                        </a:rPr>
                        <a:t>User_age_calculated_grouped</a:t>
                      </a:r>
                      <a:r>
                        <a:rPr kumimoji="0" lang="pt-BR" altLang="pt-BR" sz="1200" b="0" i="0" u="none" strike="noStrike" cap="none" normalizeH="0" baseline="0" dirty="0" smtClean="0">
                          <a:ln>
                            <a:noFill/>
                          </a:ln>
                          <a:solidFill>
                            <a:srgbClr val="4D4D4C"/>
                          </a:solidFill>
                          <a:effectLst/>
                          <a:latin typeface="+mn-lt"/>
                        </a:rPr>
                        <a:t> = 22-25   |   </a:t>
                      </a:r>
                      <a:r>
                        <a:rPr kumimoji="0" lang="pt-BR" altLang="pt-BR" sz="1200" b="0" i="0" u="none" strike="noStrike" cap="none" normalizeH="0" baseline="0" dirty="0" err="1" smtClean="0">
                          <a:ln>
                            <a:noFill/>
                          </a:ln>
                          <a:solidFill>
                            <a:srgbClr val="4D4D4C"/>
                          </a:solidFill>
                          <a:effectLst/>
                          <a:latin typeface="+mn-lt"/>
                        </a:rPr>
                        <a:t>User_email_verified</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User_badges</a:t>
                      </a:r>
                      <a:r>
                        <a:rPr kumimoji="0" lang="pt-BR" altLang="pt-BR" sz="1200" b="0" i="0" u="none" strike="noStrike" cap="none" normalizeH="0" baseline="0" dirty="0" smtClean="0">
                          <a:ln>
                            <a:noFill/>
                          </a:ln>
                          <a:solidFill>
                            <a:srgbClr val="4D4D4C"/>
                          </a:solidFill>
                          <a:effectLst/>
                          <a:latin typeface="+mn-lt"/>
                        </a:rPr>
                        <a:t> = UNICAMP   |   </a:t>
                      </a:r>
                      <a:r>
                        <a:rPr kumimoji="0" lang="pt-BR" altLang="pt-BR" sz="1200" b="0" i="0" u="none" strike="noStrike" cap="none" normalizeH="0" baseline="0" dirty="0" err="1" smtClean="0">
                          <a:ln>
                            <a:noFill/>
                          </a:ln>
                          <a:solidFill>
                            <a:srgbClr val="4D4D4C"/>
                          </a:solidFill>
                          <a:effectLst/>
                          <a:latin typeface="+mn-lt"/>
                        </a:rPr>
                        <a:t>User_avg_rating</a:t>
                      </a:r>
                      <a:r>
                        <a:rPr kumimoji="0" lang="pt-BR" altLang="pt-BR" sz="1200" b="0" i="0" u="none" strike="noStrike" cap="none" normalizeH="0" baseline="0" dirty="0" smtClean="0">
                          <a:ln>
                            <a:noFill/>
                          </a:ln>
                          <a:solidFill>
                            <a:srgbClr val="4D4D4C"/>
                          </a:solidFill>
                          <a:effectLst/>
                          <a:latin typeface="+mn-lt"/>
                        </a:rPr>
                        <a:t> = 5</a:t>
                      </a:r>
                    </a:p>
                    <a:p>
                      <a:r>
                        <a:rPr kumimoji="0" lang="pt-BR" altLang="pt-BR" sz="1200" b="0" i="0" u="none" strike="noStrike" cap="none" normalizeH="0" baseline="0" dirty="0" err="1" smtClean="0">
                          <a:ln>
                            <a:noFill/>
                          </a:ln>
                          <a:solidFill>
                            <a:srgbClr val="4D4D4C"/>
                          </a:solidFill>
                          <a:effectLst/>
                          <a:latin typeface="+mn-lt"/>
                        </a:rPr>
                        <a:t>User_android</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Recurrent</a:t>
                      </a:r>
                      <a:r>
                        <a:rPr kumimoji="0" lang="pt-BR" altLang="pt-BR" sz="1200" b="0" i="0" u="none" strike="noStrike" cap="none" normalizeH="0" baseline="0" dirty="0" smtClean="0">
                          <a:ln>
                            <a:noFill/>
                          </a:ln>
                          <a:solidFill>
                            <a:srgbClr val="4D4D4C"/>
                          </a:solidFill>
                          <a:effectLst/>
                          <a:latin typeface="+mn-lt"/>
                        </a:rPr>
                        <a:t> = 0   |   </a:t>
                      </a:r>
                      <a:r>
                        <a:rPr kumimoji="0" lang="pt-BR" altLang="pt-BR" sz="1200" b="0" i="0" u="none" strike="noStrike" cap="none" normalizeH="0" baseline="0" dirty="0" err="1" smtClean="0">
                          <a:ln>
                            <a:noFill/>
                          </a:ln>
                          <a:solidFill>
                            <a:srgbClr val="4D4D4C"/>
                          </a:solidFill>
                          <a:effectLst/>
                          <a:latin typeface="+mn-lt"/>
                        </a:rPr>
                        <a:t>Comfort</a:t>
                      </a:r>
                      <a:r>
                        <a:rPr kumimoji="0" lang="pt-BR" altLang="pt-BR" sz="1200" b="0" i="0" u="none" strike="noStrike" cap="none" normalizeH="0" baseline="0" dirty="0" smtClean="0">
                          <a:ln>
                            <a:noFill/>
                          </a:ln>
                          <a:solidFill>
                            <a:srgbClr val="4D4D4C"/>
                          </a:solidFill>
                          <a:effectLst/>
                          <a:latin typeface="+mn-lt"/>
                        </a:rPr>
                        <a:t> = 3</a:t>
                      </a:r>
                      <a:endParaRPr lang="pt-BR" sz="1200" dirty="0">
                        <a:latin typeface="+mn-lt"/>
                      </a:endParaRPr>
                    </a:p>
                  </a:txBody>
                  <a:tcPr>
                    <a:solidFill>
                      <a:srgbClr val="ACF6E8"/>
                    </a:solidFill>
                  </a:tcPr>
                </a:tc>
                <a:tc>
                  <a:txBody>
                    <a:bodyPr/>
                    <a:lstStyle/>
                    <a:p>
                      <a:pPr algn="ctr"/>
                      <a:r>
                        <a:rPr kumimoji="0" lang="pt-BR" altLang="pt-BR" sz="1400" b="0" i="0" u="none" strike="noStrike" cap="none" normalizeH="0" baseline="0" dirty="0" smtClean="0">
                          <a:ln>
                            <a:noFill/>
                          </a:ln>
                          <a:solidFill>
                            <a:srgbClr val="4D4D4C"/>
                          </a:solidFill>
                          <a:effectLst/>
                          <a:latin typeface="+mn-lt"/>
                        </a:rPr>
                        <a:t>0.05211506</a:t>
                      </a:r>
                      <a:endParaRPr lang="pt-BR" sz="1400" dirty="0">
                        <a:latin typeface="+mn-lt"/>
                      </a:endParaRPr>
                    </a:p>
                  </a:txBody>
                  <a:tcPr>
                    <a:solidFill>
                      <a:srgbClr val="ACF6E8"/>
                    </a:solidFill>
                  </a:tcPr>
                </a:tc>
                <a:tc>
                  <a:txBody>
                    <a:bodyPr/>
                    <a:lstStyle/>
                    <a:p>
                      <a:pPr algn="ctr"/>
                      <a:r>
                        <a:rPr kumimoji="0" lang="pt-BR" altLang="pt-BR" sz="1400" b="0" i="0" u="none" strike="noStrike" cap="none" normalizeH="0" baseline="0" dirty="0" smtClean="0">
                          <a:ln>
                            <a:noFill/>
                          </a:ln>
                          <a:solidFill>
                            <a:srgbClr val="4D4D4C"/>
                          </a:solidFill>
                          <a:effectLst/>
                          <a:latin typeface="+mn-lt"/>
                        </a:rPr>
                        <a:t>0.9935484</a:t>
                      </a:r>
                      <a:endParaRPr lang="pt-BR" sz="1400" dirty="0">
                        <a:latin typeface="+mn-lt"/>
                      </a:endParaRPr>
                    </a:p>
                  </a:txBody>
                  <a:tcPr>
                    <a:solidFill>
                      <a:srgbClr val="ACF6E8"/>
                    </a:solidFill>
                  </a:tcPr>
                </a:tc>
                <a:tc>
                  <a:txBody>
                    <a:bodyPr/>
                    <a:lstStyle/>
                    <a:p>
                      <a:pPr algn="ctr"/>
                      <a:r>
                        <a:rPr kumimoji="0" lang="pt-BR" altLang="pt-BR" sz="1400" b="0" i="0" u="none" strike="noStrike" cap="none" normalizeH="0" baseline="0" dirty="0" smtClean="0">
                          <a:ln>
                            <a:noFill/>
                          </a:ln>
                          <a:solidFill>
                            <a:srgbClr val="4D4D4C"/>
                          </a:solidFill>
                          <a:effectLst/>
                          <a:latin typeface="+mn-lt"/>
                        </a:rPr>
                        <a:t>1.301967</a:t>
                      </a:r>
                      <a:endParaRPr lang="pt-BR" sz="1400" dirty="0">
                        <a:latin typeface="+mn-lt"/>
                      </a:endParaRPr>
                    </a:p>
                  </a:txBody>
                  <a:tcPr>
                    <a:solidFill>
                      <a:srgbClr val="ACF6E8"/>
                    </a:solidFill>
                  </a:tcPr>
                </a:tc>
              </a:tr>
              <a:tr h="370840">
                <a:tc>
                  <a:txBody>
                    <a:bodyPr/>
                    <a:lstStyle/>
                    <a:p>
                      <a:r>
                        <a:rPr kumimoji="0" lang="pt-BR" altLang="pt-BR" sz="1200" b="0" i="0" u="none" strike="noStrike" cap="none" normalizeH="0" baseline="0" dirty="0" err="1" smtClean="0">
                          <a:ln>
                            <a:noFill/>
                          </a:ln>
                          <a:solidFill>
                            <a:srgbClr val="4D4D4C"/>
                          </a:solidFill>
                          <a:effectLst/>
                          <a:latin typeface="+mn-lt"/>
                        </a:rPr>
                        <a:t>User_age_calculated_grouped</a:t>
                      </a:r>
                      <a:r>
                        <a:rPr kumimoji="0" lang="pt-BR" altLang="pt-BR" sz="1200" b="0" i="0" u="none" strike="noStrike" cap="none" normalizeH="0" baseline="0" dirty="0" smtClean="0">
                          <a:ln>
                            <a:noFill/>
                          </a:ln>
                          <a:solidFill>
                            <a:srgbClr val="4D4D4C"/>
                          </a:solidFill>
                          <a:effectLst/>
                          <a:latin typeface="+mn-lt"/>
                        </a:rPr>
                        <a:t> = 22-25   |   </a:t>
                      </a:r>
                      <a:r>
                        <a:rPr kumimoji="0" lang="pt-BR" altLang="pt-BR" sz="1200" b="0" i="0" u="none" strike="noStrike" cap="none" normalizeH="0" baseline="0" dirty="0" err="1" smtClean="0">
                          <a:ln>
                            <a:noFill/>
                          </a:ln>
                          <a:solidFill>
                            <a:srgbClr val="4D4D4C"/>
                          </a:solidFill>
                          <a:effectLst/>
                          <a:latin typeface="+mn-lt"/>
                        </a:rPr>
                        <a:t>User_email_verified</a:t>
                      </a:r>
                      <a:r>
                        <a:rPr kumimoji="0" lang="pt-BR" altLang="pt-BR" sz="1200" b="0" i="0" u="none" strike="noStrike" cap="none" normalizeH="0" baseline="0" dirty="0" smtClean="0">
                          <a:ln>
                            <a:noFill/>
                          </a:ln>
                          <a:solidFill>
                            <a:srgbClr val="4D4D4C"/>
                          </a:solidFill>
                          <a:effectLst/>
                          <a:latin typeface="+mn-lt"/>
                        </a:rPr>
                        <a:t>=1   |   </a:t>
                      </a:r>
                      <a:r>
                        <a:rPr kumimoji="0" lang="pt-BR" altLang="pt-BR" sz="1200" b="0" i="0" u="none" strike="noStrike" cap="none" normalizeH="0" baseline="0" dirty="0" err="1" smtClean="0">
                          <a:ln>
                            <a:noFill/>
                          </a:ln>
                          <a:solidFill>
                            <a:srgbClr val="4D4D4C"/>
                          </a:solidFill>
                          <a:effectLst/>
                          <a:latin typeface="+mn-lt"/>
                        </a:rPr>
                        <a:t>User_badges</a:t>
                      </a:r>
                      <a:r>
                        <a:rPr kumimoji="0" lang="pt-BR" altLang="pt-BR" sz="1200" b="0" i="0" u="none" strike="noStrike" cap="none" normalizeH="0" baseline="0" dirty="0" smtClean="0">
                          <a:ln>
                            <a:noFill/>
                          </a:ln>
                          <a:solidFill>
                            <a:srgbClr val="4D4D4C"/>
                          </a:solidFill>
                          <a:effectLst/>
                          <a:latin typeface="+mn-lt"/>
                        </a:rPr>
                        <a:t> = UNICAMP   |   </a:t>
                      </a:r>
                      <a:r>
                        <a:rPr kumimoji="0" lang="pt-BR" altLang="pt-BR" sz="1200" b="0" i="0" u="none" strike="noStrike" cap="none" normalizeH="0" baseline="0" dirty="0" err="1" smtClean="0">
                          <a:ln>
                            <a:noFill/>
                          </a:ln>
                          <a:solidFill>
                            <a:srgbClr val="4D4D4C"/>
                          </a:solidFill>
                          <a:effectLst/>
                          <a:latin typeface="+mn-lt"/>
                        </a:rPr>
                        <a:t>User_avg_rating</a:t>
                      </a:r>
                      <a:r>
                        <a:rPr kumimoji="0" lang="pt-BR" altLang="pt-BR" sz="1200" b="0" i="0" u="none" strike="noStrike" cap="none" normalizeH="0" baseline="0" dirty="0" smtClean="0">
                          <a:ln>
                            <a:noFill/>
                          </a:ln>
                          <a:solidFill>
                            <a:srgbClr val="4D4D4C"/>
                          </a:solidFill>
                          <a:effectLst/>
                          <a:latin typeface="+mn-lt"/>
                        </a:rPr>
                        <a:t> = 5 </a:t>
                      </a:r>
                    </a:p>
                    <a:p>
                      <a:r>
                        <a:rPr kumimoji="0" lang="pt-BR" altLang="pt-BR" sz="1200" b="0" i="0" u="none" strike="noStrike" cap="none" normalizeH="0" baseline="0" dirty="0" err="1" smtClean="0">
                          <a:ln>
                            <a:noFill/>
                          </a:ln>
                          <a:solidFill>
                            <a:srgbClr val="4D4D4C"/>
                          </a:solidFill>
                          <a:effectLst/>
                          <a:latin typeface="+mn-lt"/>
                        </a:rPr>
                        <a:t>User_android</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Trip_comment</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Recurrent</a:t>
                      </a:r>
                      <a:r>
                        <a:rPr kumimoji="0" lang="pt-BR" altLang="pt-BR" sz="1200" b="0" i="0" u="none" strike="noStrike" cap="none" normalizeH="0" baseline="0" dirty="0" smtClean="0">
                          <a:ln>
                            <a:noFill/>
                          </a:ln>
                          <a:solidFill>
                            <a:srgbClr val="4D4D4C"/>
                          </a:solidFill>
                          <a:effectLst/>
                          <a:latin typeface="+mn-lt"/>
                        </a:rPr>
                        <a:t> = 0   |   </a:t>
                      </a:r>
                      <a:r>
                        <a:rPr kumimoji="0" lang="pt-BR" altLang="pt-BR" sz="1200" b="0" i="0" u="none" strike="noStrike" cap="none" normalizeH="0" baseline="0" dirty="0" err="1" smtClean="0">
                          <a:ln>
                            <a:noFill/>
                          </a:ln>
                          <a:solidFill>
                            <a:srgbClr val="4D4D4C"/>
                          </a:solidFill>
                          <a:effectLst/>
                          <a:latin typeface="+mn-lt"/>
                        </a:rPr>
                        <a:t>Comfort</a:t>
                      </a:r>
                      <a:r>
                        <a:rPr kumimoji="0" lang="pt-BR" altLang="pt-BR" sz="1200" b="0" i="0" u="none" strike="noStrike" cap="none" normalizeH="0" baseline="0" dirty="0" smtClean="0">
                          <a:ln>
                            <a:noFill/>
                          </a:ln>
                          <a:solidFill>
                            <a:srgbClr val="4D4D4C"/>
                          </a:solidFill>
                          <a:effectLst/>
                          <a:latin typeface="+mn-lt"/>
                        </a:rPr>
                        <a:t> = 3</a:t>
                      </a:r>
                      <a:endParaRPr lang="pt-BR" sz="1200" dirty="0">
                        <a:latin typeface="+mn-lt"/>
                      </a:endParaRPr>
                    </a:p>
                  </a:txBody>
                  <a:tcPr/>
                </a:tc>
                <a:tc>
                  <a:txBody>
                    <a:bodyPr/>
                    <a:lstStyle/>
                    <a:p>
                      <a:pPr algn="ctr"/>
                      <a:r>
                        <a:rPr kumimoji="0" lang="pt-BR" altLang="pt-BR" sz="1400" b="0" i="0" u="none" strike="noStrike" cap="none" normalizeH="0" baseline="0" dirty="0" smtClean="0">
                          <a:ln>
                            <a:noFill/>
                          </a:ln>
                          <a:solidFill>
                            <a:srgbClr val="4D4D4C"/>
                          </a:solidFill>
                          <a:effectLst/>
                          <a:latin typeface="+mn-lt"/>
                        </a:rPr>
                        <a:t>0.05211506</a:t>
                      </a:r>
                      <a:endParaRPr lang="pt-BR" sz="1400" dirty="0">
                        <a:latin typeface="+mn-lt"/>
                      </a:endParaRPr>
                    </a:p>
                  </a:txBody>
                  <a:tcPr/>
                </a:tc>
                <a:tc>
                  <a:txBody>
                    <a:bodyPr/>
                    <a:lstStyle/>
                    <a:p>
                      <a:pPr algn="ctr"/>
                      <a:r>
                        <a:rPr kumimoji="0" lang="pt-BR" altLang="pt-BR" sz="1400" b="0" i="0" u="none" strike="noStrike" cap="none" normalizeH="0" baseline="0" dirty="0" smtClean="0">
                          <a:ln>
                            <a:noFill/>
                          </a:ln>
                          <a:solidFill>
                            <a:srgbClr val="4D4D4C"/>
                          </a:solidFill>
                          <a:effectLst/>
                          <a:latin typeface="+mn-lt"/>
                        </a:rPr>
                        <a:t>0.9935484</a:t>
                      </a:r>
                      <a:endParaRPr lang="pt-BR" sz="1400" dirty="0">
                        <a:latin typeface="+mn-lt"/>
                      </a:endParaRPr>
                    </a:p>
                  </a:txBody>
                  <a:tcPr/>
                </a:tc>
                <a:tc>
                  <a:txBody>
                    <a:bodyPr/>
                    <a:lstStyle/>
                    <a:p>
                      <a:pPr algn="ctr"/>
                      <a:r>
                        <a:rPr kumimoji="0" lang="pt-BR" altLang="pt-BR" sz="1400" b="0" i="0" u="none" strike="noStrike" cap="none" normalizeH="0" baseline="0" dirty="0" smtClean="0">
                          <a:ln>
                            <a:noFill/>
                          </a:ln>
                          <a:solidFill>
                            <a:srgbClr val="4D4D4C"/>
                          </a:solidFill>
                          <a:effectLst/>
                          <a:latin typeface="+mn-lt"/>
                        </a:rPr>
                        <a:t>1.301967</a:t>
                      </a:r>
                      <a:endParaRPr lang="pt-BR" sz="1400" dirty="0">
                        <a:latin typeface="+mn-lt"/>
                      </a:endParaRPr>
                    </a:p>
                  </a:txBody>
                  <a:tcPr/>
                </a:tc>
              </a:tr>
              <a:tr h="370840">
                <a:tc>
                  <a:txBody>
                    <a:bodyPr/>
                    <a:lstStyle/>
                    <a:p>
                      <a:r>
                        <a:rPr kumimoji="0" lang="pt-BR" altLang="pt-BR" sz="1200" b="0" i="0" u="none" strike="noStrike" cap="none" normalizeH="0" baseline="0" dirty="0" err="1" smtClean="0">
                          <a:ln>
                            <a:noFill/>
                          </a:ln>
                          <a:solidFill>
                            <a:srgbClr val="4D4D4C"/>
                          </a:solidFill>
                          <a:effectLst/>
                          <a:latin typeface="+mn-lt"/>
                        </a:rPr>
                        <a:t>User_age_calculated_grouped</a:t>
                      </a:r>
                      <a:r>
                        <a:rPr kumimoji="0" lang="pt-BR" altLang="pt-BR" sz="1200" b="0" i="0" u="none" strike="noStrike" cap="none" normalizeH="0" baseline="0" dirty="0" smtClean="0">
                          <a:ln>
                            <a:noFill/>
                          </a:ln>
                          <a:solidFill>
                            <a:srgbClr val="4D4D4C"/>
                          </a:solidFill>
                          <a:effectLst/>
                          <a:latin typeface="+mn-lt"/>
                        </a:rPr>
                        <a:t> = 22-25   |   </a:t>
                      </a:r>
                      <a:r>
                        <a:rPr kumimoji="0" lang="pt-BR" altLang="pt-BR" sz="1200" b="0" i="0" u="none" strike="noStrike" cap="none" normalizeH="0" baseline="0" dirty="0" err="1" smtClean="0">
                          <a:ln>
                            <a:noFill/>
                          </a:ln>
                          <a:solidFill>
                            <a:srgbClr val="4D4D4C"/>
                          </a:solidFill>
                          <a:effectLst/>
                          <a:latin typeface="+mn-lt"/>
                        </a:rPr>
                        <a:t>User_email_verified</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User_badges</a:t>
                      </a:r>
                      <a:r>
                        <a:rPr kumimoji="0" lang="pt-BR" altLang="pt-BR" sz="1200" b="0" i="0" u="none" strike="noStrike" cap="none" normalizeH="0" baseline="0" dirty="0" smtClean="0">
                          <a:ln>
                            <a:noFill/>
                          </a:ln>
                          <a:solidFill>
                            <a:srgbClr val="4D4D4C"/>
                          </a:solidFill>
                          <a:effectLst/>
                          <a:latin typeface="+mn-lt"/>
                        </a:rPr>
                        <a:t> = UNICAMP   |   </a:t>
                      </a:r>
                      <a:r>
                        <a:rPr kumimoji="0" lang="pt-BR" altLang="pt-BR" sz="1200" b="0" i="0" u="none" strike="noStrike" cap="none" normalizeH="0" baseline="0" dirty="0" err="1" smtClean="0">
                          <a:ln>
                            <a:noFill/>
                          </a:ln>
                          <a:solidFill>
                            <a:srgbClr val="4D4D4C"/>
                          </a:solidFill>
                          <a:effectLst/>
                          <a:latin typeface="+mn-lt"/>
                        </a:rPr>
                        <a:t>User_avg_rating</a:t>
                      </a:r>
                      <a:r>
                        <a:rPr kumimoji="0" lang="pt-BR" altLang="pt-BR" sz="1200" b="0" i="0" u="none" strike="noStrike" cap="none" normalizeH="0" baseline="0" dirty="0" smtClean="0">
                          <a:ln>
                            <a:noFill/>
                          </a:ln>
                          <a:solidFill>
                            <a:srgbClr val="4D4D4C"/>
                          </a:solidFill>
                          <a:effectLst/>
                          <a:latin typeface="+mn-lt"/>
                        </a:rPr>
                        <a:t> = 5</a:t>
                      </a:r>
                    </a:p>
                    <a:p>
                      <a:r>
                        <a:rPr kumimoji="0" lang="pt-BR" altLang="pt-BR" sz="1200" b="0" i="0" u="none" strike="noStrike" cap="none" normalizeH="0" baseline="0" dirty="0" err="1" smtClean="0">
                          <a:ln>
                            <a:noFill/>
                          </a:ln>
                          <a:solidFill>
                            <a:srgbClr val="4D4D4C"/>
                          </a:solidFill>
                          <a:effectLst/>
                          <a:latin typeface="+mn-lt"/>
                        </a:rPr>
                        <a:t>User_have_comments</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User_android</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Recurrent</a:t>
                      </a:r>
                      <a:r>
                        <a:rPr kumimoji="0" lang="pt-BR" altLang="pt-BR" sz="1200" b="0" i="0" u="none" strike="noStrike" cap="none" normalizeH="0" baseline="0" dirty="0" smtClean="0">
                          <a:ln>
                            <a:noFill/>
                          </a:ln>
                          <a:solidFill>
                            <a:srgbClr val="4D4D4C"/>
                          </a:solidFill>
                          <a:effectLst/>
                          <a:latin typeface="+mn-lt"/>
                        </a:rPr>
                        <a:t>=0   |   </a:t>
                      </a:r>
                      <a:r>
                        <a:rPr kumimoji="0" lang="pt-BR" altLang="pt-BR" sz="1200" b="0" i="0" u="none" strike="noStrike" cap="none" normalizeH="0" baseline="0" dirty="0" err="1" smtClean="0">
                          <a:ln>
                            <a:noFill/>
                          </a:ln>
                          <a:solidFill>
                            <a:srgbClr val="4D4D4C"/>
                          </a:solidFill>
                          <a:effectLst/>
                          <a:latin typeface="+mn-lt"/>
                        </a:rPr>
                        <a:t>Comfort</a:t>
                      </a:r>
                      <a:r>
                        <a:rPr kumimoji="0" lang="pt-BR" altLang="pt-BR" sz="1200" b="0" i="0" u="none" strike="noStrike" cap="none" normalizeH="0" baseline="0" dirty="0" smtClean="0">
                          <a:ln>
                            <a:noFill/>
                          </a:ln>
                          <a:solidFill>
                            <a:srgbClr val="4D4D4C"/>
                          </a:solidFill>
                          <a:effectLst/>
                          <a:latin typeface="+mn-lt"/>
                        </a:rPr>
                        <a:t> = 3</a:t>
                      </a:r>
                      <a:endParaRPr lang="pt-BR" sz="1200" dirty="0">
                        <a:latin typeface="+mn-lt"/>
                      </a:endParaRPr>
                    </a:p>
                  </a:txBody>
                  <a:tcPr>
                    <a:solidFill>
                      <a:srgbClr val="ACF6E8"/>
                    </a:solidFill>
                  </a:tcPr>
                </a:tc>
                <a:tc>
                  <a:txBody>
                    <a:bodyPr/>
                    <a:lstStyle/>
                    <a:p>
                      <a:pPr algn="ctr"/>
                      <a:r>
                        <a:rPr kumimoji="0" lang="pt-BR" altLang="pt-BR" sz="1400" b="0" i="0" u="none" strike="noStrike" cap="none" normalizeH="0" baseline="0" dirty="0" smtClean="0">
                          <a:ln>
                            <a:noFill/>
                          </a:ln>
                          <a:solidFill>
                            <a:srgbClr val="4D4D4C"/>
                          </a:solidFill>
                          <a:effectLst/>
                          <a:latin typeface="+mn-lt"/>
                        </a:rPr>
                        <a:t>0.05211506</a:t>
                      </a:r>
                      <a:endParaRPr lang="pt-BR" sz="1400" dirty="0">
                        <a:latin typeface="+mn-lt"/>
                      </a:endParaRPr>
                    </a:p>
                  </a:txBody>
                  <a:tcPr>
                    <a:solidFill>
                      <a:srgbClr val="ACF6E8"/>
                    </a:solidFill>
                  </a:tcPr>
                </a:tc>
                <a:tc>
                  <a:txBody>
                    <a:bodyPr/>
                    <a:lstStyle/>
                    <a:p>
                      <a:pPr algn="ctr"/>
                      <a:r>
                        <a:rPr kumimoji="0" lang="pt-BR" altLang="pt-BR" sz="1400" b="0" i="0" u="none" strike="noStrike" cap="none" normalizeH="0" baseline="0" dirty="0" smtClean="0">
                          <a:ln>
                            <a:noFill/>
                          </a:ln>
                          <a:solidFill>
                            <a:srgbClr val="4D4D4C"/>
                          </a:solidFill>
                          <a:effectLst/>
                          <a:latin typeface="+mn-lt"/>
                        </a:rPr>
                        <a:t>0.9935484</a:t>
                      </a:r>
                      <a:endParaRPr lang="pt-BR" sz="1400" dirty="0">
                        <a:latin typeface="+mn-lt"/>
                      </a:endParaRPr>
                    </a:p>
                  </a:txBody>
                  <a:tcPr>
                    <a:solidFill>
                      <a:srgbClr val="ACF6E8"/>
                    </a:solidFill>
                  </a:tcPr>
                </a:tc>
                <a:tc>
                  <a:txBody>
                    <a:bodyPr/>
                    <a:lstStyle/>
                    <a:p>
                      <a:pPr algn="ctr"/>
                      <a:r>
                        <a:rPr kumimoji="0" lang="pt-BR" altLang="pt-BR" sz="1400" b="0" i="0" u="none" strike="noStrike" cap="none" normalizeH="0" baseline="0" dirty="0" smtClean="0">
                          <a:ln>
                            <a:noFill/>
                          </a:ln>
                          <a:solidFill>
                            <a:srgbClr val="4D4D4C"/>
                          </a:solidFill>
                          <a:effectLst/>
                          <a:latin typeface="+mn-lt"/>
                        </a:rPr>
                        <a:t>1.301967</a:t>
                      </a:r>
                      <a:endParaRPr lang="pt-BR" sz="1400" dirty="0">
                        <a:latin typeface="+mn-lt"/>
                      </a:endParaRPr>
                    </a:p>
                  </a:txBody>
                  <a:tcPr>
                    <a:solidFill>
                      <a:srgbClr val="ACF6E8"/>
                    </a:solidFill>
                  </a:tcPr>
                </a:tc>
              </a:tr>
              <a:tr h="370840">
                <a:tc>
                  <a:txBody>
                    <a:bodyPr/>
                    <a:lstStyle/>
                    <a:p>
                      <a:r>
                        <a:rPr kumimoji="0" lang="pt-BR" altLang="pt-BR" sz="1200" b="0" i="0" u="none" strike="noStrike" cap="none" normalizeH="0" baseline="0" dirty="0" err="1" smtClean="0">
                          <a:ln>
                            <a:noFill/>
                          </a:ln>
                          <a:solidFill>
                            <a:srgbClr val="4D4D4C"/>
                          </a:solidFill>
                          <a:effectLst/>
                          <a:latin typeface="+mn-lt"/>
                        </a:rPr>
                        <a:t>User_age_calculated_grouped</a:t>
                      </a:r>
                      <a:r>
                        <a:rPr kumimoji="0" lang="pt-BR" altLang="pt-BR" sz="1200" b="0" i="0" u="none" strike="noStrike" cap="none" normalizeH="0" baseline="0" dirty="0" smtClean="0">
                          <a:ln>
                            <a:noFill/>
                          </a:ln>
                          <a:solidFill>
                            <a:srgbClr val="4D4D4C"/>
                          </a:solidFill>
                          <a:effectLst/>
                          <a:latin typeface="+mn-lt"/>
                        </a:rPr>
                        <a:t> = 22-25   |   </a:t>
                      </a:r>
                      <a:r>
                        <a:rPr kumimoji="0" lang="pt-BR" altLang="pt-BR" sz="1200" b="0" i="0" u="none" strike="noStrike" cap="none" normalizeH="0" baseline="0" dirty="0" err="1" smtClean="0">
                          <a:ln>
                            <a:noFill/>
                          </a:ln>
                          <a:solidFill>
                            <a:srgbClr val="4D4D4C"/>
                          </a:solidFill>
                          <a:effectLst/>
                          <a:latin typeface="+mn-lt"/>
                        </a:rPr>
                        <a:t>User_email_verified</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User_badges</a:t>
                      </a:r>
                      <a:r>
                        <a:rPr kumimoji="0" lang="pt-BR" altLang="pt-BR" sz="1200" b="0" i="0" u="none" strike="noStrike" cap="none" normalizeH="0" baseline="0" dirty="0" smtClean="0">
                          <a:ln>
                            <a:noFill/>
                          </a:ln>
                          <a:solidFill>
                            <a:srgbClr val="4D4D4C"/>
                          </a:solidFill>
                          <a:effectLst/>
                          <a:latin typeface="+mn-lt"/>
                        </a:rPr>
                        <a:t> = UNICAMP   |   </a:t>
                      </a:r>
                      <a:r>
                        <a:rPr kumimoji="0" lang="pt-BR" altLang="pt-BR" sz="1200" b="0" i="0" u="none" strike="noStrike" cap="none" normalizeH="0" baseline="0" dirty="0" err="1" smtClean="0">
                          <a:ln>
                            <a:noFill/>
                          </a:ln>
                          <a:solidFill>
                            <a:srgbClr val="4D4D4C"/>
                          </a:solidFill>
                          <a:effectLst/>
                          <a:latin typeface="+mn-lt"/>
                        </a:rPr>
                        <a:t>User_avg_rating</a:t>
                      </a:r>
                      <a:r>
                        <a:rPr kumimoji="0" lang="pt-BR" altLang="pt-BR" sz="1200" b="0" i="0" u="none" strike="noStrike" cap="none" normalizeH="0" baseline="0" dirty="0" smtClean="0">
                          <a:ln>
                            <a:noFill/>
                          </a:ln>
                          <a:solidFill>
                            <a:srgbClr val="4D4D4C"/>
                          </a:solidFill>
                          <a:effectLst/>
                          <a:latin typeface="+mn-lt"/>
                        </a:rPr>
                        <a:t> = 5</a:t>
                      </a:r>
                    </a:p>
                    <a:p>
                      <a:r>
                        <a:rPr kumimoji="0" lang="pt-BR" altLang="pt-BR" sz="1200" b="0" i="0" u="none" strike="noStrike" cap="none" normalizeH="0" baseline="0" dirty="0" err="1" smtClean="0">
                          <a:ln>
                            <a:noFill/>
                          </a:ln>
                          <a:solidFill>
                            <a:srgbClr val="4D4D4C"/>
                          </a:solidFill>
                          <a:effectLst/>
                          <a:latin typeface="+mn-lt"/>
                        </a:rPr>
                        <a:t>User_have_comments</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User_android</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Trip_comment</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Recurrent</a:t>
                      </a:r>
                      <a:r>
                        <a:rPr kumimoji="0" lang="pt-BR" altLang="pt-BR" sz="1200" b="0" i="0" u="none" strike="noStrike" cap="none" normalizeH="0" baseline="0" dirty="0" smtClean="0">
                          <a:ln>
                            <a:noFill/>
                          </a:ln>
                          <a:solidFill>
                            <a:srgbClr val="4D4D4C"/>
                          </a:solidFill>
                          <a:effectLst/>
                          <a:latin typeface="+mn-lt"/>
                        </a:rPr>
                        <a:t> = 0   |   </a:t>
                      </a:r>
                      <a:r>
                        <a:rPr kumimoji="0" lang="pt-BR" altLang="pt-BR" sz="1200" b="0" i="0" u="none" strike="noStrike" cap="none" normalizeH="0" baseline="0" dirty="0" err="1" smtClean="0">
                          <a:ln>
                            <a:noFill/>
                          </a:ln>
                          <a:solidFill>
                            <a:srgbClr val="4D4D4C"/>
                          </a:solidFill>
                          <a:effectLst/>
                          <a:latin typeface="+mn-lt"/>
                        </a:rPr>
                        <a:t>Comfort</a:t>
                      </a:r>
                      <a:r>
                        <a:rPr kumimoji="0" lang="pt-BR" altLang="pt-BR" sz="1200" b="0" i="0" u="none" strike="noStrike" cap="none" normalizeH="0" baseline="0" dirty="0" smtClean="0">
                          <a:ln>
                            <a:noFill/>
                          </a:ln>
                          <a:solidFill>
                            <a:srgbClr val="4D4D4C"/>
                          </a:solidFill>
                          <a:effectLst/>
                          <a:latin typeface="+mn-lt"/>
                        </a:rPr>
                        <a:t> = 3</a:t>
                      </a:r>
                      <a:endParaRPr lang="pt-BR" sz="1200" dirty="0">
                        <a:latin typeface="+mn-lt"/>
                      </a:endParaRPr>
                    </a:p>
                  </a:txBody>
                  <a:tcPr/>
                </a:tc>
                <a:tc>
                  <a:txBody>
                    <a:bodyPr/>
                    <a:lstStyle/>
                    <a:p>
                      <a:pPr algn="ctr"/>
                      <a:r>
                        <a:rPr kumimoji="0" lang="pt-BR" altLang="pt-BR" sz="1400" b="0" i="0" u="none" strike="noStrike" cap="none" normalizeH="0" baseline="0" dirty="0" smtClean="0">
                          <a:ln>
                            <a:noFill/>
                          </a:ln>
                          <a:solidFill>
                            <a:srgbClr val="4D4D4C"/>
                          </a:solidFill>
                          <a:effectLst/>
                          <a:latin typeface="+mn-lt"/>
                        </a:rPr>
                        <a:t>0.05211506</a:t>
                      </a:r>
                      <a:endParaRPr lang="pt-BR" sz="1400" dirty="0">
                        <a:latin typeface="+mn-lt"/>
                      </a:endParaRPr>
                    </a:p>
                  </a:txBody>
                  <a:tcPr/>
                </a:tc>
                <a:tc>
                  <a:txBody>
                    <a:bodyPr/>
                    <a:lstStyle/>
                    <a:p>
                      <a:pPr algn="ctr"/>
                      <a:r>
                        <a:rPr kumimoji="0" lang="pt-BR" altLang="pt-BR" sz="1400" b="0" i="0" u="none" strike="noStrike" cap="none" normalizeH="0" baseline="0" dirty="0" smtClean="0">
                          <a:ln>
                            <a:noFill/>
                          </a:ln>
                          <a:solidFill>
                            <a:srgbClr val="4D4D4C"/>
                          </a:solidFill>
                          <a:effectLst/>
                          <a:latin typeface="+mn-lt"/>
                        </a:rPr>
                        <a:t>0.9935484</a:t>
                      </a:r>
                      <a:endParaRPr lang="pt-BR" sz="1400" dirty="0">
                        <a:latin typeface="+mn-lt"/>
                      </a:endParaRPr>
                    </a:p>
                  </a:txBody>
                  <a:tcPr/>
                </a:tc>
                <a:tc>
                  <a:txBody>
                    <a:bodyPr/>
                    <a:lstStyle/>
                    <a:p>
                      <a:pPr algn="ctr"/>
                      <a:r>
                        <a:rPr kumimoji="0" lang="pt-BR" altLang="pt-BR" sz="1400" b="0" i="0" u="none" strike="noStrike" cap="none" normalizeH="0" baseline="0" dirty="0" smtClean="0">
                          <a:ln>
                            <a:noFill/>
                          </a:ln>
                          <a:solidFill>
                            <a:srgbClr val="4D4D4C"/>
                          </a:solidFill>
                          <a:effectLst/>
                          <a:latin typeface="+mn-lt"/>
                        </a:rPr>
                        <a:t>1.301967</a:t>
                      </a:r>
                      <a:endParaRPr lang="pt-BR" sz="1400" dirty="0">
                        <a:latin typeface="+mn-lt"/>
                      </a:endParaRPr>
                    </a:p>
                  </a:txBody>
                  <a:tcPr/>
                </a:tc>
              </a:tr>
              <a:tr h="370840">
                <a:tc>
                  <a:txBody>
                    <a:bodyPr/>
                    <a:lstStyle/>
                    <a:p>
                      <a:r>
                        <a:rPr kumimoji="0" lang="pt-BR" altLang="pt-BR" sz="1200" b="0" i="0" u="none" strike="noStrike" cap="none" normalizeH="0" baseline="0" dirty="0" err="1" smtClean="0">
                          <a:ln>
                            <a:noFill/>
                          </a:ln>
                          <a:solidFill>
                            <a:srgbClr val="4D4D4C"/>
                          </a:solidFill>
                          <a:effectLst/>
                          <a:latin typeface="+mn-lt"/>
                        </a:rPr>
                        <a:t>User_age_calculated_grouped</a:t>
                      </a:r>
                      <a:r>
                        <a:rPr kumimoji="0" lang="pt-BR" altLang="pt-BR" sz="1200" b="0" i="0" u="none" strike="noStrike" cap="none" normalizeH="0" baseline="0" dirty="0" smtClean="0">
                          <a:ln>
                            <a:noFill/>
                          </a:ln>
                          <a:solidFill>
                            <a:srgbClr val="4D4D4C"/>
                          </a:solidFill>
                          <a:effectLst/>
                          <a:latin typeface="+mn-lt"/>
                        </a:rPr>
                        <a:t> = 22-25   |   </a:t>
                      </a:r>
                      <a:r>
                        <a:rPr kumimoji="0" lang="pt-BR" altLang="pt-BR" sz="1200" b="0" i="0" u="none" strike="noStrike" cap="none" normalizeH="0" baseline="0" dirty="0" err="1" smtClean="0">
                          <a:ln>
                            <a:noFill/>
                          </a:ln>
                          <a:solidFill>
                            <a:srgbClr val="4D4D4C"/>
                          </a:solidFill>
                          <a:effectLst/>
                          <a:latin typeface="+mn-lt"/>
                        </a:rPr>
                        <a:t>User_email_verified</a:t>
                      </a:r>
                      <a:r>
                        <a:rPr kumimoji="0" lang="pt-BR" altLang="pt-BR" sz="1200" b="0" i="0" u="none" strike="noStrike" cap="none" normalizeH="0" baseline="0" dirty="0" smtClean="0">
                          <a:ln>
                            <a:noFill/>
                          </a:ln>
                          <a:solidFill>
                            <a:srgbClr val="4D4D4C"/>
                          </a:solidFill>
                          <a:effectLst/>
                          <a:latin typeface="+mn-lt"/>
                        </a:rPr>
                        <a:t>=1   |   </a:t>
                      </a:r>
                      <a:r>
                        <a:rPr kumimoji="0" lang="pt-BR" altLang="pt-BR" sz="1200" b="0" i="0" u="none" strike="noStrike" cap="none" normalizeH="0" baseline="0" dirty="0" err="1" smtClean="0">
                          <a:ln>
                            <a:noFill/>
                          </a:ln>
                          <a:solidFill>
                            <a:srgbClr val="4D4D4C"/>
                          </a:solidFill>
                          <a:effectLst/>
                          <a:latin typeface="+mn-lt"/>
                        </a:rPr>
                        <a:t>User_badges</a:t>
                      </a:r>
                      <a:r>
                        <a:rPr kumimoji="0" lang="pt-BR" altLang="pt-BR" sz="1200" b="0" i="0" u="none" strike="noStrike" cap="none" normalizeH="0" baseline="0" dirty="0" smtClean="0">
                          <a:ln>
                            <a:noFill/>
                          </a:ln>
                          <a:solidFill>
                            <a:srgbClr val="4D4D4C"/>
                          </a:solidFill>
                          <a:effectLst/>
                          <a:latin typeface="+mn-lt"/>
                        </a:rPr>
                        <a:t> = UNICAMP   |   </a:t>
                      </a:r>
                      <a:r>
                        <a:rPr kumimoji="0" lang="pt-BR" altLang="pt-BR" sz="1200" b="0" i="0" u="none" strike="noStrike" cap="none" normalizeH="0" baseline="0" dirty="0" err="1" smtClean="0">
                          <a:ln>
                            <a:noFill/>
                          </a:ln>
                          <a:solidFill>
                            <a:srgbClr val="4D4D4C"/>
                          </a:solidFill>
                          <a:effectLst/>
                          <a:latin typeface="+mn-lt"/>
                        </a:rPr>
                        <a:t>User_avg_rating</a:t>
                      </a:r>
                      <a:r>
                        <a:rPr kumimoji="0" lang="pt-BR" altLang="pt-BR" sz="1200" b="0" i="0" u="none" strike="noStrike" cap="none" normalizeH="0" baseline="0" dirty="0" smtClean="0">
                          <a:ln>
                            <a:noFill/>
                          </a:ln>
                          <a:solidFill>
                            <a:srgbClr val="4D4D4C"/>
                          </a:solidFill>
                          <a:effectLst/>
                          <a:latin typeface="+mn-lt"/>
                        </a:rPr>
                        <a:t> = 5</a:t>
                      </a:r>
                    </a:p>
                    <a:p>
                      <a:r>
                        <a:rPr kumimoji="0" lang="pt-BR" altLang="pt-BR" sz="1200" b="0" i="0" u="none" strike="noStrike" cap="none" normalizeH="0" baseline="0" dirty="0" err="1" smtClean="0">
                          <a:ln>
                            <a:noFill/>
                          </a:ln>
                          <a:solidFill>
                            <a:srgbClr val="4D4D4C"/>
                          </a:solidFill>
                          <a:effectLst/>
                          <a:latin typeface="+mn-lt"/>
                        </a:rPr>
                        <a:t>Trip_comment</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Recurrent</a:t>
                      </a:r>
                      <a:r>
                        <a:rPr kumimoji="0" lang="pt-BR" altLang="pt-BR" sz="1200" b="0" i="0" u="none" strike="noStrike" cap="none" normalizeH="0" baseline="0" dirty="0" smtClean="0">
                          <a:ln>
                            <a:noFill/>
                          </a:ln>
                          <a:solidFill>
                            <a:srgbClr val="4D4D4C"/>
                          </a:solidFill>
                          <a:effectLst/>
                          <a:latin typeface="+mn-lt"/>
                        </a:rPr>
                        <a:t> = 0   |   </a:t>
                      </a:r>
                      <a:r>
                        <a:rPr kumimoji="0" lang="pt-BR" altLang="pt-BR" sz="1200" b="0" i="0" u="none" strike="noStrike" cap="none" normalizeH="0" baseline="0" dirty="0" err="1" smtClean="0">
                          <a:ln>
                            <a:noFill/>
                          </a:ln>
                          <a:solidFill>
                            <a:srgbClr val="4D4D4C"/>
                          </a:solidFill>
                          <a:effectLst/>
                          <a:latin typeface="+mn-lt"/>
                        </a:rPr>
                        <a:t>Comfort</a:t>
                      </a:r>
                      <a:r>
                        <a:rPr kumimoji="0" lang="pt-BR" altLang="pt-BR" sz="1200" b="0" i="0" u="none" strike="noStrike" cap="none" normalizeH="0" baseline="0" dirty="0" smtClean="0">
                          <a:ln>
                            <a:noFill/>
                          </a:ln>
                          <a:solidFill>
                            <a:srgbClr val="4D4D4C"/>
                          </a:solidFill>
                          <a:effectLst/>
                          <a:latin typeface="+mn-lt"/>
                        </a:rPr>
                        <a:t> = 3</a:t>
                      </a:r>
                      <a:endParaRPr lang="pt-BR" sz="1200" dirty="0">
                        <a:latin typeface="+mn-lt"/>
                      </a:endParaRPr>
                    </a:p>
                  </a:txBody>
                  <a:tcPr>
                    <a:solidFill>
                      <a:srgbClr val="ACF6E8"/>
                    </a:solidFill>
                  </a:tcPr>
                </a:tc>
                <a:tc>
                  <a:txBody>
                    <a:bodyPr/>
                    <a:lstStyle/>
                    <a:p>
                      <a:pPr algn="ctr"/>
                      <a:r>
                        <a:rPr kumimoji="0" lang="pt-BR" altLang="pt-BR" sz="1400" b="0" i="0" u="none" strike="noStrike" cap="none" normalizeH="0" baseline="0" dirty="0" smtClean="0">
                          <a:ln>
                            <a:noFill/>
                          </a:ln>
                          <a:solidFill>
                            <a:srgbClr val="4D4D4C"/>
                          </a:solidFill>
                          <a:effectLst/>
                          <a:latin typeface="+mn-lt"/>
                        </a:rPr>
                        <a:t>0.05549915</a:t>
                      </a:r>
                      <a:endParaRPr lang="pt-BR" sz="1400" dirty="0">
                        <a:latin typeface="+mn-lt"/>
                      </a:endParaRPr>
                    </a:p>
                  </a:txBody>
                  <a:tcPr>
                    <a:solidFill>
                      <a:srgbClr val="ACF6E8"/>
                    </a:solidFill>
                  </a:tcPr>
                </a:tc>
                <a:tc>
                  <a:txBody>
                    <a:bodyPr/>
                    <a:lstStyle/>
                    <a:p>
                      <a:pPr algn="ctr"/>
                      <a:r>
                        <a:rPr kumimoji="0" lang="pt-BR" altLang="pt-BR" sz="1400" b="0" i="0" u="none" strike="noStrike" cap="none" normalizeH="0" baseline="0" dirty="0" smtClean="0">
                          <a:ln>
                            <a:noFill/>
                          </a:ln>
                          <a:solidFill>
                            <a:srgbClr val="4D4D4C"/>
                          </a:solidFill>
                          <a:effectLst/>
                          <a:latin typeface="+mn-lt"/>
                        </a:rPr>
                        <a:t>0.9879518</a:t>
                      </a:r>
                      <a:endParaRPr lang="pt-BR" sz="1400" dirty="0">
                        <a:latin typeface="+mn-lt"/>
                      </a:endParaRPr>
                    </a:p>
                  </a:txBody>
                  <a:tcPr>
                    <a:solidFill>
                      <a:srgbClr val="ACF6E8"/>
                    </a:solidFill>
                  </a:tcPr>
                </a:tc>
                <a:tc>
                  <a:txBody>
                    <a:bodyPr/>
                    <a:lstStyle/>
                    <a:p>
                      <a:pPr algn="ctr"/>
                      <a:r>
                        <a:rPr kumimoji="0" lang="pt-BR" altLang="pt-BR" sz="1400" b="0" i="0" u="none" strike="noStrike" cap="none" normalizeH="0" baseline="0" dirty="0" smtClean="0">
                          <a:ln>
                            <a:noFill/>
                          </a:ln>
                          <a:solidFill>
                            <a:srgbClr val="4D4D4C"/>
                          </a:solidFill>
                          <a:effectLst/>
                          <a:latin typeface="+mn-lt"/>
                        </a:rPr>
                        <a:t>1.294633</a:t>
                      </a:r>
                      <a:endParaRPr lang="pt-BR" sz="1400" dirty="0">
                        <a:latin typeface="+mn-lt"/>
                      </a:endParaRPr>
                    </a:p>
                  </a:txBody>
                  <a:tcPr>
                    <a:solidFill>
                      <a:srgbClr val="ACF6E8"/>
                    </a:solidFill>
                  </a:tcPr>
                </a:tc>
              </a:tr>
              <a:tr h="370840">
                <a:tc>
                  <a:txBody>
                    <a:bodyPr/>
                    <a:lstStyle/>
                    <a:p>
                      <a:r>
                        <a:rPr kumimoji="0" lang="pt-BR" altLang="pt-BR" sz="1200" b="0" i="0" u="none" strike="noStrike" cap="none" normalizeH="0" baseline="0" dirty="0" err="1" smtClean="0">
                          <a:ln>
                            <a:noFill/>
                          </a:ln>
                          <a:solidFill>
                            <a:srgbClr val="4D4D4C"/>
                          </a:solidFill>
                          <a:effectLst/>
                          <a:latin typeface="+mn-lt"/>
                        </a:rPr>
                        <a:t>User_age_calculated_grouped</a:t>
                      </a:r>
                      <a:r>
                        <a:rPr kumimoji="0" lang="pt-BR" altLang="pt-BR" sz="1200" b="0" i="0" u="none" strike="noStrike" cap="none" normalizeH="0" baseline="0" dirty="0" smtClean="0">
                          <a:ln>
                            <a:noFill/>
                          </a:ln>
                          <a:solidFill>
                            <a:srgbClr val="4D4D4C"/>
                          </a:solidFill>
                          <a:effectLst/>
                          <a:latin typeface="+mn-lt"/>
                        </a:rPr>
                        <a:t> = 22-25   |   </a:t>
                      </a:r>
                      <a:r>
                        <a:rPr kumimoji="0" lang="pt-BR" altLang="pt-BR" sz="1200" b="0" i="0" u="none" strike="noStrike" cap="none" normalizeH="0" baseline="0" dirty="0" err="1" smtClean="0">
                          <a:ln>
                            <a:noFill/>
                          </a:ln>
                          <a:solidFill>
                            <a:srgbClr val="4D4D4C"/>
                          </a:solidFill>
                          <a:effectLst/>
                          <a:latin typeface="+mn-lt"/>
                        </a:rPr>
                        <a:t>User_email_verified</a:t>
                      </a:r>
                      <a:r>
                        <a:rPr kumimoji="0" lang="pt-BR" altLang="pt-BR" sz="1200" b="0" i="0" u="none" strike="noStrike" cap="none" normalizeH="0" baseline="0" dirty="0" smtClean="0">
                          <a:ln>
                            <a:noFill/>
                          </a:ln>
                          <a:solidFill>
                            <a:srgbClr val="4D4D4C"/>
                          </a:solidFill>
                          <a:effectLst/>
                          <a:latin typeface="+mn-lt"/>
                        </a:rPr>
                        <a:t>=1   |   </a:t>
                      </a:r>
                      <a:r>
                        <a:rPr kumimoji="0" lang="pt-BR" altLang="pt-BR" sz="1200" b="0" i="0" u="none" strike="noStrike" cap="none" normalizeH="0" baseline="0" dirty="0" err="1" smtClean="0">
                          <a:ln>
                            <a:noFill/>
                          </a:ln>
                          <a:solidFill>
                            <a:srgbClr val="4D4D4C"/>
                          </a:solidFill>
                          <a:effectLst/>
                          <a:latin typeface="+mn-lt"/>
                        </a:rPr>
                        <a:t>User_badges</a:t>
                      </a:r>
                      <a:r>
                        <a:rPr kumimoji="0" lang="pt-BR" altLang="pt-BR" sz="1200" b="0" i="0" u="none" strike="noStrike" cap="none" normalizeH="0" baseline="0" dirty="0" smtClean="0">
                          <a:ln>
                            <a:noFill/>
                          </a:ln>
                          <a:solidFill>
                            <a:srgbClr val="4D4D4C"/>
                          </a:solidFill>
                          <a:effectLst/>
                          <a:latin typeface="+mn-lt"/>
                        </a:rPr>
                        <a:t> = UNICAMP   |   </a:t>
                      </a:r>
                      <a:r>
                        <a:rPr kumimoji="0" lang="pt-BR" altLang="pt-BR" sz="1200" b="0" i="0" u="none" strike="noStrike" cap="none" normalizeH="0" baseline="0" dirty="0" err="1" smtClean="0">
                          <a:ln>
                            <a:noFill/>
                          </a:ln>
                          <a:solidFill>
                            <a:srgbClr val="4D4D4C"/>
                          </a:solidFill>
                          <a:effectLst/>
                          <a:latin typeface="+mn-lt"/>
                        </a:rPr>
                        <a:t>User_avg_rating</a:t>
                      </a:r>
                      <a:r>
                        <a:rPr kumimoji="0" lang="pt-BR" altLang="pt-BR" sz="1200" b="0" i="0" u="none" strike="noStrike" cap="none" normalizeH="0" baseline="0" dirty="0" smtClean="0">
                          <a:ln>
                            <a:noFill/>
                          </a:ln>
                          <a:solidFill>
                            <a:srgbClr val="4D4D4C"/>
                          </a:solidFill>
                          <a:effectLst/>
                          <a:latin typeface="+mn-lt"/>
                        </a:rPr>
                        <a:t>=5</a:t>
                      </a:r>
                    </a:p>
                    <a:p>
                      <a:r>
                        <a:rPr kumimoji="0" lang="pt-BR" altLang="pt-BR" sz="1200" b="0" i="0" u="none" strike="noStrike" cap="none" normalizeH="0" baseline="0" dirty="0" err="1" smtClean="0">
                          <a:ln>
                            <a:noFill/>
                          </a:ln>
                          <a:solidFill>
                            <a:srgbClr val="4D4D4C"/>
                          </a:solidFill>
                          <a:effectLst/>
                          <a:latin typeface="+mn-lt"/>
                        </a:rPr>
                        <a:t>User_have_comments</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Trip_comment</a:t>
                      </a:r>
                      <a:r>
                        <a:rPr kumimoji="0" lang="pt-BR" altLang="pt-BR" sz="1200" b="0" i="0" u="none" strike="noStrike" cap="none" normalizeH="0" baseline="0" dirty="0" smtClean="0">
                          <a:ln>
                            <a:noFill/>
                          </a:ln>
                          <a:solidFill>
                            <a:srgbClr val="4D4D4C"/>
                          </a:solidFill>
                          <a:effectLst/>
                          <a:latin typeface="+mn-lt"/>
                        </a:rPr>
                        <a:t> = 1   |   </a:t>
                      </a:r>
                      <a:r>
                        <a:rPr kumimoji="0" lang="pt-BR" altLang="pt-BR" sz="1200" b="0" i="0" u="none" strike="noStrike" cap="none" normalizeH="0" baseline="0" dirty="0" err="1" smtClean="0">
                          <a:ln>
                            <a:noFill/>
                          </a:ln>
                          <a:solidFill>
                            <a:srgbClr val="4D4D4C"/>
                          </a:solidFill>
                          <a:effectLst/>
                          <a:latin typeface="+mn-lt"/>
                        </a:rPr>
                        <a:t>Recurrent</a:t>
                      </a:r>
                      <a:r>
                        <a:rPr kumimoji="0" lang="pt-BR" altLang="pt-BR" sz="1200" b="0" i="0" u="none" strike="noStrike" cap="none" normalizeH="0" baseline="0" dirty="0" smtClean="0">
                          <a:ln>
                            <a:noFill/>
                          </a:ln>
                          <a:solidFill>
                            <a:srgbClr val="4D4D4C"/>
                          </a:solidFill>
                          <a:effectLst/>
                          <a:latin typeface="+mn-lt"/>
                        </a:rPr>
                        <a:t> = 0   |   </a:t>
                      </a:r>
                      <a:r>
                        <a:rPr kumimoji="0" lang="pt-BR" altLang="pt-BR" sz="1200" b="0" i="0" u="none" strike="noStrike" cap="none" normalizeH="0" baseline="0" dirty="0" err="1" smtClean="0">
                          <a:ln>
                            <a:noFill/>
                          </a:ln>
                          <a:solidFill>
                            <a:srgbClr val="4D4D4C"/>
                          </a:solidFill>
                          <a:effectLst/>
                          <a:latin typeface="+mn-lt"/>
                        </a:rPr>
                        <a:t>Comfort</a:t>
                      </a:r>
                      <a:r>
                        <a:rPr kumimoji="0" lang="pt-BR" altLang="pt-BR" sz="1200" b="0" i="0" u="none" strike="noStrike" cap="none" normalizeH="0" baseline="0" dirty="0" smtClean="0">
                          <a:ln>
                            <a:noFill/>
                          </a:ln>
                          <a:solidFill>
                            <a:srgbClr val="4D4D4C"/>
                          </a:solidFill>
                          <a:effectLst/>
                          <a:latin typeface="+mn-lt"/>
                        </a:rPr>
                        <a:t> = 3</a:t>
                      </a:r>
                      <a:endParaRPr lang="pt-BR" sz="1200" dirty="0">
                        <a:latin typeface="+mn-lt"/>
                      </a:endParaRPr>
                    </a:p>
                  </a:txBody>
                  <a:tcPr/>
                </a:tc>
                <a:tc>
                  <a:txBody>
                    <a:bodyPr/>
                    <a:lstStyle/>
                    <a:p>
                      <a:pPr algn="ctr"/>
                      <a:r>
                        <a:rPr kumimoji="0" lang="pt-BR" altLang="pt-BR" sz="1400" b="0" i="0" u="none" strike="noStrike" cap="none" normalizeH="0" baseline="0" dirty="0" smtClean="0">
                          <a:ln>
                            <a:noFill/>
                          </a:ln>
                          <a:solidFill>
                            <a:srgbClr val="4D4D4C"/>
                          </a:solidFill>
                          <a:effectLst/>
                          <a:latin typeface="+mn-lt"/>
                        </a:rPr>
                        <a:t>0.05549915</a:t>
                      </a:r>
                      <a:endParaRPr lang="pt-BR" sz="1400" dirty="0">
                        <a:latin typeface="+mn-lt"/>
                      </a:endParaRPr>
                    </a:p>
                  </a:txBody>
                  <a:tcPr/>
                </a:tc>
                <a:tc>
                  <a:txBody>
                    <a:bodyPr/>
                    <a:lstStyle/>
                    <a:p>
                      <a:pPr algn="ctr"/>
                      <a:r>
                        <a:rPr kumimoji="0" lang="pt-BR" altLang="pt-BR" sz="1400" b="0" i="0" u="none" strike="noStrike" cap="none" normalizeH="0" baseline="0" dirty="0" smtClean="0">
                          <a:ln>
                            <a:noFill/>
                          </a:ln>
                          <a:solidFill>
                            <a:srgbClr val="4D4D4C"/>
                          </a:solidFill>
                          <a:effectLst/>
                          <a:latin typeface="+mn-lt"/>
                        </a:rPr>
                        <a:t>0.9879518</a:t>
                      </a:r>
                      <a:endParaRPr lang="pt-BR"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altLang="pt-BR" sz="1400" b="0" i="0" u="none" strike="noStrike" cap="none" normalizeH="0" baseline="0" dirty="0" smtClean="0">
                          <a:ln>
                            <a:noFill/>
                          </a:ln>
                          <a:solidFill>
                            <a:srgbClr val="4D4D4C"/>
                          </a:solidFill>
                          <a:effectLst/>
                          <a:latin typeface="+mn-lt"/>
                        </a:rPr>
                        <a:t>1.294633</a:t>
                      </a:r>
                      <a:endParaRPr kumimoji="0" lang="pt-BR" altLang="pt-BR" sz="1400" b="0" i="0" u="none" strike="noStrike" cap="none" normalizeH="0" baseline="0" dirty="0" smtClean="0">
                        <a:ln>
                          <a:noFill/>
                        </a:ln>
                        <a:solidFill>
                          <a:schemeClr val="tx1"/>
                        </a:solidFill>
                        <a:effectLst/>
                        <a:latin typeface="+mn-lt"/>
                      </a:endParaRPr>
                    </a:p>
                    <a:p>
                      <a:pPr algn="ctr"/>
                      <a:endParaRPr lang="pt-BR" sz="1400" dirty="0">
                        <a:latin typeface="+mn-lt"/>
                      </a:endParaRPr>
                    </a:p>
                  </a:txBody>
                  <a:tcPr/>
                </a:tc>
              </a:tr>
            </a:tbl>
          </a:graphicData>
        </a:graphic>
      </p:graphicFrame>
      <p:grpSp>
        <p:nvGrpSpPr>
          <p:cNvPr id="4" name="Grupo 3"/>
          <p:cNvGrpSpPr/>
          <p:nvPr/>
        </p:nvGrpSpPr>
        <p:grpSpPr>
          <a:xfrm>
            <a:off x="3032565" y="100959"/>
            <a:ext cx="6139016" cy="584775"/>
            <a:chOff x="4236334" y="193091"/>
            <a:chExt cx="6139016" cy="584775"/>
          </a:xfrm>
        </p:grpSpPr>
        <p:sp>
          <p:nvSpPr>
            <p:cNvPr id="5" name="CaixaDeTexto 4"/>
            <p:cNvSpPr txBox="1"/>
            <p:nvPr/>
          </p:nvSpPr>
          <p:spPr>
            <a:xfrm>
              <a:off x="6333281" y="193091"/>
              <a:ext cx="4042069" cy="584775"/>
            </a:xfrm>
            <a:prstGeom prst="rect">
              <a:avLst/>
            </a:prstGeom>
            <a:noFill/>
          </p:spPr>
          <p:txBody>
            <a:bodyPr wrap="none" rtlCol="0">
              <a:spAutoFit/>
            </a:bodyPr>
            <a:lstStyle/>
            <a:p>
              <a:r>
                <a:rPr lang="pt-BR" sz="3200" b="1" dirty="0" smtClean="0"/>
                <a:t>{</a:t>
              </a:r>
              <a:r>
                <a:rPr lang="pt-BR" sz="3200" b="1" dirty="0" err="1" smtClean="0"/>
                <a:t>leg_group</a:t>
              </a:r>
              <a:r>
                <a:rPr lang="pt-BR" sz="3200" b="1" dirty="0" smtClean="0"/>
                <a:t> = SUCCESS}</a:t>
              </a:r>
              <a:endParaRPr lang="pt-BR" sz="3200" b="1" dirty="0"/>
            </a:p>
          </p:txBody>
        </p:sp>
        <p:sp>
          <p:nvSpPr>
            <p:cNvPr id="2" name="CaixaDeTexto 1"/>
            <p:cNvSpPr txBox="1"/>
            <p:nvPr/>
          </p:nvSpPr>
          <p:spPr>
            <a:xfrm>
              <a:off x="4236334" y="223868"/>
              <a:ext cx="979755" cy="523220"/>
            </a:xfrm>
            <a:prstGeom prst="rect">
              <a:avLst/>
            </a:prstGeom>
            <a:noFill/>
          </p:spPr>
          <p:txBody>
            <a:bodyPr wrap="none" rtlCol="0">
              <a:spAutoFit/>
            </a:bodyPr>
            <a:lstStyle/>
            <a:p>
              <a:r>
                <a:rPr lang="pt-BR" sz="2800" b="1" dirty="0" smtClean="0"/>
                <a:t>{LHS}</a:t>
              </a:r>
              <a:endParaRPr lang="pt-BR" sz="2800" b="1" dirty="0"/>
            </a:p>
          </p:txBody>
        </p:sp>
        <p:sp>
          <p:nvSpPr>
            <p:cNvPr id="3" name="Seta para a direita 2"/>
            <p:cNvSpPr/>
            <p:nvPr/>
          </p:nvSpPr>
          <p:spPr>
            <a:xfrm>
              <a:off x="5397543" y="279379"/>
              <a:ext cx="754284" cy="412199"/>
            </a:xfrm>
            <a:prstGeom prst="rightArrow">
              <a:avLst/>
            </a:prstGeom>
            <a:solidFill>
              <a:srgbClr val="334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7" name="CaixaDeTexto 6"/>
          <p:cNvSpPr txBox="1"/>
          <p:nvPr/>
        </p:nvSpPr>
        <p:spPr>
          <a:xfrm>
            <a:off x="195072" y="5893944"/>
            <a:ext cx="11301603" cy="830997"/>
          </a:xfrm>
          <a:prstGeom prst="rect">
            <a:avLst/>
          </a:prstGeom>
          <a:noFill/>
        </p:spPr>
        <p:txBody>
          <a:bodyPr wrap="square" rtlCol="0">
            <a:spAutoFit/>
          </a:bodyPr>
          <a:lstStyle/>
          <a:p>
            <a:r>
              <a:rPr lang="pt-BR" sz="1600" dirty="0" smtClean="0"/>
              <a:t>The top 10 </a:t>
            </a:r>
            <a:r>
              <a:rPr lang="pt-BR" sz="1600" dirty="0" err="1" smtClean="0"/>
              <a:t>rules</a:t>
            </a:r>
            <a:r>
              <a:rPr lang="pt-BR" sz="1600" dirty="0" smtClean="0"/>
              <a:t> are </a:t>
            </a:r>
            <a:r>
              <a:rPr lang="pt-BR" sz="1600" dirty="0" err="1" smtClean="0"/>
              <a:t>very</a:t>
            </a:r>
            <a:r>
              <a:rPr lang="pt-BR" sz="1600" dirty="0" smtClean="0"/>
              <a:t> similar </a:t>
            </a:r>
            <a:r>
              <a:rPr lang="pt-BR" sz="1600" dirty="0" err="1" smtClean="0"/>
              <a:t>and</a:t>
            </a:r>
            <a:r>
              <a:rPr lang="pt-BR" sz="1600" dirty="0" smtClean="0"/>
              <a:t> show </a:t>
            </a:r>
            <a:r>
              <a:rPr lang="pt-BR" sz="1600" dirty="0" err="1" smtClean="0"/>
              <a:t>things</a:t>
            </a:r>
            <a:r>
              <a:rPr lang="pt-BR" sz="1600" dirty="0" smtClean="0"/>
              <a:t> </a:t>
            </a:r>
            <a:r>
              <a:rPr lang="en-US" sz="1600" dirty="0"/>
              <a:t>close to what we </a:t>
            </a:r>
            <a:r>
              <a:rPr lang="en-US" sz="1600" dirty="0" smtClean="0"/>
              <a:t>saw </a:t>
            </a:r>
            <a:r>
              <a:rPr lang="en-US" sz="1600" dirty="0"/>
              <a:t>in the descriptive </a:t>
            </a:r>
            <a:r>
              <a:rPr lang="en-US" sz="1600" dirty="0" smtClean="0"/>
              <a:t>charts. Here we see that these set of variables combined </a:t>
            </a:r>
            <a:r>
              <a:rPr lang="pt-BR" sz="1600" dirty="0" smtClean="0"/>
              <a:t> </a:t>
            </a:r>
            <a:r>
              <a:rPr lang="pt-BR" sz="1600" dirty="0" err="1" smtClean="0"/>
              <a:t>have</a:t>
            </a:r>
            <a:r>
              <a:rPr lang="pt-BR" sz="1600" dirty="0" smtClean="0"/>
              <a:t> </a:t>
            </a:r>
            <a:r>
              <a:rPr lang="pt-BR" sz="1600" dirty="0" err="1" smtClean="0"/>
              <a:t>at</a:t>
            </a:r>
            <a:r>
              <a:rPr lang="pt-BR" sz="1600" dirty="0" smtClean="0"/>
              <a:t> </a:t>
            </a:r>
            <a:r>
              <a:rPr lang="pt-BR" sz="1600" dirty="0" err="1" smtClean="0"/>
              <a:t>least</a:t>
            </a:r>
            <a:r>
              <a:rPr lang="pt-BR" sz="1600" dirty="0" smtClean="0"/>
              <a:t> 98.8% </a:t>
            </a:r>
            <a:r>
              <a:rPr lang="pt-BR" sz="1600" dirty="0" err="1" smtClean="0"/>
              <a:t>of</a:t>
            </a:r>
            <a:r>
              <a:rPr lang="pt-BR" sz="1600" dirty="0" smtClean="0"/>
              <a:t> chances </a:t>
            </a:r>
            <a:r>
              <a:rPr lang="pt-BR" sz="1600" dirty="0" err="1" smtClean="0"/>
              <a:t>of</a:t>
            </a:r>
            <a:r>
              <a:rPr lang="pt-BR" sz="1600" dirty="0" smtClean="0"/>
              <a:t> </a:t>
            </a:r>
            <a:r>
              <a:rPr lang="pt-BR" sz="1600" dirty="0" err="1" smtClean="0"/>
              <a:t>Success</a:t>
            </a:r>
            <a:r>
              <a:rPr lang="pt-BR" sz="1600" dirty="0" smtClean="0"/>
              <a:t> (</a:t>
            </a:r>
            <a:r>
              <a:rPr lang="pt-BR" sz="1600" dirty="0" err="1" smtClean="0"/>
              <a:t>Confidence</a:t>
            </a:r>
            <a:r>
              <a:rPr lang="pt-BR" sz="1600" dirty="0" smtClean="0"/>
              <a:t>). </a:t>
            </a:r>
            <a:r>
              <a:rPr lang="pt-BR" sz="1600" dirty="0" err="1" smtClean="0"/>
              <a:t>Also</a:t>
            </a:r>
            <a:r>
              <a:rPr lang="pt-BR" sz="1600" dirty="0" smtClean="0"/>
              <a:t>, </a:t>
            </a:r>
            <a:r>
              <a:rPr lang="pt-BR" sz="1600" dirty="0" err="1" smtClean="0"/>
              <a:t>these</a:t>
            </a:r>
            <a:r>
              <a:rPr lang="pt-BR" sz="1600" dirty="0" smtClean="0"/>
              <a:t> </a:t>
            </a:r>
            <a:r>
              <a:rPr lang="pt-BR" sz="1600" dirty="0" err="1" smtClean="0"/>
              <a:t>variables</a:t>
            </a:r>
            <a:r>
              <a:rPr lang="pt-BR" sz="1600" dirty="0" smtClean="0"/>
              <a:t> </a:t>
            </a:r>
            <a:r>
              <a:rPr lang="pt-BR" sz="1600" dirty="0" err="1" smtClean="0"/>
              <a:t>appears</a:t>
            </a:r>
            <a:r>
              <a:rPr lang="pt-BR" sz="1600" dirty="0" smtClean="0"/>
              <a:t> </a:t>
            </a:r>
            <a:r>
              <a:rPr lang="pt-BR" sz="1600" dirty="0" err="1" smtClean="0"/>
              <a:t>together</a:t>
            </a:r>
            <a:r>
              <a:rPr lang="pt-BR" sz="1600" dirty="0" smtClean="0"/>
              <a:t> in </a:t>
            </a:r>
            <a:r>
              <a:rPr lang="pt-BR" sz="1600" dirty="0" err="1" smtClean="0"/>
              <a:t>only</a:t>
            </a:r>
            <a:r>
              <a:rPr lang="pt-BR" sz="1600" dirty="0" smtClean="0"/>
              <a:t> 5% </a:t>
            </a:r>
            <a:r>
              <a:rPr lang="pt-BR" sz="1600" dirty="0" err="1" smtClean="0"/>
              <a:t>of</a:t>
            </a:r>
            <a:r>
              <a:rPr lang="pt-BR" sz="1600" dirty="0" smtClean="0"/>
              <a:t> </a:t>
            </a:r>
            <a:r>
              <a:rPr lang="pt-BR" sz="1600" dirty="0" err="1" smtClean="0"/>
              <a:t>the</a:t>
            </a:r>
            <a:r>
              <a:rPr lang="pt-BR" sz="1600" dirty="0" smtClean="0"/>
              <a:t> </a:t>
            </a:r>
            <a:r>
              <a:rPr lang="pt-BR" sz="1600" dirty="0" err="1" smtClean="0"/>
              <a:t>offers</a:t>
            </a:r>
            <a:r>
              <a:rPr lang="pt-BR" sz="1600" dirty="0" smtClean="0"/>
              <a:t> (</a:t>
            </a:r>
            <a:r>
              <a:rPr lang="pt-BR" sz="1600" dirty="0" err="1" smtClean="0"/>
              <a:t>Support</a:t>
            </a:r>
            <a:r>
              <a:rPr lang="pt-BR" sz="1600" dirty="0" smtClean="0"/>
              <a:t>). The </a:t>
            </a:r>
            <a:r>
              <a:rPr lang="en-US" sz="1600" dirty="0"/>
              <a:t>increase </a:t>
            </a:r>
            <a:r>
              <a:rPr lang="en-US" sz="1600" dirty="0" smtClean="0"/>
              <a:t>of Success with these variables combined versus the variables isolated is </a:t>
            </a:r>
            <a:r>
              <a:rPr lang="en-US" sz="1600" dirty="0"/>
              <a:t>at least </a:t>
            </a:r>
            <a:r>
              <a:rPr lang="en-US" sz="1600" dirty="0" smtClean="0"/>
              <a:t>29% (Lift).</a:t>
            </a:r>
            <a:endParaRPr lang="pt-BR" sz="1600" dirty="0"/>
          </a:p>
        </p:txBody>
      </p:sp>
    </p:spTree>
    <p:extLst>
      <p:ext uri="{BB962C8B-B14F-4D97-AF65-F5344CB8AC3E}">
        <p14:creationId xmlns:p14="http://schemas.microsoft.com/office/powerpoint/2010/main" val="21218773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772" y="4246869"/>
            <a:ext cx="7595307" cy="830997"/>
          </a:xfrm>
          <a:prstGeom prst="rect">
            <a:avLst/>
          </a:prstGeom>
          <a:noFill/>
        </p:spPr>
        <p:txBody>
          <a:bodyPr wrap="square" rtlCol="0">
            <a:spAutoFit/>
          </a:bodyPr>
          <a:lstStyle/>
          <a:p>
            <a:r>
              <a:rPr lang="en-US" sz="4800" b="1" dirty="0" smtClean="0">
                <a:solidFill>
                  <a:srgbClr val="44546A"/>
                </a:solidFill>
                <a:latin typeface="Century Gothic" panose="020B0502020202020204" pitchFamily="34" charset="0"/>
              </a:rPr>
              <a:t>Decision Tree</a:t>
            </a:r>
            <a:endParaRPr lang="en-US" sz="4800" b="1" dirty="0">
              <a:solidFill>
                <a:srgbClr val="44546A"/>
              </a:solidFill>
              <a:latin typeface="Century Gothic" panose="020B0502020202020204"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324" y="3055715"/>
            <a:ext cx="2836977" cy="283697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3211276" y="5077237"/>
            <a:ext cx="7491834" cy="4049"/>
          </a:xfrm>
          <a:prstGeom prst="line">
            <a:avLst/>
          </a:prstGeom>
          <a:ln w="7620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527522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grpSp>
        <p:nvGrpSpPr>
          <p:cNvPr id="4" name="Grupo 3"/>
          <p:cNvGrpSpPr/>
          <p:nvPr/>
        </p:nvGrpSpPr>
        <p:grpSpPr>
          <a:xfrm>
            <a:off x="0" y="127315"/>
            <a:ext cx="12192000" cy="6730685"/>
            <a:chOff x="0" y="127315"/>
            <a:chExt cx="12192000" cy="6730685"/>
          </a:xfrm>
        </p:grpSpPr>
        <p:graphicFrame>
          <p:nvGraphicFramePr>
            <p:cNvPr id="2" name="Diagrama 1"/>
            <p:cNvGraphicFramePr/>
            <p:nvPr>
              <p:extLst>
                <p:ext uri="{D42A27DB-BD31-4B8C-83A1-F6EECF244321}">
                  <p14:modId xmlns:p14="http://schemas.microsoft.com/office/powerpoint/2010/main" val="96840872"/>
                </p:ext>
              </p:extLst>
            </p:nvPr>
          </p:nvGraphicFramePr>
          <p:xfrm>
            <a:off x="0" y="266218"/>
            <a:ext cx="12192000" cy="65917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tângulo de cantos arredondados 2"/>
            <p:cNvSpPr/>
            <p:nvPr/>
          </p:nvSpPr>
          <p:spPr>
            <a:xfrm>
              <a:off x="7373079" y="127315"/>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1</a:t>
              </a:r>
              <a:endParaRPr lang="pt-BR" sz="1000" b="1" dirty="0">
                <a:solidFill>
                  <a:schemeClr val="tx1"/>
                </a:solidFill>
              </a:endParaRPr>
            </a:p>
          </p:txBody>
        </p:sp>
        <p:sp>
          <p:nvSpPr>
            <p:cNvPr id="6" name="Retângulo de cantos arredondados 5"/>
            <p:cNvSpPr/>
            <p:nvPr/>
          </p:nvSpPr>
          <p:spPr>
            <a:xfrm>
              <a:off x="5951807" y="889581"/>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2</a:t>
              </a:r>
              <a:endParaRPr lang="pt-BR" sz="1000" b="1" dirty="0">
                <a:solidFill>
                  <a:schemeClr val="tx1"/>
                </a:solidFill>
              </a:endParaRPr>
            </a:p>
          </p:txBody>
        </p:sp>
        <p:sp>
          <p:nvSpPr>
            <p:cNvPr id="7" name="Retângulo de cantos arredondados 6"/>
            <p:cNvSpPr/>
            <p:nvPr/>
          </p:nvSpPr>
          <p:spPr>
            <a:xfrm>
              <a:off x="8888149" y="889581"/>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tx1"/>
                  </a:solidFill>
                </a:rPr>
                <a:t>3</a:t>
              </a:r>
            </a:p>
          </p:txBody>
        </p:sp>
        <p:sp>
          <p:nvSpPr>
            <p:cNvPr id="8" name="Retângulo de cantos arredondados 7"/>
            <p:cNvSpPr/>
            <p:nvPr/>
          </p:nvSpPr>
          <p:spPr>
            <a:xfrm>
              <a:off x="3342620" y="1635881"/>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tx1"/>
                  </a:solidFill>
                </a:rPr>
                <a:t>4</a:t>
              </a:r>
            </a:p>
          </p:txBody>
        </p:sp>
        <p:sp>
          <p:nvSpPr>
            <p:cNvPr id="9" name="Retângulo de cantos arredondados 8"/>
            <p:cNvSpPr/>
            <p:nvPr/>
          </p:nvSpPr>
          <p:spPr>
            <a:xfrm>
              <a:off x="8504231" y="1647457"/>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6</a:t>
              </a:r>
              <a:endParaRPr lang="pt-BR" sz="1000" b="1" dirty="0">
                <a:solidFill>
                  <a:schemeClr val="tx1"/>
                </a:solidFill>
              </a:endParaRPr>
            </a:p>
          </p:txBody>
        </p:sp>
        <p:sp>
          <p:nvSpPr>
            <p:cNvPr id="10" name="Retângulo de cantos arredondados 9"/>
            <p:cNvSpPr/>
            <p:nvPr/>
          </p:nvSpPr>
          <p:spPr>
            <a:xfrm>
              <a:off x="2091857" y="2396616"/>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5</a:t>
              </a:r>
              <a:endParaRPr lang="pt-BR" sz="1000" b="1" dirty="0">
                <a:solidFill>
                  <a:schemeClr val="tx1"/>
                </a:solidFill>
              </a:endParaRPr>
            </a:p>
          </p:txBody>
        </p:sp>
        <p:sp>
          <p:nvSpPr>
            <p:cNvPr id="11" name="Retângulo de cantos arredondados 10"/>
            <p:cNvSpPr/>
            <p:nvPr/>
          </p:nvSpPr>
          <p:spPr>
            <a:xfrm>
              <a:off x="4613164" y="2387659"/>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tx1"/>
                  </a:solidFill>
                </a:rPr>
                <a:t>9</a:t>
              </a:r>
            </a:p>
          </p:txBody>
        </p:sp>
        <p:sp>
          <p:nvSpPr>
            <p:cNvPr id="12" name="Retângulo de cantos arredondados 11"/>
            <p:cNvSpPr/>
            <p:nvPr/>
          </p:nvSpPr>
          <p:spPr>
            <a:xfrm>
              <a:off x="2982620" y="3153593"/>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17</a:t>
              </a:r>
              <a:endParaRPr lang="pt-BR" sz="1000" b="1" dirty="0">
                <a:solidFill>
                  <a:schemeClr val="tx1"/>
                </a:solidFill>
              </a:endParaRPr>
            </a:p>
          </p:txBody>
        </p:sp>
        <p:sp>
          <p:nvSpPr>
            <p:cNvPr id="15" name="Retângulo de cantos arredondados 14"/>
            <p:cNvSpPr/>
            <p:nvPr/>
          </p:nvSpPr>
          <p:spPr>
            <a:xfrm>
              <a:off x="4048748" y="3907833"/>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36</a:t>
              </a:r>
              <a:endParaRPr lang="pt-BR" sz="1000" b="1" dirty="0">
                <a:solidFill>
                  <a:schemeClr val="tx1"/>
                </a:solidFill>
              </a:endParaRPr>
            </a:p>
          </p:txBody>
        </p:sp>
        <p:sp>
          <p:nvSpPr>
            <p:cNvPr id="16" name="Retângulo de cantos arredondados 15"/>
            <p:cNvSpPr/>
            <p:nvPr/>
          </p:nvSpPr>
          <p:spPr>
            <a:xfrm>
              <a:off x="1880352" y="3907833"/>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34</a:t>
              </a:r>
              <a:endParaRPr lang="pt-BR" sz="1000" b="1" dirty="0">
                <a:solidFill>
                  <a:schemeClr val="tx1"/>
                </a:solidFill>
              </a:endParaRPr>
            </a:p>
          </p:txBody>
        </p:sp>
        <p:sp>
          <p:nvSpPr>
            <p:cNvPr id="17" name="Retângulo de cantos arredondados 16"/>
            <p:cNvSpPr/>
            <p:nvPr/>
          </p:nvSpPr>
          <p:spPr>
            <a:xfrm>
              <a:off x="5257083" y="4666720"/>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71</a:t>
              </a:r>
              <a:endParaRPr lang="pt-BR" sz="1000" b="1" dirty="0">
                <a:solidFill>
                  <a:schemeClr val="tx1"/>
                </a:solidFill>
              </a:endParaRPr>
            </a:p>
          </p:txBody>
        </p:sp>
        <p:sp>
          <p:nvSpPr>
            <p:cNvPr id="18" name="Retângulo de cantos arredondados 17"/>
            <p:cNvSpPr/>
            <p:nvPr/>
          </p:nvSpPr>
          <p:spPr>
            <a:xfrm>
              <a:off x="2993112" y="4666720"/>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70</a:t>
              </a:r>
              <a:endParaRPr lang="pt-BR" sz="1000" b="1" dirty="0">
                <a:solidFill>
                  <a:schemeClr val="tx1"/>
                </a:solidFill>
              </a:endParaRPr>
            </a:p>
          </p:txBody>
        </p:sp>
        <p:sp>
          <p:nvSpPr>
            <p:cNvPr id="19" name="Retângulo de cantos arredondados 18"/>
            <p:cNvSpPr/>
            <p:nvPr/>
          </p:nvSpPr>
          <p:spPr>
            <a:xfrm>
              <a:off x="7219447" y="2396616"/>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10</a:t>
              </a:r>
              <a:endParaRPr lang="pt-BR" sz="1000" b="1" dirty="0">
                <a:solidFill>
                  <a:schemeClr val="tx1"/>
                </a:solidFill>
              </a:endParaRPr>
            </a:p>
          </p:txBody>
        </p:sp>
        <p:sp>
          <p:nvSpPr>
            <p:cNvPr id="20" name="Retângulo de cantos arredondados 19"/>
            <p:cNvSpPr/>
            <p:nvPr/>
          </p:nvSpPr>
          <p:spPr>
            <a:xfrm>
              <a:off x="9814155" y="2387659"/>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11</a:t>
              </a:r>
              <a:endParaRPr lang="pt-BR" sz="1000" b="1" dirty="0">
                <a:solidFill>
                  <a:schemeClr val="tx1"/>
                </a:solidFill>
              </a:endParaRPr>
            </a:p>
          </p:txBody>
        </p:sp>
        <p:sp>
          <p:nvSpPr>
            <p:cNvPr id="21" name="Retângulo de cantos arredondados 20"/>
            <p:cNvSpPr/>
            <p:nvPr/>
          </p:nvSpPr>
          <p:spPr>
            <a:xfrm>
              <a:off x="8904152" y="3153931"/>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22</a:t>
              </a:r>
              <a:endParaRPr lang="pt-BR" sz="1000" b="1" dirty="0">
                <a:solidFill>
                  <a:schemeClr val="tx1"/>
                </a:solidFill>
              </a:endParaRPr>
            </a:p>
          </p:txBody>
        </p:sp>
        <p:sp>
          <p:nvSpPr>
            <p:cNvPr id="22" name="Retângulo de cantos arredondados 21"/>
            <p:cNvSpPr/>
            <p:nvPr/>
          </p:nvSpPr>
          <p:spPr>
            <a:xfrm>
              <a:off x="10703110" y="3164572"/>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23</a:t>
              </a:r>
              <a:endParaRPr lang="pt-BR" sz="1000" b="1" dirty="0">
                <a:solidFill>
                  <a:schemeClr val="tx1"/>
                </a:solidFill>
              </a:endParaRPr>
            </a:p>
          </p:txBody>
        </p:sp>
        <p:sp>
          <p:nvSpPr>
            <p:cNvPr id="23" name="Retângulo de cantos arredondados 22"/>
            <p:cNvSpPr/>
            <p:nvPr/>
          </p:nvSpPr>
          <p:spPr>
            <a:xfrm>
              <a:off x="7857325" y="3907833"/>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44</a:t>
              </a:r>
              <a:endParaRPr lang="pt-BR" sz="1000" b="1" dirty="0">
                <a:solidFill>
                  <a:schemeClr val="tx1"/>
                </a:solidFill>
              </a:endParaRPr>
            </a:p>
          </p:txBody>
        </p:sp>
        <p:sp>
          <p:nvSpPr>
            <p:cNvPr id="24" name="Retângulo de cantos arredondados 23"/>
            <p:cNvSpPr/>
            <p:nvPr/>
          </p:nvSpPr>
          <p:spPr>
            <a:xfrm>
              <a:off x="9979421" y="3911536"/>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45</a:t>
              </a:r>
              <a:endParaRPr lang="pt-BR" sz="1000" b="1" dirty="0">
                <a:solidFill>
                  <a:schemeClr val="tx1"/>
                </a:solidFill>
              </a:endParaRPr>
            </a:p>
          </p:txBody>
        </p:sp>
        <p:sp>
          <p:nvSpPr>
            <p:cNvPr id="25" name="Retângulo de cantos arredondados 24"/>
            <p:cNvSpPr/>
            <p:nvPr/>
          </p:nvSpPr>
          <p:spPr>
            <a:xfrm>
              <a:off x="6584808" y="4685274"/>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55</a:t>
              </a:r>
              <a:endParaRPr lang="pt-BR" sz="1000" b="1" dirty="0">
                <a:solidFill>
                  <a:schemeClr val="tx1"/>
                </a:solidFill>
              </a:endParaRPr>
            </a:p>
          </p:txBody>
        </p:sp>
        <p:sp>
          <p:nvSpPr>
            <p:cNvPr id="26" name="Retângulo de cantos arredondados 25"/>
            <p:cNvSpPr/>
            <p:nvPr/>
          </p:nvSpPr>
          <p:spPr>
            <a:xfrm>
              <a:off x="9240258" y="4670920"/>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59</a:t>
              </a:r>
              <a:endParaRPr lang="pt-BR" sz="1000" b="1" dirty="0">
                <a:solidFill>
                  <a:schemeClr val="tx1"/>
                </a:solidFill>
              </a:endParaRPr>
            </a:p>
          </p:txBody>
        </p:sp>
        <p:sp>
          <p:nvSpPr>
            <p:cNvPr id="27" name="Retângulo de cantos arredondados 26"/>
            <p:cNvSpPr/>
            <p:nvPr/>
          </p:nvSpPr>
          <p:spPr>
            <a:xfrm>
              <a:off x="1128347" y="3154189"/>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16</a:t>
              </a:r>
              <a:endParaRPr lang="pt-BR" sz="1000" b="1" dirty="0">
                <a:solidFill>
                  <a:schemeClr val="tx1"/>
                </a:solidFill>
              </a:endParaRPr>
            </a:p>
          </p:txBody>
        </p:sp>
        <p:sp>
          <p:nvSpPr>
            <p:cNvPr id="5" name="Retângulo de cantos arredondados 4"/>
            <p:cNvSpPr/>
            <p:nvPr/>
          </p:nvSpPr>
          <p:spPr>
            <a:xfrm>
              <a:off x="6875363" y="833462"/>
              <a:ext cx="1434562"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err="1" smtClean="0">
                  <a:solidFill>
                    <a:schemeClr val="tx1"/>
                  </a:solidFill>
                </a:rPr>
                <a:t>Driver_message</a:t>
              </a:r>
              <a:r>
                <a:rPr lang="pt-BR" sz="1000" dirty="0" smtClean="0">
                  <a:solidFill>
                    <a:schemeClr val="tx1"/>
                  </a:solidFill>
                </a:rPr>
                <a:t> &lt; 0.5</a:t>
              </a:r>
              <a:endParaRPr lang="pt-BR" sz="1000" dirty="0">
                <a:solidFill>
                  <a:schemeClr val="tx1"/>
                </a:solidFill>
              </a:endParaRPr>
            </a:p>
          </p:txBody>
        </p:sp>
        <p:sp>
          <p:nvSpPr>
            <p:cNvPr id="28" name="Seta para a direita 27"/>
            <p:cNvSpPr/>
            <p:nvPr/>
          </p:nvSpPr>
          <p:spPr>
            <a:xfrm>
              <a:off x="8446313" y="811156"/>
              <a:ext cx="396000" cy="180000"/>
            </a:xfrm>
            <a:prstGeom prst="rightArrow">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800" b="1" dirty="0" smtClean="0">
                  <a:solidFill>
                    <a:schemeClr val="tx1"/>
                  </a:solidFill>
                </a:rPr>
                <a:t>NO</a:t>
              </a:r>
              <a:endParaRPr lang="pt-BR" sz="800" b="1" dirty="0">
                <a:solidFill>
                  <a:schemeClr val="tx1"/>
                </a:solidFill>
              </a:endParaRPr>
            </a:p>
          </p:txBody>
        </p:sp>
        <p:sp>
          <p:nvSpPr>
            <p:cNvPr id="29" name="Seta para a esquerda 28"/>
            <p:cNvSpPr/>
            <p:nvPr/>
          </p:nvSpPr>
          <p:spPr>
            <a:xfrm>
              <a:off x="6341588" y="818856"/>
              <a:ext cx="396000" cy="180000"/>
            </a:xfrm>
            <a:prstGeom prst="leftArrow">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800" b="1" dirty="0" smtClean="0">
                  <a:solidFill>
                    <a:schemeClr val="tx1"/>
                  </a:solidFill>
                </a:rPr>
                <a:t>YES</a:t>
              </a:r>
              <a:endParaRPr lang="pt-BR" sz="800" b="1" dirty="0">
                <a:solidFill>
                  <a:schemeClr val="tx1"/>
                </a:solidFill>
              </a:endParaRPr>
            </a:p>
          </p:txBody>
        </p:sp>
        <p:sp>
          <p:nvSpPr>
            <p:cNvPr id="30" name="Retângulo de cantos arredondados 29"/>
            <p:cNvSpPr/>
            <p:nvPr/>
          </p:nvSpPr>
          <p:spPr>
            <a:xfrm>
              <a:off x="5138457" y="1624306"/>
              <a:ext cx="1944000" cy="13613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err="1" smtClean="0">
                  <a:solidFill>
                    <a:schemeClr val="tx1"/>
                  </a:solidFill>
                </a:rPr>
                <a:t>Days_created_to_departure</a:t>
              </a:r>
              <a:r>
                <a:rPr lang="pt-BR" sz="1000" dirty="0" smtClean="0">
                  <a:solidFill>
                    <a:schemeClr val="tx1"/>
                  </a:solidFill>
                </a:rPr>
                <a:t> &lt; 0.5</a:t>
              </a:r>
              <a:endParaRPr lang="pt-BR" sz="1000" dirty="0">
                <a:solidFill>
                  <a:schemeClr val="tx1"/>
                </a:solidFill>
              </a:endParaRPr>
            </a:p>
          </p:txBody>
        </p:sp>
        <p:sp>
          <p:nvSpPr>
            <p:cNvPr id="31" name="Retângulo de cantos arredondados 30"/>
            <p:cNvSpPr/>
            <p:nvPr/>
          </p:nvSpPr>
          <p:spPr>
            <a:xfrm>
              <a:off x="8272717" y="2364788"/>
              <a:ext cx="844949" cy="1368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err="1" smtClean="0">
                  <a:solidFill>
                    <a:schemeClr val="tx1"/>
                  </a:solidFill>
                </a:rPr>
                <a:t>Price</a:t>
              </a:r>
              <a:r>
                <a:rPr lang="pt-BR" sz="1000" dirty="0" smtClean="0">
                  <a:solidFill>
                    <a:schemeClr val="tx1"/>
                  </a:solidFill>
                </a:rPr>
                <a:t> &lt; 14</a:t>
              </a:r>
              <a:endParaRPr lang="pt-BR" sz="1000" dirty="0">
                <a:solidFill>
                  <a:schemeClr val="tx1"/>
                </a:solidFill>
              </a:endParaRPr>
            </a:p>
          </p:txBody>
        </p:sp>
        <p:sp>
          <p:nvSpPr>
            <p:cNvPr id="32" name="Retângulo de cantos arredondados 31"/>
            <p:cNvSpPr/>
            <p:nvPr/>
          </p:nvSpPr>
          <p:spPr>
            <a:xfrm>
              <a:off x="2915360" y="2349835"/>
              <a:ext cx="1224000" cy="1368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err="1" smtClean="0">
                  <a:solidFill>
                    <a:schemeClr val="tx1"/>
                  </a:solidFill>
                </a:rPr>
                <a:t>Pax_message</a:t>
              </a:r>
              <a:r>
                <a:rPr lang="pt-BR" sz="1000" dirty="0" smtClean="0">
                  <a:solidFill>
                    <a:schemeClr val="tx1"/>
                  </a:solidFill>
                </a:rPr>
                <a:t> &lt; 0.5</a:t>
              </a:r>
              <a:endParaRPr lang="pt-BR" sz="1000" dirty="0">
                <a:solidFill>
                  <a:schemeClr val="tx1"/>
                </a:solidFill>
              </a:endParaRPr>
            </a:p>
          </p:txBody>
        </p:sp>
        <p:sp>
          <p:nvSpPr>
            <p:cNvPr id="33" name="Retângulo de cantos arredondados 32"/>
            <p:cNvSpPr/>
            <p:nvPr/>
          </p:nvSpPr>
          <p:spPr>
            <a:xfrm>
              <a:off x="1468262" y="3092362"/>
              <a:ext cx="1548000" cy="1368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800" dirty="0" err="1" smtClean="0">
                  <a:solidFill>
                    <a:schemeClr val="tx1"/>
                  </a:solidFill>
                </a:rPr>
                <a:t>User_facebook_friends</a:t>
              </a:r>
              <a:r>
                <a:rPr lang="pt-BR" sz="800" dirty="0" smtClean="0">
                  <a:solidFill>
                    <a:schemeClr val="tx1"/>
                  </a:solidFill>
                </a:rPr>
                <a:t> &gt;= 1198</a:t>
              </a:r>
              <a:endParaRPr lang="pt-BR" sz="800" dirty="0">
                <a:solidFill>
                  <a:schemeClr val="tx1"/>
                </a:solidFill>
              </a:endParaRPr>
            </a:p>
          </p:txBody>
        </p:sp>
        <p:sp>
          <p:nvSpPr>
            <p:cNvPr id="36" name="Retângulo de cantos arredondados 35"/>
            <p:cNvSpPr/>
            <p:nvPr/>
          </p:nvSpPr>
          <p:spPr>
            <a:xfrm>
              <a:off x="3929983" y="5417641"/>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141</a:t>
              </a:r>
              <a:endParaRPr lang="pt-BR" sz="1000" b="1" dirty="0">
                <a:solidFill>
                  <a:schemeClr val="tx1"/>
                </a:solidFill>
              </a:endParaRPr>
            </a:p>
          </p:txBody>
        </p:sp>
        <p:sp>
          <p:nvSpPr>
            <p:cNvPr id="37" name="Retângulo de cantos arredondados 36"/>
            <p:cNvSpPr/>
            <p:nvPr/>
          </p:nvSpPr>
          <p:spPr>
            <a:xfrm>
              <a:off x="5204890" y="6184932"/>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253</a:t>
              </a:r>
              <a:endParaRPr lang="pt-BR" sz="1000" b="1" dirty="0">
                <a:solidFill>
                  <a:schemeClr val="tx1"/>
                </a:solidFill>
              </a:endParaRPr>
            </a:p>
          </p:txBody>
        </p:sp>
        <p:sp>
          <p:nvSpPr>
            <p:cNvPr id="38" name="Retângulo de cantos arredondados 37"/>
            <p:cNvSpPr/>
            <p:nvPr/>
          </p:nvSpPr>
          <p:spPr>
            <a:xfrm>
              <a:off x="2023095" y="5429216"/>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140</a:t>
              </a:r>
              <a:endParaRPr lang="pt-BR" sz="1000" b="1" dirty="0">
                <a:solidFill>
                  <a:schemeClr val="tx1"/>
                </a:solidFill>
              </a:endParaRPr>
            </a:p>
          </p:txBody>
        </p:sp>
        <p:sp>
          <p:nvSpPr>
            <p:cNvPr id="40" name="Retângulo de cantos arredondados 39"/>
            <p:cNvSpPr/>
            <p:nvPr/>
          </p:nvSpPr>
          <p:spPr>
            <a:xfrm>
              <a:off x="2746328" y="6179847"/>
              <a:ext cx="396000" cy="1440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smtClean="0">
                  <a:solidFill>
                    <a:schemeClr val="tx1"/>
                  </a:solidFill>
                </a:rPr>
                <a:t>252</a:t>
              </a:r>
              <a:endParaRPr lang="pt-BR" sz="1000" b="1" dirty="0">
                <a:solidFill>
                  <a:schemeClr val="tx1"/>
                </a:solidFill>
              </a:endParaRPr>
            </a:p>
          </p:txBody>
        </p:sp>
        <p:sp>
          <p:nvSpPr>
            <p:cNvPr id="41" name="Retângulo de cantos arredondados 40"/>
            <p:cNvSpPr/>
            <p:nvPr/>
          </p:nvSpPr>
          <p:spPr>
            <a:xfrm>
              <a:off x="2385001" y="3860588"/>
              <a:ext cx="1476000" cy="1368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err="1" smtClean="0">
                  <a:solidFill>
                    <a:schemeClr val="tx1"/>
                  </a:solidFill>
                </a:rPr>
                <a:t>Trip_departure_hour</a:t>
              </a:r>
              <a:r>
                <a:rPr lang="pt-BR" sz="1000" dirty="0" smtClean="0">
                  <a:solidFill>
                    <a:schemeClr val="tx1"/>
                  </a:solidFill>
                </a:rPr>
                <a:t> &lt; 9</a:t>
              </a:r>
              <a:endParaRPr lang="pt-BR" sz="1000" dirty="0">
                <a:solidFill>
                  <a:schemeClr val="tx1"/>
                </a:solidFill>
              </a:endParaRPr>
            </a:p>
          </p:txBody>
        </p:sp>
        <p:sp>
          <p:nvSpPr>
            <p:cNvPr id="42" name="Retângulo de cantos arredondados 41"/>
            <p:cNvSpPr/>
            <p:nvPr/>
          </p:nvSpPr>
          <p:spPr>
            <a:xfrm>
              <a:off x="3634748" y="4642487"/>
              <a:ext cx="1224000" cy="1368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err="1" smtClean="0">
                  <a:solidFill>
                    <a:schemeClr val="tx1"/>
                  </a:solidFill>
                </a:rPr>
                <a:t>User_ratings</a:t>
              </a:r>
              <a:r>
                <a:rPr lang="pt-BR" sz="1000" dirty="0" smtClean="0">
                  <a:solidFill>
                    <a:schemeClr val="tx1"/>
                  </a:solidFill>
                </a:rPr>
                <a:t> &lt; 2.5</a:t>
              </a:r>
              <a:endParaRPr lang="pt-BR" sz="1000" dirty="0">
                <a:solidFill>
                  <a:schemeClr val="tx1"/>
                </a:solidFill>
              </a:endParaRPr>
            </a:p>
          </p:txBody>
        </p:sp>
        <p:sp>
          <p:nvSpPr>
            <p:cNvPr id="43" name="Retângulo de cantos arredondados 42"/>
            <p:cNvSpPr/>
            <p:nvPr/>
          </p:nvSpPr>
          <p:spPr>
            <a:xfrm>
              <a:off x="2579126" y="5375991"/>
              <a:ext cx="1224000" cy="1368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err="1" smtClean="0">
                  <a:solidFill>
                    <a:schemeClr val="tx1"/>
                  </a:solidFill>
                </a:rPr>
                <a:t>Trip_distance</a:t>
              </a:r>
              <a:r>
                <a:rPr lang="pt-BR" sz="1000" dirty="0" smtClean="0">
                  <a:solidFill>
                    <a:schemeClr val="tx1"/>
                  </a:solidFill>
                </a:rPr>
                <a:t> &lt; 106</a:t>
              </a:r>
              <a:endParaRPr lang="pt-BR" sz="1000" dirty="0">
                <a:solidFill>
                  <a:schemeClr val="tx1"/>
                </a:solidFill>
              </a:endParaRPr>
            </a:p>
          </p:txBody>
        </p:sp>
        <p:sp>
          <p:nvSpPr>
            <p:cNvPr id="44" name="Retângulo de cantos arredondados 43"/>
            <p:cNvSpPr/>
            <p:nvPr/>
          </p:nvSpPr>
          <p:spPr>
            <a:xfrm>
              <a:off x="3378210" y="6141420"/>
              <a:ext cx="1512000" cy="1368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err="1" smtClean="0">
                  <a:solidFill>
                    <a:schemeClr val="tx1"/>
                  </a:solidFill>
                </a:rPr>
                <a:t>Trip_created_hour</a:t>
              </a:r>
              <a:r>
                <a:rPr lang="pt-BR" sz="1000" dirty="0" smtClean="0">
                  <a:solidFill>
                    <a:schemeClr val="tx1"/>
                  </a:solidFill>
                </a:rPr>
                <a:t> &gt;= 16</a:t>
              </a:r>
              <a:endParaRPr lang="pt-BR" sz="1000" dirty="0">
                <a:solidFill>
                  <a:schemeClr val="tx1"/>
                </a:solidFill>
              </a:endParaRPr>
            </a:p>
          </p:txBody>
        </p:sp>
        <p:sp>
          <p:nvSpPr>
            <p:cNvPr id="45" name="Retângulo de cantos arredondados 44"/>
            <p:cNvSpPr/>
            <p:nvPr/>
          </p:nvSpPr>
          <p:spPr>
            <a:xfrm>
              <a:off x="9263589" y="3087307"/>
              <a:ext cx="1476000" cy="1368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err="1" smtClean="0">
                  <a:solidFill>
                    <a:schemeClr val="tx1"/>
                  </a:solidFill>
                </a:rPr>
                <a:t>Trip_departure_hour</a:t>
              </a:r>
              <a:r>
                <a:rPr lang="pt-BR" sz="900" dirty="0" smtClean="0">
                  <a:solidFill>
                    <a:schemeClr val="tx1"/>
                  </a:solidFill>
                </a:rPr>
                <a:t> &lt; 9.5</a:t>
              </a:r>
              <a:endParaRPr lang="pt-BR" sz="900" dirty="0">
                <a:solidFill>
                  <a:schemeClr val="tx1"/>
                </a:solidFill>
              </a:endParaRPr>
            </a:p>
          </p:txBody>
        </p:sp>
        <p:sp>
          <p:nvSpPr>
            <p:cNvPr id="46" name="Retângulo de cantos arredondados 45"/>
            <p:cNvSpPr/>
            <p:nvPr/>
          </p:nvSpPr>
          <p:spPr>
            <a:xfrm>
              <a:off x="8334488" y="3874577"/>
              <a:ext cx="1512000" cy="1368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err="1" smtClean="0">
                  <a:solidFill>
                    <a:schemeClr val="tx1"/>
                  </a:solidFill>
                </a:rPr>
                <a:t>Trip_created_hour</a:t>
              </a:r>
              <a:r>
                <a:rPr lang="pt-BR" sz="1000" dirty="0" smtClean="0">
                  <a:solidFill>
                    <a:schemeClr val="tx1"/>
                  </a:solidFill>
                </a:rPr>
                <a:t> &gt;= 12</a:t>
              </a:r>
              <a:endParaRPr lang="pt-BR" sz="1000" dirty="0">
                <a:solidFill>
                  <a:schemeClr val="tx1"/>
                </a:solidFill>
              </a:endParaRPr>
            </a:p>
          </p:txBody>
        </p:sp>
        <p:sp>
          <p:nvSpPr>
            <p:cNvPr id="47" name="Retângulo de cantos arredondados 46"/>
            <p:cNvSpPr/>
            <p:nvPr/>
          </p:nvSpPr>
          <p:spPr>
            <a:xfrm>
              <a:off x="7273508" y="4630278"/>
              <a:ext cx="1512000" cy="136800"/>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err="1" smtClean="0">
                  <a:solidFill>
                    <a:schemeClr val="tx1"/>
                  </a:solidFill>
                </a:rPr>
                <a:t>User_total_offer</a:t>
              </a:r>
              <a:r>
                <a:rPr lang="pt-BR" sz="1000" dirty="0" smtClean="0">
                  <a:solidFill>
                    <a:schemeClr val="tx1"/>
                  </a:solidFill>
                </a:rPr>
                <a:t> &gt;= 135</a:t>
              </a:r>
              <a:endParaRPr lang="pt-BR" sz="1000" dirty="0">
                <a:solidFill>
                  <a:schemeClr val="tx1"/>
                </a:solidFill>
              </a:endParaRPr>
            </a:p>
          </p:txBody>
        </p:sp>
      </p:grpSp>
      <p:graphicFrame>
        <p:nvGraphicFramePr>
          <p:cNvPr id="51" name="Tabela 50"/>
          <p:cNvGraphicFramePr>
            <a:graphicFrameLocks noGrp="1"/>
          </p:cNvGraphicFramePr>
          <p:nvPr>
            <p:extLst>
              <p:ext uri="{D42A27DB-BD31-4B8C-83A1-F6EECF244321}">
                <p14:modId xmlns:p14="http://schemas.microsoft.com/office/powerpoint/2010/main" val="1428441634"/>
              </p:ext>
            </p:extLst>
          </p:nvPr>
        </p:nvGraphicFramePr>
        <p:xfrm>
          <a:off x="707744" y="272328"/>
          <a:ext cx="1172608" cy="1280160"/>
        </p:xfrm>
        <a:graphic>
          <a:graphicData uri="http://schemas.openxmlformats.org/drawingml/2006/table">
            <a:tbl>
              <a:tblPr firstRow="1" bandRow="1">
                <a:tableStyleId>{5C22544A-7EE6-4342-B048-85BDC9FD1C3A}</a:tableStyleId>
              </a:tblPr>
              <a:tblGrid>
                <a:gridCol w="529772"/>
                <a:gridCol w="642836"/>
              </a:tblGrid>
              <a:tr h="228381">
                <a:tc>
                  <a:txBody>
                    <a:bodyPr/>
                    <a:lstStyle/>
                    <a:p>
                      <a:pPr marL="0" algn="ctr" defTabSz="914400" rtl="0" eaLnBrk="1" latinLnBrk="0" hangingPunct="1"/>
                      <a:r>
                        <a:rPr lang="pt-BR" sz="900" b="1" kern="1200" dirty="0" smtClean="0">
                          <a:solidFill>
                            <a:schemeClr val="bg1"/>
                          </a:solidFill>
                          <a:latin typeface="+mn-lt"/>
                          <a:ea typeface="+mn-ea"/>
                          <a:cs typeface="+mn-cs"/>
                        </a:rPr>
                        <a:t>CP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4BC9C"/>
                    </a:solidFill>
                  </a:tcPr>
                </a:tc>
                <a:tc>
                  <a:txBody>
                    <a:bodyPr/>
                    <a:lstStyle/>
                    <a:p>
                      <a:pPr marL="0" algn="ctr" defTabSz="914400" rtl="0" eaLnBrk="1" latinLnBrk="0" hangingPunct="1"/>
                      <a:r>
                        <a:rPr lang="pt-BR" sz="900" b="0" dirty="0" smtClean="0">
                          <a:solidFill>
                            <a:schemeClr val="tx1"/>
                          </a:solidFill>
                          <a:latin typeface="+mn-lt"/>
                        </a:rPr>
                        <a:t>0.010000</a:t>
                      </a:r>
                      <a:endParaRPr lang="pt-BR" sz="9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CF6E8"/>
                    </a:solidFill>
                  </a:tcPr>
                </a:tc>
              </a:tr>
              <a:tr h="228381">
                <a:tc>
                  <a:txBody>
                    <a:bodyPr/>
                    <a:lstStyle/>
                    <a:p>
                      <a:pPr marL="0" algn="ctr" defTabSz="914400" rtl="0" eaLnBrk="1" latinLnBrk="0" hangingPunct="1"/>
                      <a:r>
                        <a:rPr lang="pt-BR" sz="900" b="1" kern="1200" dirty="0" err="1" smtClean="0">
                          <a:solidFill>
                            <a:schemeClr val="bg1"/>
                          </a:solidFill>
                          <a:latin typeface="+mn-lt"/>
                          <a:ea typeface="+mn-ea"/>
                          <a:cs typeface="+mn-cs"/>
                        </a:rPr>
                        <a:t>Nsplit</a:t>
                      </a:r>
                      <a:endParaRPr lang="pt-BR" sz="900" b="1"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4BC9C"/>
                    </a:solidFill>
                  </a:tcPr>
                </a:tc>
                <a:tc>
                  <a:txBody>
                    <a:bodyPr/>
                    <a:lstStyle/>
                    <a:p>
                      <a:pPr marL="0" algn="ctr" defTabSz="914400" rtl="0" eaLnBrk="1" latinLnBrk="0" hangingPunct="1"/>
                      <a:r>
                        <a:rPr lang="pt-BR" sz="900" b="0" kern="1200" dirty="0" smtClean="0">
                          <a:solidFill>
                            <a:schemeClr val="tx1"/>
                          </a:solidFill>
                          <a:latin typeface="+mn-lt"/>
                          <a:ea typeface="+mn-ea"/>
                          <a:cs typeface="+mn-cs"/>
                        </a:rPr>
                        <a:t>12</a:t>
                      </a:r>
                      <a:endParaRPr lang="pt-BR" sz="9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CF6E8"/>
                    </a:solidFill>
                  </a:tcPr>
                </a:tc>
              </a:tr>
              <a:tr h="228381">
                <a:tc>
                  <a:txBody>
                    <a:bodyPr/>
                    <a:lstStyle/>
                    <a:p>
                      <a:pPr marL="0" algn="ctr" defTabSz="914400" rtl="0" eaLnBrk="1" latinLnBrk="0" hangingPunct="1"/>
                      <a:r>
                        <a:rPr lang="pt-BR" sz="900" b="1" kern="1200" dirty="0" err="1" smtClean="0">
                          <a:solidFill>
                            <a:schemeClr val="bg1"/>
                          </a:solidFill>
                          <a:latin typeface="+mn-lt"/>
                          <a:ea typeface="+mn-ea"/>
                          <a:cs typeface="+mn-cs"/>
                        </a:rPr>
                        <a:t>Rel</a:t>
                      </a:r>
                      <a:r>
                        <a:rPr lang="pt-BR" sz="900" b="1" kern="1200" dirty="0" smtClean="0">
                          <a:solidFill>
                            <a:schemeClr val="bg1"/>
                          </a:solidFill>
                          <a:latin typeface="+mn-lt"/>
                          <a:ea typeface="+mn-ea"/>
                          <a:cs typeface="+mn-cs"/>
                        </a:rPr>
                        <a:t> </a:t>
                      </a:r>
                      <a:r>
                        <a:rPr lang="pt-BR" sz="900" b="1" kern="1200" dirty="0" err="1" smtClean="0">
                          <a:solidFill>
                            <a:schemeClr val="bg1"/>
                          </a:solidFill>
                          <a:latin typeface="+mn-lt"/>
                          <a:ea typeface="+mn-ea"/>
                          <a:cs typeface="+mn-cs"/>
                        </a:rPr>
                        <a:t>error</a:t>
                      </a:r>
                      <a:endParaRPr lang="pt-BR" sz="900" b="1"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4BC9C"/>
                    </a:solidFill>
                  </a:tcPr>
                </a:tc>
                <a:tc>
                  <a:txBody>
                    <a:bodyPr/>
                    <a:lstStyle/>
                    <a:p>
                      <a:pPr marL="0" algn="ctr" defTabSz="914400" rtl="0" eaLnBrk="1" latinLnBrk="0" hangingPunct="1"/>
                      <a:r>
                        <a:rPr lang="pt-BR" sz="900" b="0" dirty="0" smtClean="0">
                          <a:solidFill>
                            <a:schemeClr val="tx1"/>
                          </a:solidFill>
                          <a:latin typeface="+mn-lt"/>
                        </a:rPr>
                        <a:t>0.61429</a:t>
                      </a:r>
                      <a:endParaRPr lang="pt-BR" sz="9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CF6E8"/>
                    </a:solidFill>
                  </a:tcPr>
                </a:tc>
              </a:tr>
              <a:tr h="228381">
                <a:tc>
                  <a:txBody>
                    <a:bodyPr/>
                    <a:lstStyle/>
                    <a:p>
                      <a:pPr marL="0" algn="ctr" defTabSz="914400" rtl="0" eaLnBrk="1" latinLnBrk="0" hangingPunct="1"/>
                      <a:r>
                        <a:rPr lang="pt-BR" sz="900" b="1" kern="1200" dirty="0" err="1" smtClean="0">
                          <a:solidFill>
                            <a:schemeClr val="bg1"/>
                          </a:solidFill>
                          <a:latin typeface="+mn-lt"/>
                          <a:ea typeface="+mn-ea"/>
                          <a:cs typeface="+mn-cs"/>
                        </a:rPr>
                        <a:t>Xerror</a:t>
                      </a:r>
                      <a:endParaRPr lang="pt-BR" sz="900" b="1"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4BC9C"/>
                    </a:solidFill>
                  </a:tcPr>
                </a:tc>
                <a:tc>
                  <a:txBody>
                    <a:bodyPr/>
                    <a:lstStyle/>
                    <a:p>
                      <a:pPr marL="0" algn="ctr" defTabSz="914400" rtl="0" eaLnBrk="1" latinLnBrk="0" hangingPunct="1"/>
                      <a:r>
                        <a:rPr lang="pt-BR" sz="900" b="0" dirty="0" smtClean="0">
                          <a:solidFill>
                            <a:schemeClr val="tx1"/>
                          </a:solidFill>
                          <a:latin typeface="+mn-lt"/>
                        </a:rPr>
                        <a:t>0.96429</a:t>
                      </a:r>
                      <a:endParaRPr lang="pt-BR" sz="9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CF6E8"/>
                    </a:solidFill>
                  </a:tcPr>
                </a:tc>
              </a:tr>
              <a:tr h="228381">
                <a:tc>
                  <a:txBody>
                    <a:bodyPr/>
                    <a:lstStyle/>
                    <a:p>
                      <a:pPr marL="0" algn="ctr" defTabSz="914400" rtl="0" eaLnBrk="1" latinLnBrk="0" hangingPunct="1"/>
                      <a:r>
                        <a:rPr lang="pt-BR" sz="900" b="1" kern="1200" dirty="0" err="1" smtClean="0">
                          <a:solidFill>
                            <a:schemeClr val="bg1"/>
                          </a:solidFill>
                          <a:latin typeface="+mn-lt"/>
                          <a:ea typeface="+mn-ea"/>
                          <a:cs typeface="+mn-cs"/>
                        </a:rPr>
                        <a:t>xstd</a:t>
                      </a:r>
                      <a:endParaRPr lang="pt-BR" sz="900" b="1"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4BC9C"/>
                    </a:solidFill>
                  </a:tcPr>
                </a:tc>
                <a:tc>
                  <a:txBody>
                    <a:bodyPr/>
                    <a:lstStyle/>
                    <a:p>
                      <a:pPr algn="ctr"/>
                      <a:r>
                        <a:rPr lang="pt-BR" sz="900" b="0" dirty="0" smtClean="0">
                          <a:solidFill>
                            <a:schemeClr val="tx1"/>
                          </a:solidFill>
                          <a:latin typeface="+mn-lt"/>
                        </a:rPr>
                        <a:t>0.080620</a:t>
                      </a:r>
                      <a:endParaRPr lang="pt-BR" sz="900" b="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CF6E8"/>
                    </a:solidFill>
                  </a:tcPr>
                </a:tc>
              </a:tr>
            </a:tbl>
          </a:graphicData>
        </a:graphic>
      </p:graphicFrame>
    </p:spTree>
    <p:extLst>
      <p:ext uri="{BB962C8B-B14F-4D97-AF65-F5344CB8AC3E}">
        <p14:creationId xmlns:p14="http://schemas.microsoft.com/office/powerpoint/2010/main" val="40221116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772" y="4246869"/>
            <a:ext cx="7595307" cy="830997"/>
          </a:xfrm>
          <a:prstGeom prst="rect">
            <a:avLst/>
          </a:prstGeom>
          <a:noFill/>
        </p:spPr>
        <p:txBody>
          <a:bodyPr wrap="square" rtlCol="0">
            <a:spAutoFit/>
          </a:bodyPr>
          <a:lstStyle/>
          <a:p>
            <a:r>
              <a:rPr lang="en-US" sz="4800" b="1" dirty="0" smtClean="0">
                <a:solidFill>
                  <a:srgbClr val="44546A"/>
                </a:solidFill>
                <a:latin typeface="Century Gothic" panose="020B0502020202020204" pitchFamily="34" charset="0"/>
              </a:rPr>
              <a:t>Conclusion</a:t>
            </a:r>
            <a:endParaRPr lang="en-US" sz="4800" b="1" dirty="0">
              <a:solidFill>
                <a:srgbClr val="44546A"/>
              </a:solidFill>
              <a:latin typeface="Century Gothic" panose="020B0502020202020204"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324" y="3055715"/>
            <a:ext cx="2836977" cy="283697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3211276" y="5077237"/>
            <a:ext cx="7491834" cy="4049"/>
          </a:xfrm>
          <a:prstGeom prst="line">
            <a:avLst/>
          </a:prstGeom>
          <a:ln w="7620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920352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343" y="254823"/>
            <a:ext cx="8158116" cy="523220"/>
          </a:xfrm>
          <a:prstGeom prst="rect">
            <a:avLst/>
          </a:prstGeom>
          <a:noFill/>
        </p:spPr>
        <p:txBody>
          <a:bodyPr wrap="square" rtlCol="0">
            <a:spAutoFit/>
          </a:bodyPr>
          <a:lstStyle/>
          <a:p>
            <a:r>
              <a:rPr lang="en-US" sz="2800" b="1" dirty="0" smtClean="0">
                <a:solidFill>
                  <a:srgbClr val="44546A"/>
                </a:solidFill>
                <a:latin typeface="Century Gothic" panose="020B0502020202020204" pitchFamily="34" charset="0"/>
              </a:rPr>
              <a:t>Conclusion</a:t>
            </a:r>
            <a:endParaRPr lang="en-US" sz="2800" b="1" dirty="0">
              <a:solidFill>
                <a:srgbClr val="44546A"/>
              </a:solidFill>
              <a:latin typeface="Century Gothic" panose="020B0502020202020204" pitchFamily="34" charset="0"/>
            </a:endParaRPr>
          </a:p>
        </p:txBody>
      </p:sp>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11" name="TextBox 10"/>
          <p:cNvSpPr txBox="1"/>
          <p:nvPr/>
        </p:nvSpPr>
        <p:spPr>
          <a:xfrm>
            <a:off x="695325" y="1574157"/>
            <a:ext cx="10801350" cy="4801314"/>
          </a:xfrm>
          <a:prstGeom prst="rect">
            <a:avLst/>
          </a:prstGeom>
          <a:noFill/>
        </p:spPr>
        <p:txBody>
          <a:bodyPr wrap="square" rtlCol="0">
            <a:spAutoFit/>
          </a:bodyPr>
          <a:lstStyle/>
          <a:p>
            <a:r>
              <a:rPr lang="en-US" b="1" dirty="0" smtClean="0">
                <a:solidFill>
                  <a:schemeClr val="tx1">
                    <a:lumMod val="65000"/>
                    <a:lumOff val="35000"/>
                  </a:schemeClr>
                </a:solidFill>
                <a:latin typeface="Century Gothic" panose="020B0502020202020204" pitchFamily="34" charset="0"/>
              </a:rPr>
              <a:t>Descriptive Statistics</a:t>
            </a:r>
          </a:p>
          <a:p>
            <a:endParaRPr lang="en-US" dirty="0">
              <a:solidFill>
                <a:schemeClr val="tx1">
                  <a:lumMod val="65000"/>
                  <a:lumOff val="35000"/>
                </a:schemeClr>
              </a:solidFill>
              <a:latin typeface="Century Gothic" panose="020B0502020202020204" pitchFamily="34" charset="0"/>
            </a:endParaRPr>
          </a:p>
          <a:p>
            <a:pPr marL="285750" indent="-285750">
              <a:buFontTx/>
              <a:buChar char="-"/>
            </a:pPr>
            <a:r>
              <a:rPr lang="en-US" dirty="0" smtClean="0">
                <a:solidFill>
                  <a:schemeClr val="tx1">
                    <a:lumMod val="65000"/>
                    <a:lumOff val="35000"/>
                  </a:schemeClr>
                </a:solidFill>
                <a:latin typeface="Century Gothic" panose="020B0502020202020204" pitchFamily="34" charset="0"/>
              </a:rPr>
              <a:t>More time created drivers are more likely to have an offer booked.</a:t>
            </a:r>
          </a:p>
          <a:p>
            <a:pPr marL="285750" indent="-285750">
              <a:buFontTx/>
              <a:buChar char="-"/>
            </a:pPr>
            <a:r>
              <a:rPr lang="en-US" dirty="0">
                <a:solidFill>
                  <a:schemeClr val="tx1">
                    <a:lumMod val="65000"/>
                    <a:lumOff val="35000"/>
                  </a:schemeClr>
                </a:solidFill>
                <a:latin typeface="Century Gothic" panose="020B0502020202020204" pitchFamily="34" charset="0"/>
              </a:rPr>
              <a:t>Legs where drivers allow to smoke or to eat are less booked. Not necessarily someone will smoke or eat, but the possibility decreases the chances of booking.</a:t>
            </a:r>
          </a:p>
          <a:p>
            <a:pPr marL="285750" indent="-285750">
              <a:buFontTx/>
              <a:buChar char="-"/>
            </a:pPr>
            <a:r>
              <a:rPr lang="en-US" dirty="0">
                <a:solidFill>
                  <a:schemeClr val="tx1">
                    <a:lumMod val="65000"/>
                    <a:lumOff val="35000"/>
                  </a:schemeClr>
                </a:solidFill>
                <a:latin typeface="Century Gothic" panose="020B0502020202020204" pitchFamily="34" charset="0"/>
              </a:rPr>
              <a:t>The same applies to pets preference: legs where drivers allow to bring pets are less booked. These possibilities should be advantages because they are less restrictive, but many passengers aren’t understanding like this. They see the permission like a way to the travel be less comfortable. We need to think a way to show to the </a:t>
            </a:r>
            <a:r>
              <a:rPr lang="en-US" dirty="0" err="1">
                <a:solidFill>
                  <a:schemeClr val="tx1">
                    <a:lumMod val="65000"/>
                    <a:lumOff val="35000"/>
                  </a:schemeClr>
                </a:solidFill>
                <a:latin typeface="Century Gothic" panose="020B0502020202020204" pitchFamily="34" charset="0"/>
              </a:rPr>
              <a:t>pax</a:t>
            </a:r>
            <a:r>
              <a:rPr lang="en-US" dirty="0">
                <a:solidFill>
                  <a:schemeClr val="tx1">
                    <a:lumMod val="65000"/>
                    <a:lumOff val="35000"/>
                  </a:schemeClr>
                </a:solidFill>
                <a:latin typeface="Century Gothic" panose="020B0502020202020204" pitchFamily="34" charset="0"/>
              </a:rPr>
              <a:t> how the trip will be. Like show if someone will travel with a pet, for example, or show the other </a:t>
            </a:r>
            <a:r>
              <a:rPr lang="en-US" dirty="0" err="1">
                <a:solidFill>
                  <a:schemeClr val="tx1">
                    <a:lumMod val="65000"/>
                    <a:lumOff val="35000"/>
                  </a:schemeClr>
                </a:solidFill>
                <a:latin typeface="Century Gothic" panose="020B0502020202020204" pitchFamily="34" charset="0"/>
              </a:rPr>
              <a:t>pax</a:t>
            </a:r>
            <a:r>
              <a:rPr lang="en-US" dirty="0">
                <a:solidFill>
                  <a:schemeClr val="tx1">
                    <a:lumMod val="65000"/>
                    <a:lumOff val="35000"/>
                  </a:schemeClr>
                </a:solidFill>
                <a:latin typeface="Century Gothic" panose="020B0502020202020204" pitchFamily="34" charset="0"/>
              </a:rPr>
              <a:t> that already booked (I don’t know, it’s just an example).</a:t>
            </a:r>
          </a:p>
          <a:p>
            <a:pPr marL="285750" indent="-285750">
              <a:buFontTx/>
              <a:buChar char="-"/>
            </a:pPr>
            <a:r>
              <a:rPr lang="en-US" dirty="0">
                <a:solidFill>
                  <a:schemeClr val="tx1">
                    <a:lumMod val="65000"/>
                    <a:lumOff val="35000"/>
                  </a:schemeClr>
                </a:solidFill>
                <a:latin typeface="Century Gothic" panose="020B0502020202020204" pitchFamily="34" charset="0"/>
              </a:rPr>
              <a:t>If the driver had any comments rating him, the chance of success increases considerably. Maybe we should think in campaigns that encourage ratings and the advantage of it.</a:t>
            </a:r>
          </a:p>
          <a:p>
            <a:pPr marL="285750" indent="-285750">
              <a:buFontTx/>
              <a:buChar char="-"/>
            </a:pPr>
            <a:r>
              <a:rPr lang="en-US" dirty="0">
                <a:solidFill>
                  <a:schemeClr val="tx1">
                    <a:lumMod val="65000"/>
                    <a:lumOff val="35000"/>
                  </a:schemeClr>
                </a:solidFill>
                <a:latin typeface="Century Gothic" panose="020B0502020202020204" pitchFamily="34" charset="0"/>
              </a:rPr>
              <a:t>The amount of ratings and stars are directly related to the success too.</a:t>
            </a:r>
          </a:p>
          <a:p>
            <a:pPr marL="285750" indent="-285750">
              <a:buFontTx/>
              <a:buChar char="-"/>
            </a:pPr>
            <a:r>
              <a:rPr lang="en-US" dirty="0" smtClean="0">
                <a:solidFill>
                  <a:schemeClr val="tx1">
                    <a:lumMod val="65000"/>
                    <a:lumOff val="35000"/>
                  </a:schemeClr>
                </a:solidFill>
                <a:latin typeface="Century Gothic" panose="020B0502020202020204" pitchFamily="34" charset="0"/>
              </a:rPr>
              <a:t>Users </a:t>
            </a:r>
            <a:r>
              <a:rPr lang="en-US" dirty="0" smtClean="0">
                <a:solidFill>
                  <a:schemeClr val="tx1">
                    <a:lumMod val="65000"/>
                    <a:lumOff val="35000"/>
                  </a:schemeClr>
                </a:solidFill>
                <a:latin typeface="Century Gothic" panose="020B0502020202020204" pitchFamily="34" charset="0"/>
              </a:rPr>
              <a:t>who the first offer were a long time ago and the last one were recently </a:t>
            </a:r>
            <a:r>
              <a:rPr lang="en-US" dirty="0">
                <a:solidFill>
                  <a:schemeClr val="tx1">
                    <a:lumMod val="65000"/>
                    <a:lumOff val="35000"/>
                  </a:schemeClr>
                </a:solidFill>
                <a:latin typeface="Century Gothic" panose="020B0502020202020204" pitchFamily="34" charset="0"/>
              </a:rPr>
              <a:t>are more </a:t>
            </a:r>
            <a:r>
              <a:rPr lang="en-US" dirty="0" smtClean="0">
                <a:solidFill>
                  <a:schemeClr val="tx1">
                    <a:lumMod val="65000"/>
                    <a:lumOff val="35000"/>
                  </a:schemeClr>
                </a:solidFill>
                <a:latin typeface="Century Gothic" panose="020B0502020202020204" pitchFamily="34" charset="0"/>
              </a:rPr>
              <a:t>susceptible to have bookings in their trips.</a:t>
            </a:r>
          </a:p>
          <a:p>
            <a:pPr marL="285750" indent="-285750">
              <a:buFontTx/>
              <a:buChar char="-"/>
            </a:pPr>
            <a:r>
              <a:rPr lang="en-US" dirty="0">
                <a:solidFill>
                  <a:schemeClr val="tx1">
                    <a:lumMod val="65000"/>
                    <a:lumOff val="35000"/>
                  </a:schemeClr>
                </a:solidFill>
                <a:latin typeface="Century Gothic" panose="020B0502020202020204" pitchFamily="34" charset="0"/>
              </a:rPr>
              <a:t>The date of the first trip and the last one have the same behavior as the </a:t>
            </a:r>
            <a:r>
              <a:rPr lang="en-US" dirty="0" smtClean="0">
                <a:solidFill>
                  <a:schemeClr val="tx1">
                    <a:lumMod val="65000"/>
                    <a:lumOff val="35000"/>
                  </a:schemeClr>
                </a:solidFill>
                <a:latin typeface="Century Gothic" panose="020B0502020202020204" pitchFamily="34" charset="0"/>
              </a:rPr>
              <a:t>conclusion above.</a:t>
            </a:r>
            <a:endParaRPr lang="en-US" dirty="0">
              <a:solidFill>
                <a:schemeClr val="tx1">
                  <a:lumMod val="65000"/>
                  <a:lumOff val="35000"/>
                </a:schemeClr>
              </a:solidFill>
              <a:latin typeface="Century Gothic" panose="020B0502020202020204" pitchFamily="34" charset="0"/>
            </a:endParaRP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51" y="186583"/>
            <a:ext cx="1182360" cy="1182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1666646" y="887202"/>
            <a:ext cx="9856294" cy="0"/>
          </a:xfrm>
          <a:prstGeom prst="line">
            <a:avLst/>
          </a:prstGeom>
          <a:ln w="3175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162614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343" y="254823"/>
            <a:ext cx="8158116" cy="523220"/>
          </a:xfrm>
          <a:prstGeom prst="rect">
            <a:avLst/>
          </a:prstGeom>
          <a:noFill/>
        </p:spPr>
        <p:txBody>
          <a:bodyPr wrap="square" rtlCol="0">
            <a:spAutoFit/>
          </a:bodyPr>
          <a:lstStyle/>
          <a:p>
            <a:r>
              <a:rPr lang="en-US" sz="2800" b="1" dirty="0" smtClean="0">
                <a:solidFill>
                  <a:srgbClr val="44546A"/>
                </a:solidFill>
                <a:latin typeface="Century Gothic" panose="020B0502020202020204" pitchFamily="34" charset="0"/>
              </a:rPr>
              <a:t>Conclusion</a:t>
            </a:r>
            <a:endParaRPr lang="en-US" sz="2800" b="1" dirty="0">
              <a:solidFill>
                <a:srgbClr val="44546A"/>
              </a:solidFill>
              <a:latin typeface="Century Gothic" panose="020B0502020202020204" pitchFamily="34" charset="0"/>
            </a:endParaRPr>
          </a:p>
        </p:txBody>
      </p:sp>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11" name="TextBox 10"/>
          <p:cNvSpPr txBox="1"/>
          <p:nvPr/>
        </p:nvSpPr>
        <p:spPr>
          <a:xfrm>
            <a:off x="695325" y="1574157"/>
            <a:ext cx="10801350" cy="4801314"/>
          </a:xfrm>
          <a:prstGeom prst="rect">
            <a:avLst/>
          </a:prstGeom>
          <a:noFill/>
        </p:spPr>
        <p:txBody>
          <a:bodyPr wrap="square" rtlCol="0">
            <a:spAutoFit/>
          </a:bodyPr>
          <a:lstStyle/>
          <a:p>
            <a:r>
              <a:rPr lang="en-US" b="1" dirty="0" smtClean="0">
                <a:solidFill>
                  <a:schemeClr val="tx1">
                    <a:lumMod val="65000"/>
                    <a:lumOff val="35000"/>
                  </a:schemeClr>
                </a:solidFill>
                <a:latin typeface="Century Gothic" panose="020B0502020202020204" pitchFamily="34" charset="0"/>
              </a:rPr>
              <a:t>Descriptive Statistics</a:t>
            </a:r>
          </a:p>
          <a:p>
            <a:endParaRPr lang="en-US" dirty="0" smtClean="0">
              <a:solidFill>
                <a:schemeClr val="tx1">
                  <a:lumMod val="65000"/>
                  <a:lumOff val="35000"/>
                </a:schemeClr>
              </a:solidFill>
              <a:latin typeface="Century Gothic" panose="020B0502020202020204" pitchFamily="34" charset="0"/>
            </a:endParaRPr>
          </a:p>
          <a:p>
            <a:pPr marL="285750" indent="-285750">
              <a:buFontTx/>
              <a:buChar char="-"/>
            </a:pPr>
            <a:r>
              <a:rPr lang="en-US" dirty="0">
                <a:solidFill>
                  <a:schemeClr val="tx1">
                    <a:lumMod val="65000"/>
                    <a:lumOff val="35000"/>
                  </a:schemeClr>
                </a:solidFill>
                <a:latin typeface="Century Gothic" panose="020B0502020202020204" pitchFamily="34" charset="0"/>
              </a:rPr>
              <a:t>Curiously, although drivers who have been longer and who are more active have a better chance of booking, not necessarily drivers who offered many rides have more bookings.</a:t>
            </a:r>
          </a:p>
          <a:p>
            <a:pPr marL="285750" indent="-285750">
              <a:buFontTx/>
              <a:buChar char="-"/>
            </a:pPr>
            <a:r>
              <a:rPr lang="en-US" dirty="0">
                <a:solidFill>
                  <a:schemeClr val="tx1">
                    <a:lumMod val="65000"/>
                    <a:lumOff val="35000"/>
                  </a:schemeClr>
                </a:solidFill>
                <a:latin typeface="Century Gothic" panose="020B0502020202020204" pitchFamily="34" charset="0"/>
              </a:rPr>
              <a:t>Legs who were created at the same day as the departure day have less chances of booking. Legs who were created 1 or more days before has more chances of success.</a:t>
            </a:r>
          </a:p>
          <a:p>
            <a:pPr marL="285750" indent="-285750">
              <a:buFontTx/>
              <a:buChar char="-"/>
            </a:pPr>
            <a:r>
              <a:rPr lang="en-US" dirty="0" smtClean="0">
                <a:solidFill>
                  <a:schemeClr val="tx1">
                    <a:lumMod val="65000"/>
                    <a:lumOff val="35000"/>
                  </a:schemeClr>
                </a:solidFill>
                <a:latin typeface="Century Gothic" panose="020B0502020202020204" pitchFamily="34" charset="0"/>
              </a:rPr>
              <a:t>In </a:t>
            </a:r>
            <a:r>
              <a:rPr lang="en-US" dirty="0" smtClean="0">
                <a:solidFill>
                  <a:schemeClr val="tx1">
                    <a:lumMod val="65000"/>
                    <a:lumOff val="35000"/>
                  </a:schemeClr>
                </a:solidFill>
                <a:latin typeface="Century Gothic" panose="020B0502020202020204" pitchFamily="34" charset="0"/>
              </a:rPr>
              <a:t>the case of Campinas -&gt; São Paulo, there’s cases of legs with more than 175km of distance on the NOT SUCCESS group. On the success group the majority is between 105 and 115 km, because they are from </a:t>
            </a:r>
            <a:r>
              <a:rPr lang="en-US" dirty="0" err="1" smtClean="0">
                <a:solidFill>
                  <a:schemeClr val="tx1">
                    <a:lumMod val="65000"/>
                    <a:lumOff val="35000"/>
                  </a:schemeClr>
                </a:solidFill>
                <a:latin typeface="Century Gothic" panose="020B0502020202020204" pitchFamily="34" charset="0"/>
              </a:rPr>
              <a:t>Barão</a:t>
            </a:r>
            <a:r>
              <a:rPr lang="en-US" dirty="0" smtClean="0">
                <a:solidFill>
                  <a:schemeClr val="tx1">
                    <a:lumMod val="65000"/>
                    <a:lumOff val="35000"/>
                  </a:schemeClr>
                </a:solidFill>
                <a:latin typeface="Century Gothic" panose="020B0502020202020204" pitchFamily="34" charset="0"/>
              </a:rPr>
              <a:t> Geraldo. The cases of not success are trips from the airport. </a:t>
            </a:r>
            <a:r>
              <a:rPr lang="en-US" dirty="0">
                <a:solidFill>
                  <a:schemeClr val="tx1">
                    <a:lumMod val="65000"/>
                    <a:lumOff val="35000"/>
                  </a:schemeClr>
                </a:solidFill>
                <a:latin typeface="Century Gothic" panose="020B0502020202020204" pitchFamily="34" charset="0"/>
              </a:rPr>
              <a:t>This </a:t>
            </a:r>
            <a:r>
              <a:rPr lang="en-US" dirty="0" smtClean="0">
                <a:solidFill>
                  <a:schemeClr val="tx1">
                    <a:lumMod val="65000"/>
                    <a:lumOff val="35000"/>
                  </a:schemeClr>
                </a:solidFill>
                <a:latin typeface="Century Gothic" panose="020B0502020202020204" pitchFamily="34" charset="0"/>
              </a:rPr>
              <a:t>reinforces </a:t>
            </a:r>
            <a:r>
              <a:rPr lang="en-US" dirty="0">
                <a:solidFill>
                  <a:schemeClr val="tx1">
                    <a:lumMod val="65000"/>
                    <a:lumOff val="35000"/>
                  </a:schemeClr>
                </a:solidFill>
                <a:latin typeface="Century Gothic" panose="020B0502020202020204" pitchFamily="34" charset="0"/>
              </a:rPr>
              <a:t>the </a:t>
            </a:r>
            <a:r>
              <a:rPr lang="en-US" dirty="0" err="1">
                <a:solidFill>
                  <a:schemeClr val="tx1">
                    <a:lumMod val="65000"/>
                    <a:lumOff val="35000"/>
                  </a:schemeClr>
                </a:solidFill>
                <a:latin typeface="Century Gothic" panose="020B0502020202020204" pitchFamily="34" charset="0"/>
              </a:rPr>
              <a:t>Tripda</a:t>
            </a:r>
            <a:r>
              <a:rPr lang="en-US" dirty="0">
                <a:solidFill>
                  <a:schemeClr val="tx1">
                    <a:lumMod val="65000"/>
                    <a:lumOff val="35000"/>
                  </a:schemeClr>
                </a:solidFill>
                <a:latin typeface="Century Gothic" panose="020B0502020202020204" pitchFamily="34" charset="0"/>
              </a:rPr>
              <a:t> is very strong in the university </a:t>
            </a:r>
            <a:r>
              <a:rPr lang="en-US" dirty="0" smtClean="0">
                <a:solidFill>
                  <a:schemeClr val="tx1">
                    <a:lumMod val="65000"/>
                    <a:lumOff val="35000"/>
                  </a:schemeClr>
                </a:solidFill>
                <a:latin typeface="Century Gothic" panose="020B0502020202020204" pitchFamily="34" charset="0"/>
              </a:rPr>
              <a:t>route, not in all city of Campinas.</a:t>
            </a:r>
          </a:p>
          <a:p>
            <a:pPr marL="285750" indent="-285750">
              <a:buFontTx/>
              <a:buChar char="-"/>
            </a:pPr>
            <a:r>
              <a:rPr lang="en-US" dirty="0" smtClean="0">
                <a:solidFill>
                  <a:schemeClr val="tx1">
                    <a:lumMod val="65000"/>
                    <a:lumOff val="35000"/>
                  </a:schemeClr>
                </a:solidFill>
                <a:latin typeface="Century Gothic" panose="020B0502020202020204" pitchFamily="34" charset="0"/>
              </a:rPr>
              <a:t>The price suggested in Success is between 13 and 16, the median is 15. But que final price chose by the driver is between 10 and 25, the median is 17.</a:t>
            </a:r>
          </a:p>
          <a:p>
            <a:pPr marL="285750" indent="-285750">
              <a:buFontTx/>
              <a:buChar char="-"/>
            </a:pPr>
            <a:r>
              <a:rPr lang="en-US" dirty="0">
                <a:solidFill>
                  <a:schemeClr val="tx1">
                    <a:lumMod val="65000"/>
                    <a:lumOff val="35000"/>
                  </a:schemeClr>
                </a:solidFill>
                <a:latin typeface="Century Gothic" panose="020B0502020202020204" pitchFamily="34" charset="0"/>
              </a:rPr>
              <a:t>If the driver and the </a:t>
            </a:r>
            <a:r>
              <a:rPr lang="en-US" dirty="0" err="1">
                <a:solidFill>
                  <a:schemeClr val="tx1">
                    <a:lumMod val="65000"/>
                    <a:lumOff val="35000"/>
                  </a:schemeClr>
                </a:solidFill>
                <a:latin typeface="Century Gothic" panose="020B0502020202020204" pitchFamily="34" charset="0"/>
              </a:rPr>
              <a:t>pax</a:t>
            </a:r>
            <a:r>
              <a:rPr lang="en-US" dirty="0">
                <a:solidFill>
                  <a:schemeClr val="tx1">
                    <a:lumMod val="65000"/>
                    <a:lumOff val="35000"/>
                  </a:schemeClr>
                </a:solidFill>
                <a:latin typeface="Century Gothic" panose="020B0502020202020204" pitchFamily="34" charset="0"/>
              </a:rPr>
              <a:t> talked with each other, the chance of cancelation of the seats by the </a:t>
            </a:r>
            <a:r>
              <a:rPr lang="en-US" dirty="0" err="1">
                <a:solidFill>
                  <a:schemeClr val="tx1">
                    <a:lumMod val="65000"/>
                    <a:lumOff val="35000"/>
                  </a:schemeClr>
                </a:solidFill>
                <a:latin typeface="Century Gothic" panose="020B0502020202020204" pitchFamily="34" charset="0"/>
              </a:rPr>
              <a:t>pax</a:t>
            </a:r>
            <a:r>
              <a:rPr lang="en-US" dirty="0">
                <a:solidFill>
                  <a:schemeClr val="tx1">
                    <a:lumMod val="65000"/>
                    <a:lumOff val="35000"/>
                  </a:schemeClr>
                </a:solidFill>
                <a:latin typeface="Century Gothic" panose="020B0502020202020204" pitchFamily="34" charset="0"/>
              </a:rPr>
              <a:t> or the driver is very low.</a:t>
            </a:r>
          </a:p>
          <a:p>
            <a:pPr marL="285750" indent="-285750">
              <a:buFontTx/>
              <a:buChar char="-"/>
            </a:pPr>
            <a:r>
              <a:rPr lang="en-US" dirty="0" smtClean="0">
                <a:solidFill>
                  <a:schemeClr val="tx1">
                    <a:lumMod val="65000"/>
                    <a:lumOff val="35000"/>
                  </a:schemeClr>
                </a:solidFill>
                <a:latin typeface="Century Gothic" panose="020B0502020202020204" pitchFamily="34" charset="0"/>
              </a:rPr>
              <a:t>For </a:t>
            </a:r>
            <a:r>
              <a:rPr lang="en-US" dirty="0" smtClean="0">
                <a:solidFill>
                  <a:schemeClr val="tx1">
                    <a:lumMod val="65000"/>
                    <a:lumOff val="35000"/>
                  </a:schemeClr>
                </a:solidFill>
                <a:latin typeface="Century Gothic" panose="020B0502020202020204" pitchFamily="34" charset="0"/>
              </a:rPr>
              <a:t>some reason, recurrent trips have less chance of booking.</a:t>
            </a:r>
          </a:p>
          <a:p>
            <a:pPr marL="285750" indent="-285750">
              <a:buFontTx/>
              <a:buChar char="-"/>
            </a:pPr>
            <a:endParaRPr lang="en-US" dirty="0">
              <a:solidFill>
                <a:schemeClr val="tx1">
                  <a:lumMod val="65000"/>
                  <a:lumOff val="35000"/>
                </a:schemeClr>
              </a:solidFill>
              <a:latin typeface="Century Gothic" panose="020B0502020202020204" pitchFamily="34" charset="0"/>
            </a:endParaRP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51" y="186583"/>
            <a:ext cx="1182360" cy="1182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1666646" y="887202"/>
            <a:ext cx="9856294" cy="0"/>
          </a:xfrm>
          <a:prstGeom prst="line">
            <a:avLst/>
          </a:prstGeom>
          <a:ln w="3175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931150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343" y="254823"/>
            <a:ext cx="8158116" cy="523220"/>
          </a:xfrm>
          <a:prstGeom prst="rect">
            <a:avLst/>
          </a:prstGeom>
          <a:noFill/>
        </p:spPr>
        <p:txBody>
          <a:bodyPr wrap="square" rtlCol="0">
            <a:spAutoFit/>
          </a:bodyPr>
          <a:lstStyle/>
          <a:p>
            <a:r>
              <a:rPr lang="en-US" sz="2800" b="1" dirty="0" smtClean="0">
                <a:solidFill>
                  <a:srgbClr val="44546A"/>
                </a:solidFill>
                <a:latin typeface="Century Gothic" panose="020B0502020202020204" pitchFamily="34" charset="0"/>
              </a:rPr>
              <a:t>Conclusion</a:t>
            </a:r>
            <a:endParaRPr lang="en-US" sz="2800" b="1" dirty="0">
              <a:solidFill>
                <a:srgbClr val="44546A"/>
              </a:solidFill>
              <a:latin typeface="Century Gothic" panose="020B0502020202020204" pitchFamily="34" charset="0"/>
            </a:endParaRPr>
          </a:p>
        </p:txBody>
      </p:sp>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11" name="TextBox 10"/>
          <p:cNvSpPr txBox="1"/>
          <p:nvPr/>
        </p:nvSpPr>
        <p:spPr>
          <a:xfrm>
            <a:off x="695325" y="1574157"/>
            <a:ext cx="10801350" cy="4247317"/>
          </a:xfrm>
          <a:prstGeom prst="rect">
            <a:avLst/>
          </a:prstGeom>
          <a:noFill/>
        </p:spPr>
        <p:txBody>
          <a:bodyPr wrap="square" rtlCol="0">
            <a:spAutoFit/>
          </a:bodyPr>
          <a:lstStyle/>
          <a:p>
            <a:r>
              <a:rPr lang="en-US" b="1" dirty="0" smtClean="0">
                <a:solidFill>
                  <a:schemeClr val="tx1">
                    <a:lumMod val="65000"/>
                    <a:lumOff val="35000"/>
                  </a:schemeClr>
                </a:solidFill>
                <a:latin typeface="Century Gothic" panose="020B0502020202020204" pitchFamily="34" charset="0"/>
              </a:rPr>
              <a:t>Association Rules</a:t>
            </a:r>
          </a:p>
          <a:p>
            <a:endParaRPr lang="en-US" dirty="0" smtClean="0">
              <a:solidFill>
                <a:schemeClr val="tx1">
                  <a:lumMod val="65000"/>
                  <a:lumOff val="35000"/>
                </a:schemeClr>
              </a:solidFill>
              <a:latin typeface="Century Gothic" panose="020B0502020202020204" pitchFamily="34" charset="0"/>
            </a:endParaRPr>
          </a:p>
          <a:p>
            <a:pPr marL="285750" indent="-285750">
              <a:buFontTx/>
              <a:buChar char="-"/>
            </a:pPr>
            <a:r>
              <a:rPr lang="en-US" dirty="0">
                <a:solidFill>
                  <a:schemeClr val="tx1">
                    <a:lumMod val="65000"/>
                    <a:lumOff val="35000"/>
                  </a:schemeClr>
                </a:solidFill>
                <a:latin typeface="Century Gothic" panose="020B0502020202020204" pitchFamily="34" charset="0"/>
              </a:rPr>
              <a:t>This method shows how the combination of some of the features described early increases the chances of success. And most of the best rules found are combination of trip comments, user comment (rating), e-mail verification and average rating score. </a:t>
            </a:r>
          </a:p>
          <a:p>
            <a:pPr marL="285750" indent="-285750">
              <a:buFontTx/>
              <a:buChar char="-"/>
            </a:pPr>
            <a:endParaRPr lang="en-US" dirty="0">
              <a:solidFill>
                <a:schemeClr val="tx1">
                  <a:lumMod val="65000"/>
                  <a:lumOff val="35000"/>
                </a:schemeClr>
              </a:solidFill>
              <a:latin typeface="Century Gothic" panose="020B0502020202020204" pitchFamily="34" charset="0"/>
            </a:endParaRPr>
          </a:p>
          <a:p>
            <a:pPr marL="285750" indent="-285750">
              <a:buFontTx/>
              <a:buChar char="-"/>
            </a:pPr>
            <a:r>
              <a:rPr lang="en-US" dirty="0">
                <a:solidFill>
                  <a:schemeClr val="tx1">
                    <a:lumMod val="65000"/>
                    <a:lumOff val="35000"/>
                  </a:schemeClr>
                </a:solidFill>
                <a:latin typeface="Century Gothic" panose="020B0502020202020204" pitchFamily="34" charset="0"/>
              </a:rPr>
              <a:t>The main takeaway here is that although we can have at least 98% confidence of success for trips with these features only 5% of the trips contains these features.</a:t>
            </a:r>
          </a:p>
          <a:p>
            <a:pPr marL="285750" indent="-285750">
              <a:buFontTx/>
              <a:buChar char="-"/>
            </a:pPr>
            <a:endParaRPr lang="en-US" dirty="0">
              <a:solidFill>
                <a:schemeClr val="tx1">
                  <a:lumMod val="65000"/>
                  <a:lumOff val="35000"/>
                </a:schemeClr>
              </a:solidFill>
              <a:latin typeface="Century Gothic" panose="020B0502020202020204" pitchFamily="34" charset="0"/>
            </a:endParaRPr>
          </a:p>
          <a:p>
            <a:r>
              <a:rPr lang="en-US" b="1" dirty="0" smtClean="0">
                <a:solidFill>
                  <a:schemeClr val="tx1">
                    <a:lumMod val="65000"/>
                    <a:lumOff val="35000"/>
                  </a:schemeClr>
                </a:solidFill>
                <a:latin typeface="Century Gothic" panose="020B0502020202020204" pitchFamily="34" charset="0"/>
              </a:rPr>
              <a:t>Decision Tree</a:t>
            </a:r>
          </a:p>
          <a:p>
            <a:endParaRPr lang="en-US" dirty="0">
              <a:solidFill>
                <a:schemeClr val="tx1">
                  <a:lumMod val="65000"/>
                  <a:lumOff val="35000"/>
                </a:schemeClr>
              </a:solidFill>
              <a:latin typeface="Century Gothic" panose="020B0502020202020204" pitchFamily="34" charset="0"/>
            </a:endParaRPr>
          </a:p>
          <a:p>
            <a:r>
              <a:rPr lang="en-US" dirty="0" smtClean="0">
                <a:solidFill>
                  <a:schemeClr val="tx1">
                    <a:lumMod val="65000"/>
                    <a:lumOff val="35000"/>
                  </a:schemeClr>
                </a:solidFill>
                <a:latin typeface="Century Gothic" panose="020B0502020202020204" pitchFamily="34" charset="0"/>
              </a:rPr>
              <a:t>- The tree shows that driver who talked with their </a:t>
            </a:r>
            <a:r>
              <a:rPr lang="en-US" dirty="0" err="1" smtClean="0">
                <a:solidFill>
                  <a:schemeClr val="tx1">
                    <a:lumMod val="65000"/>
                    <a:lumOff val="35000"/>
                  </a:schemeClr>
                </a:solidFill>
                <a:latin typeface="Century Gothic" panose="020B0502020202020204" pitchFamily="34" charset="0"/>
              </a:rPr>
              <a:t>pax</a:t>
            </a:r>
            <a:r>
              <a:rPr lang="en-US" dirty="0" smtClean="0">
                <a:solidFill>
                  <a:schemeClr val="tx1">
                    <a:lumMod val="65000"/>
                    <a:lumOff val="35000"/>
                  </a:schemeClr>
                </a:solidFill>
                <a:latin typeface="Century Gothic" panose="020B0502020202020204" pitchFamily="34" charset="0"/>
              </a:rPr>
              <a:t> have more chances of success. If the driver didn’t send a message but the leg happened at least one day after the creation of the trip, the chance of success is also high.</a:t>
            </a:r>
          </a:p>
          <a:p>
            <a:pPr marL="285750" indent="-285750">
              <a:buFontTx/>
              <a:buChar char="-"/>
            </a:pPr>
            <a:endParaRPr lang="en-US" dirty="0">
              <a:solidFill>
                <a:schemeClr val="tx1">
                  <a:lumMod val="65000"/>
                  <a:lumOff val="35000"/>
                </a:schemeClr>
              </a:solidFill>
              <a:latin typeface="Century Gothic" panose="020B0502020202020204" pitchFamily="34" charset="0"/>
            </a:endParaRP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51" y="186583"/>
            <a:ext cx="1182360" cy="1182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1666646" y="887202"/>
            <a:ext cx="9856294" cy="0"/>
          </a:xfrm>
          <a:prstGeom prst="line">
            <a:avLst/>
          </a:prstGeom>
          <a:ln w="3175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616014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eduardo.prota\Downloads\Cida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551188"/>
            <a:ext cx="12192000" cy="131402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AutoShape 2" descr="Imagem inline 1"/>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02070" y="6500317"/>
            <a:ext cx="2363930" cy="276999"/>
          </a:xfrm>
          <a:prstGeom prst="rect">
            <a:avLst/>
          </a:prstGeom>
          <a:noFill/>
        </p:spPr>
        <p:txBody>
          <a:bodyPr wrap="square" rtlCol="0">
            <a:spAutoFit/>
          </a:bodyPr>
          <a:lstStyle/>
          <a:p>
            <a:r>
              <a:rPr lang="en-US" sz="1200" b="1" u="sng" dirty="0" smtClean="0">
                <a:solidFill>
                  <a:schemeClr val="bg1"/>
                </a:solidFill>
                <a:latin typeface="Century Gothic" panose="020B0502020202020204" pitchFamily="34" charset="0"/>
              </a:rPr>
              <a:t>Private and Confidential</a:t>
            </a:r>
            <a:endParaRPr lang="en-US" sz="1200" b="1" u="sng" dirty="0">
              <a:solidFill>
                <a:schemeClr val="bg1"/>
              </a:solidFill>
              <a:latin typeface="Century Gothic" panose="020B0502020202020204" pitchFamily="34" charset="0"/>
            </a:endParaRPr>
          </a:p>
        </p:txBody>
      </p:sp>
      <p:pic>
        <p:nvPicPr>
          <p:cNvPr id="4098" name="Picture 2" descr="C:\Users\eduardo.prota\Downloads\tripda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8604" y="813580"/>
            <a:ext cx="7620000" cy="2219326"/>
          </a:xfrm>
          <a:prstGeom prst="rect">
            <a:avLst/>
          </a:prstGeom>
          <a:noFill/>
          <a:extLst>
            <a:ext uri="{909E8E84-426E-40dd-AFC4-6F175D3DCCD1}">
              <a14:hiddenFill xmlns="" xmlns:a14="http://schemas.microsoft.com/office/drawing/2010/main">
                <a:solidFill>
                  <a:srgbClr val="FFFFFF"/>
                </a:solidFill>
              </a14:hiddenFill>
            </a:ext>
          </a:extLst>
        </p:spPr>
      </p:pic>
      <p:pic>
        <p:nvPicPr>
          <p:cNvPr id="512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0749" t="34743" r="12875" b="37835"/>
          <a:stretch/>
        </p:blipFill>
        <p:spPr bwMode="auto">
          <a:xfrm>
            <a:off x="1713818" y="3630955"/>
            <a:ext cx="8764365" cy="1769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044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343" y="254823"/>
            <a:ext cx="8158116" cy="523220"/>
          </a:xfrm>
          <a:prstGeom prst="rect">
            <a:avLst/>
          </a:prstGeom>
          <a:noFill/>
        </p:spPr>
        <p:txBody>
          <a:bodyPr wrap="square" rtlCol="0">
            <a:spAutoFit/>
          </a:bodyPr>
          <a:lstStyle/>
          <a:p>
            <a:r>
              <a:rPr lang="en-US" sz="2800" b="1" dirty="0" smtClean="0">
                <a:solidFill>
                  <a:srgbClr val="44546A"/>
                </a:solidFill>
                <a:latin typeface="Century Gothic" panose="020B0502020202020204" pitchFamily="34" charset="0"/>
              </a:rPr>
              <a:t>Data Manipulation</a:t>
            </a:r>
            <a:endParaRPr lang="en-US" sz="2800" b="1" dirty="0">
              <a:solidFill>
                <a:srgbClr val="44546A"/>
              </a:solidFill>
              <a:latin typeface="Century Gothic" panose="020B0502020202020204" pitchFamily="34" charset="0"/>
            </a:endParaRPr>
          </a:p>
        </p:txBody>
      </p:sp>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11" name="TextBox 10"/>
          <p:cNvSpPr txBox="1"/>
          <p:nvPr/>
        </p:nvSpPr>
        <p:spPr>
          <a:xfrm>
            <a:off x="695325" y="1088020"/>
            <a:ext cx="10801350" cy="6801862"/>
          </a:xfrm>
          <a:prstGeom prst="rect">
            <a:avLst/>
          </a:prstGeom>
          <a:noFill/>
        </p:spPr>
        <p:txBody>
          <a:bodyPr wrap="square" rtlCol="0">
            <a:spAutoFit/>
          </a:bodyPr>
          <a:lstStyle/>
          <a:p>
            <a:r>
              <a:rPr lang="en-US" sz="1200" b="1" dirty="0" smtClean="0">
                <a:solidFill>
                  <a:schemeClr val="tx1">
                    <a:lumMod val="65000"/>
                    <a:lumOff val="35000"/>
                  </a:schemeClr>
                </a:solidFill>
                <a:latin typeface="Century Gothic" panose="020B0502020202020204" pitchFamily="34" charset="0"/>
              </a:rPr>
              <a:t>	</a:t>
            </a:r>
            <a:r>
              <a:rPr lang="en-US" sz="1400" b="1" dirty="0" smtClean="0">
                <a:solidFill>
                  <a:schemeClr val="tx1">
                    <a:lumMod val="65000"/>
                    <a:lumOff val="35000"/>
                  </a:schemeClr>
                </a:solidFill>
                <a:latin typeface="Century Gothic" panose="020B0502020202020204" pitchFamily="34" charset="0"/>
              </a:rPr>
              <a:t>Errors identification:</a:t>
            </a:r>
          </a:p>
          <a:p>
            <a:endParaRPr lang="en-US" sz="1200" dirty="0">
              <a:solidFill>
                <a:schemeClr val="tx1">
                  <a:lumMod val="65000"/>
                  <a:lumOff val="35000"/>
                </a:schemeClr>
              </a:solidFill>
              <a:latin typeface="Century Gothic" panose="020B0502020202020204" pitchFamily="34" charset="0"/>
            </a:endParaRPr>
          </a:p>
          <a:p>
            <a:pPr marL="285750" indent="-285750">
              <a:buFontTx/>
              <a:buChar char="-"/>
            </a:pPr>
            <a:r>
              <a:rPr lang="en-US" sz="1200" dirty="0" smtClean="0">
                <a:solidFill>
                  <a:schemeClr val="tx1">
                    <a:lumMod val="65000"/>
                    <a:lumOff val="35000"/>
                  </a:schemeClr>
                </a:solidFill>
                <a:latin typeface="Century Gothic" panose="020B0502020202020204" pitchFamily="34" charset="0"/>
              </a:rPr>
              <a:t>Instances with more final bookings than seats offered.</a:t>
            </a:r>
          </a:p>
          <a:p>
            <a:pPr marL="285750" indent="-285750">
              <a:buFontTx/>
              <a:buChar char="-"/>
            </a:pPr>
            <a:r>
              <a:rPr lang="en-US" sz="1200" dirty="0" smtClean="0">
                <a:solidFill>
                  <a:schemeClr val="tx1">
                    <a:lumMod val="65000"/>
                    <a:lumOff val="35000"/>
                  </a:schemeClr>
                </a:solidFill>
                <a:latin typeface="Century Gothic" panose="020B0502020202020204" pitchFamily="34" charset="0"/>
              </a:rPr>
              <a:t>On our database, some trips who were canceled by the driver added on the variable </a:t>
            </a:r>
            <a:r>
              <a:rPr lang="en-US" sz="1200" dirty="0" err="1" smtClean="0">
                <a:solidFill>
                  <a:schemeClr val="tx1">
                    <a:lumMod val="65000"/>
                    <a:lumOff val="35000"/>
                  </a:schemeClr>
                </a:solidFill>
                <a:latin typeface="Century Gothic" panose="020B0502020202020204" pitchFamily="34" charset="0"/>
              </a:rPr>
              <a:t>seats_canceled</a:t>
            </a:r>
            <a:r>
              <a:rPr lang="en-US" sz="1200" dirty="0" smtClean="0">
                <a:solidFill>
                  <a:schemeClr val="tx1">
                    <a:lumMod val="65000"/>
                    <a:lumOff val="35000"/>
                  </a:schemeClr>
                </a:solidFill>
                <a:latin typeface="Century Gothic" panose="020B0502020202020204" pitchFamily="34" charset="0"/>
              </a:rPr>
              <a:t> (seats canceled by the </a:t>
            </a:r>
            <a:r>
              <a:rPr lang="en-US" sz="1200" dirty="0" err="1" smtClean="0">
                <a:solidFill>
                  <a:schemeClr val="tx1">
                    <a:lumMod val="65000"/>
                    <a:lumOff val="35000"/>
                  </a:schemeClr>
                </a:solidFill>
                <a:latin typeface="Century Gothic" panose="020B0502020202020204" pitchFamily="34" charset="0"/>
              </a:rPr>
              <a:t>pax</a:t>
            </a:r>
            <a:r>
              <a:rPr lang="en-US" sz="1200" dirty="0" smtClean="0">
                <a:solidFill>
                  <a:schemeClr val="tx1">
                    <a:lumMod val="65000"/>
                    <a:lumOff val="35000"/>
                  </a:schemeClr>
                </a:solidFill>
                <a:latin typeface="Century Gothic" panose="020B0502020202020204" pitchFamily="34" charset="0"/>
              </a:rPr>
              <a:t>).</a:t>
            </a:r>
          </a:p>
          <a:p>
            <a:pPr marL="285750" indent="-285750">
              <a:buFontTx/>
              <a:buChar char="-"/>
            </a:pPr>
            <a:r>
              <a:rPr lang="en-US" sz="1200" dirty="0" smtClean="0">
                <a:solidFill>
                  <a:schemeClr val="tx1">
                    <a:lumMod val="65000"/>
                    <a:lumOff val="35000"/>
                  </a:schemeClr>
                </a:solidFill>
                <a:latin typeface="Century Gothic" panose="020B0502020202020204" pitchFamily="34" charset="0"/>
              </a:rPr>
              <a:t>The age of the user is according to the date of the data extraction, not the date of the trip.</a:t>
            </a:r>
          </a:p>
          <a:p>
            <a:pPr marL="285750" indent="-285750">
              <a:buFontTx/>
              <a:buChar char="-"/>
            </a:pPr>
            <a:endParaRPr lang="en-US" sz="1200" dirty="0">
              <a:solidFill>
                <a:schemeClr val="tx1">
                  <a:lumMod val="65000"/>
                  <a:lumOff val="35000"/>
                </a:schemeClr>
              </a:solidFill>
              <a:latin typeface="Century Gothic" panose="020B0502020202020204" pitchFamily="34" charset="0"/>
            </a:endParaRPr>
          </a:p>
          <a:p>
            <a:r>
              <a:rPr lang="en-US" sz="1400" b="1" dirty="0" smtClean="0">
                <a:solidFill>
                  <a:schemeClr val="tx1">
                    <a:lumMod val="65000"/>
                    <a:lumOff val="35000"/>
                  </a:schemeClr>
                </a:solidFill>
                <a:latin typeface="Century Gothic" panose="020B0502020202020204" pitchFamily="34" charset="0"/>
              </a:rPr>
              <a:t>Problems identification:</a:t>
            </a:r>
          </a:p>
          <a:p>
            <a:r>
              <a:rPr lang="en-US" sz="1200" dirty="0" smtClean="0">
                <a:solidFill>
                  <a:schemeClr val="tx1">
                    <a:lumMod val="65000"/>
                    <a:lumOff val="35000"/>
                  </a:schemeClr>
                </a:solidFill>
                <a:latin typeface="Century Gothic" panose="020B0502020202020204" pitchFamily="34" charset="0"/>
              </a:rPr>
              <a:t>The leg Campinas -&gt; São Paulo can be just a leg between a trip, we have the following cases:</a:t>
            </a:r>
          </a:p>
          <a:p>
            <a:pPr marL="342900" indent="-342900">
              <a:buAutoNum type="arabicParenR"/>
            </a:pPr>
            <a:r>
              <a:rPr lang="en-US" sz="1200" dirty="0" smtClean="0">
                <a:solidFill>
                  <a:schemeClr val="tx1">
                    <a:lumMod val="65000"/>
                    <a:lumOff val="35000"/>
                  </a:schemeClr>
                </a:solidFill>
                <a:latin typeface="Century Gothic" panose="020B0502020202020204" pitchFamily="34" charset="0"/>
              </a:rPr>
              <a:t>More than one leg between Campinas e São Paulo involving another city. </a:t>
            </a:r>
          </a:p>
          <a:p>
            <a:r>
              <a:rPr lang="en-US" sz="1200" dirty="0">
                <a:solidFill>
                  <a:schemeClr val="tx1">
                    <a:lumMod val="65000"/>
                    <a:lumOff val="35000"/>
                  </a:schemeClr>
                </a:solidFill>
                <a:latin typeface="Century Gothic" panose="020B0502020202020204" pitchFamily="34" charset="0"/>
              </a:rPr>
              <a:t>	</a:t>
            </a:r>
            <a:r>
              <a:rPr lang="en-US" sz="1200" dirty="0" smtClean="0">
                <a:solidFill>
                  <a:schemeClr val="tx1">
                    <a:lumMod val="65000"/>
                    <a:lumOff val="35000"/>
                  </a:schemeClr>
                </a:solidFill>
                <a:latin typeface="Century Gothic" panose="020B0502020202020204" pitchFamily="34" charset="0"/>
              </a:rPr>
              <a:t>Example A: Americana -&gt; Campinas - &gt; São Paulo.</a:t>
            </a:r>
          </a:p>
          <a:p>
            <a:pPr marL="342900" indent="-342900">
              <a:buAutoNum type="arabicParenR"/>
            </a:pPr>
            <a:endParaRPr lang="en-US" sz="1200" dirty="0">
              <a:solidFill>
                <a:schemeClr val="tx1">
                  <a:lumMod val="65000"/>
                  <a:lumOff val="35000"/>
                </a:schemeClr>
              </a:solidFill>
              <a:latin typeface="Century Gothic" panose="020B0502020202020204" pitchFamily="34" charset="0"/>
            </a:endParaRPr>
          </a:p>
          <a:p>
            <a:pPr marL="342900" indent="-342900">
              <a:buAutoNum type="arabicParenR"/>
            </a:pPr>
            <a:endParaRPr lang="en-US" sz="1200" dirty="0" smtClean="0">
              <a:solidFill>
                <a:schemeClr val="tx1">
                  <a:lumMod val="65000"/>
                  <a:lumOff val="35000"/>
                </a:schemeClr>
              </a:solidFill>
              <a:latin typeface="Century Gothic" panose="020B0502020202020204" pitchFamily="34" charset="0"/>
            </a:endParaRPr>
          </a:p>
          <a:p>
            <a:pPr marL="342900" indent="-342900">
              <a:buAutoNum type="arabicParenR"/>
            </a:pPr>
            <a:endParaRPr lang="en-US" sz="1200" dirty="0">
              <a:solidFill>
                <a:schemeClr val="tx1">
                  <a:lumMod val="65000"/>
                  <a:lumOff val="35000"/>
                </a:schemeClr>
              </a:solidFill>
              <a:latin typeface="Century Gothic" panose="020B0502020202020204" pitchFamily="34" charset="0"/>
            </a:endParaRPr>
          </a:p>
          <a:p>
            <a:pPr marL="342900" indent="-342900">
              <a:buAutoNum type="arabicParenR"/>
            </a:pPr>
            <a:endParaRPr lang="en-US" sz="1200" dirty="0" smtClean="0">
              <a:solidFill>
                <a:schemeClr val="tx1">
                  <a:lumMod val="65000"/>
                  <a:lumOff val="35000"/>
                </a:schemeClr>
              </a:solidFill>
              <a:latin typeface="Century Gothic" panose="020B0502020202020204" pitchFamily="34" charset="0"/>
            </a:endParaRPr>
          </a:p>
          <a:p>
            <a:pPr marL="342900" indent="-342900">
              <a:buAutoNum type="arabicParenR"/>
            </a:pPr>
            <a:endParaRPr lang="en-US" sz="1200" dirty="0">
              <a:solidFill>
                <a:schemeClr val="tx1">
                  <a:lumMod val="65000"/>
                  <a:lumOff val="35000"/>
                </a:schemeClr>
              </a:solidFill>
              <a:latin typeface="Century Gothic" panose="020B0502020202020204" pitchFamily="34" charset="0"/>
            </a:endParaRPr>
          </a:p>
          <a:p>
            <a:pPr marL="342900" indent="-342900">
              <a:buAutoNum type="arabicParenR"/>
            </a:pPr>
            <a:endParaRPr lang="en-US" sz="1200" dirty="0" smtClean="0">
              <a:solidFill>
                <a:schemeClr val="tx1">
                  <a:lumMod val="65000"/>
                  <a:lumOff val="35000"/>
                </a:schemeClr>
              </a:solidFill>
              <a:latin typeface="Century Gothic" panose="020B0502020202020204" pitchFamily="34" charset="0"/>
            </a:endParaRPr>
          </a:p>
          <a:p>
            <a:endParaRPr lang="en-US" sz="1200" dirty="0" smtClean="0">
              <a:solidFill>
                <a:schemeClr val="tx1">
                  <a:lumMod val="65000"/>
                  <a:lumOff val="35000"/>
                </a:schemeClr>
              </a:solidFill>
              <a:latin typeface="Century Gothic" panose="020B0502020202020204" pitchFamily="34" charset="0"/>
            </a:endParaRPr>
          </a:p>
          <a:p>
            <a:r>
              <a:rPr lang="en-US" sz="1200" dirty="0" smtClean="0">
                <a:solidFill>
                  <a:schemeClr val="tx1">
                    <a:lumMod val="65000"/>
                    <a:lumOff val="35000"/>
                  </a:schemeClr>
                </a:solidFill>
                <a:latin typeface="Century Gothic" panose="020B0502020202020204" pitchFamily="34" charset="0"/>
              </a:rPr>
              <a:t>This leg probably would be on the NOT SUCCESS group. But we don’t know if the leg didn’t had bookings because in fact no one wanted to take the leg or because the car were already full by another leg and it was not possible anymore to book the leg.</a:t>
            </a:r>
          </a:p>
          <a:p>
            <a:endParaRPr lang="en-US" sz="1200" dirty="0" smtClean="0">
              <a:solidFill>
                <a:schemeClr val="tx1">
                  <a:lumMod val="65000"/>
                  <a:lumOff val="35000"/>
                </a:schemeClr>
              </a:solidFill>
              <a:latin typeface="Century Gothic" panose="020B0502020202020204" pitchFamily="34" charset="0"/>
            </a:endParaRPr>
          </a:p>
          <a:p>
            <a:r>
              <a:rPr lang="en-US" sz="1200" dirty="0">
                <a:solidFill>
                  <a:schemeClr val="tx1">
                    <a:lumMod val="65000"/>
                    <a:lumOff val="35000"/>
                  </a:schemeClr>
                </a:solidFill>
                <a:latin typeface="Century Gothic" panose="020B0502020202020204" pitchFamily="34" charset="0"/>
              </a:rPr>
              <a:t>	</a:t>
            </a:r>
            <a:r>
              <a:rPr lang="en-US" sz="1200" dirty="0" smtClean="0">
                <a:solidFill>
                  <a:schemeClr val="tx1">
                    <a:lumMod val="65000"/>
                    <a:lumOff val="35000"/>
                  </a:schemeClr>
                </a:solidFill>
                <a:latin typeface="Century Gothic" panose="020B0502020202020204" pitchFamily="34" charset="0"/>
              </a:rPr>
              <a:t>Example B: Campinas -&gt; São Carlos -&gt; São Paulo</a:t>
            </a:r>
          </a:p>
          <a:p>
            <a:endParaRPr lang="en-US" sz="1200" dirty="0">
              <a:solidFill>
                <a:schemeClr val="tx1">
                  <a:lumMod val="65000"/>
                  <a:lumOff val="35000"/>
                </a:schemeClr>
              </a:solidFill>
              <a:latin typeface="Century Gothic" panose="020B0502020202020204" pitchFamily="34" charset="0"/>
            </a:endParaRPr>
          </a:p>
          <a:p>
            <a:endParaRPr lang="en-US" sz="1200" dirty="0" smtClean="0">
              <a:solidFill>
                <a:schemeClr val="tx1">
                  <a:lumMod val="65000"/>
                  <a:lumOff val="35000"/>
                </a:schemeClr>
              </a:solidFill>
              <a:latin typeface="Century Gothic" panose="020B0502020202020204" pitchFamily="34" charset="0"/>
            </a:endParaRPr>
          </a:p>
          <a:p>
            <a:endParaRPr lang="en-US" sz="1200" dirty="0">
              <a:solidFill>
                <a:schemeClr val="tx1">
                  <a:lumMod val="65000"/>
                  <a:lumOff val="35000"/>
                </a:schemeClr>
              </a:solidFill>
              <a:latin typeface="Century Gothic" panose="020B0502020202020204" pitchFamily="34" charset="0"/>
            </a:endParaRPr>
          </a:p>
          <a:p>
            <a:endParaRPr lang="en-US" sz="1200" dirty="0" smtClean="0">
              <a:solidFill>
                <a:schemeClr val="tx1">
                  <a:lumMod val="65000"/>
                  <a:lumOff val="35000"/>
                </a:schemeClr>
              </a:solidFill>
              <a:latin typeface="Century Gothic" panose="020B0502020202020204" pitchFamily="34" charset="0"/>
            </a:endParaRPr>
          </a:p>
          <a:p>
            <a:endParaRPr lang="en-US" sz="1200" dirty="0">
              <a:solidFill>
                <a:schemeClr val="tx1">
                  <a:lumMod val="65000"/>
                  <a:lumOff val="35000"/>
                </a:schemeClr>
              </a:solidFill>
              <a:latin typeface="Century Gothic" panose="020B0502020202020204" pitchFamily="34" charset="0"/>
            </a:endParaRPr>
          </a:p>
          <a:p>
            <a:endParaRPr lang="en-US" sz="1200" dirty="0" smtClean="0">
              <a:solidFill>
                <a:schemeClr val="tx1">
                  <a:lumMod val="65000"/>
                  <a:lumOff val="35000"/>
                </a:schemeClr>
              </a:solidFill>
              <a:latin typeface="Century Gothic" panose="020B0502020202020204" pitchFamily="34" charset="0"/>
            </a:endParaRPr>
          </a:p>
          <a:p>
            <a:endParaRPr lang="en-US" sz="1200" dirty="0">
              <a:solidFill>
                <a:schemeClr val="tx1">
                  <a:lumMod val="65000"/>
                  <a:lumOff val="35000"/>
                </a:schemeClr>
              </a:solidFill>
              <a:latin typeface="Century Gothic" panose="020B0502020202020204" pitchFamily="34" charset="0"/>
            </a:endParaRPr>
          </a:p>
          <a:p>
            <a:r>
              <a:rPr lang="en-US" sz="1200" dirty="0" smtClean="0">
                <a:solidFill>
                  <a:schemeClr val="tx1">
                    <a:lumMod val="65000"/>
                    <a:lumOff val="35000"/>
                  </a:schemeClr>
                </a:solidFill>
                <a:latin typeface="Century Gothic" panose="020B0502020202020204" pitchFamily="34" charset="0"/>
              </a:rPr>
              <a:t>Like the example A, would not solve to bring just the main leg.</a:t>
            </a:r>
          </a:p>
          <a:p>
            <a:endParaRPr lang="en-US" sz="1200" dirty="0" smtClean="0">
              <a:solidFill>
                <a:schemeClr val="tx1">
                  <a:lumMod val="65000"/>
                  <a:lumOff val="35000"/>
                </a:schemeClr>
              </a:solidFill>
              <a:latin typeface="Century Gothic" panose="020B0502020202020204" pitchFamily="34" charset="0"/>
            </a:endParaRPr>
          </a:p>
          <a:p>
            <a:pPr marL="285750" indent="-285750">
              <a:buFontTx/>
              <a:buChar char="-"/>
            </a:pPr>
            <a:endParaRPr lang="en-US" sz="1600" dirty="0" smtClean="0">
              <a:solidFill>
                <a:schemeClr val="tx1">
                  <a:lumMod val="65000"/>
                  <a:lumOff val="35000"/>
                </a:schemeClr>
              </a:solidFill>
              <a:latin typeface="Century Gothic" panose="020B0502020202020204" pitchFamily="34" charset="0"/>
            </a:endParaRPr>
          </a:p>
          <a:p>
            <a:pPr marL="285750" indent="-285750">
              <a:buFontTx/>
              <a:buChar char="-"/>
            </a:pPr>
            <a:endParaRPr lang="en-US" sz="1600" dirty="0" smtClean="0">
              <a:solidFill>
                <a:schemeClr val="tx1">
                  <a:lumMod val="65000"/>
                  <a:lumOff val="35000"/>
                </a:schemeClr>
              </a:solidFill>
              <a:latin typeface="Century Gothic" panose="020B0502020202020204" pitchFamily="34" charset="0"/>
            </a:endParaRPr>
          </a:p>
          <a:p>
            <a:endParaRPr lang="en-US" sz="1600" dirty="0">
              <a:solidFill>
                <a:schemeClr val="tx1">
                  <a:lumMod val="65000"/>
                  <a:lumOff val="35000"/>
                </a:schemeClr>
              </a:solidFill>
              <a:latin typeface="Century Gothic" panose="020B0502020202020204" pitchFamily="34" charset="0"/>
            </a:endParaRPr>
          </a:p>
          <a:p>
            <a:endParaRPr lang="en-US" sz="1600" dirty="0">
              <a:solidFill>
                <a:schemeClr val="tx1">
                  <a:lumMod val="65000"/>
                  <a:lumOff val="35000"/>
                </a:schemeClr>
              </a:solidFill>
              <a:latin typeface="Century Gothic" panose="020B0502020202020204" pitchFamily="34" charset="0"/>
            </a:endParaRP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51" y="186583"/>
            <a:ext cx="1182360" cy="1182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1666646" y="887202"/>
            <a:ext cx="9856294" cy="0"/>
          </a:xfrm>
          <a:prstGeom prst="line">
            <a:avLst/>
          </a:prstGeom>
          <a:ln w="3175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graphicFrame>
        <p:nvGraphicFramePr>
          <p:cNvPr id="3" name="Tabela 2"/>
          <p:cNvGraphicFramePr>
            <a:graphicFrameLocks noGrp="1"/>
          </p:cNvGraphicFramePr>
          <p:nvPr>
            <p:extLst>
              <p:ext uri="{D42A27DB-BD31-4B8C-83A1-F6EECF244321}">
                <p14:modId xmlns:p14="http://schemas.microsoft.com/office/powerpoint/2010/main" val="862222851"/>
              </p:ext>
            </p:extLst>
          </p:nvPr>
        </p:nvGraphicFramePr>
        <p:xfrm>
          <a:off x="721590" y="3100791"/>
          <a:ext cx="10801350" cy="1097280"/>
        </p:xfrm>
        <a:graphic>
          <a:graphicData uri="http://schemas.openxmlformats.org/drawingml/2006/table">
            <a:tbl>
              <a:tblPr firstRow="1" bandRow="1">
                <a:tableStyleId>{5C22544A-7EE6-4342-B048-85BDC9FD1C3A}</a:tableStyleId>
              </a:tblPr>
              <a:tblGrid>
                <a:gridCol w="1543050"/>
                <a:gridCol w="1543050"/>
                <a:gridCol w="1543050"/>
                <a:gridCol w="1543050"/>
                <a:gridCol w="1543050"/>
                <a:gridCol w="1543050"/>
                <a:gridCol w="1543050"/>
              </a:tblGrid>
              <a:tr h="228907">
                <a:tc>
                  <a:txBody>
                    <a:bodyPr/>
                    <a:lstStyle/>
                    <a:p>
                      <a:pPr algn="ctr"/>
                      <a:r>
                        <a:rPr lang="pt-BR" sz="1200" dirty="0" err="1" smtClean="0"/>
                        <a:t>Departure</a:t>
                      </a:r>
                      <a:r>
                        <a:rPr lang="pt-BR" sz="1200" dirty="0" smtClean="0"/>
                        <a:t> City</a:t>
                      </a:r>
                      <a:endParaRPr lang="pt-BR" sz="1200" dirty="0"/>
                    </a:p>
                  </a:txBody>
                  <a:tcPr>
                    <a:solidFill>
                      <a:srgbClr val="334A5A"/>
                    </a:solidFill>
                  </a:tcPr>
                </a:tc>
                <a:tc>
                  <a:txBody>
                    <a:bodyPr/>
                    <a:lstStyle/>
                    <a:p>
                      <a:pPr algn="ctr"/>
                      <a:r>
                        <a:rPr lang="pt-BR" sz="1200" dirty="0" err="1" smtClean="0"/>
                        <a:t>Arrival</a:t>
                      </a:r>
                      <a:r>
                        <a:rPr lang="pt-BR" sz="1200" dirty="0" smtClean="0"/>
                        <a:t> City</a:t>
                      </a:r>
                      <a:endParaRPr lang="pt-BR" sz="1200" dirty="0"/>
                    </a:p>
                  </a:txBody>
                  <a:tcPr>
                    <a:solidFill>
                      <a:srgbClr val="334A5A"/>
                    </a:solidFill>
                  </a:tcPr>
                </a:tc>
                <a:tc>
                  <a:txBody>
                    <a:bodyPr/>
                    <a:lstStyle/>
                    <a:p>
                      <a:pPr algn="ctr"/>
                      <a:r>
                        <a:rPr lang="pt-BR" sz="1200" dirty="0" err="1" smtClean="0"/>
                        <a:t>Seats</a:t>
                      </a:r>
                      <a:r>
                        <a:rPr lang="pt-BR" sz="1200" dirty="0" smtClean="0"/>
                        <a:t> </a:t>
                      </a:r>
                      <a:r>
                        <a:rPr lang="pt-BR" sz="1200" dirty="0" err="1" smtClean="0"/>
                        <a:t>Offered</a:t>
                      </a:r>
                      <a:endParaRPr lang="pt-BR" sz="1200" dirty="0"/>
                    </a:p>
                  </a:txBody>
                  <a:tcPr>
                    <a:solidFill>
                      <a:srgbClr val="334A5A"/>
                    </a:solidFill>
                  </a:tcPr>
                </a:tc>
                <a:tc>
                  <a:txBody>
                    <a:bodyPr/>
                    <a:lstStyle/>
                    <a:p>
                      <a:pPr algn="ctr"/>
                      <a:r>
                        <a:rPr lang="pt-BR" sz="1200" dirty="0" err="1" smtClean="0"/>
                        <a:t>Seats</a:t>
                      </a:r>
                      <a:r>
                        <a:rPr lang="pt-BR" sz="1200" dirty="0" smtClean="0"/>
                        <a:t> </a:t>
                      </a:r>
                      <a:r>
                        <a:rPr lang="pt-BR" sz="1200" dirty="0" err="1" smtClean="0"/>
                        <a:t>Booked</a:t>
                      </a:r>
                      <a:endParaRPr lang="pt-BR" sz="1200" dirty="0"/>
                    </a:p>
                  </a:txBody>
                  <a:tcPr>
                    <a:solidFill>
                      <a:srgbClr val="334A5A"/>
                    </a:solidFill>
                  </a:tcPr>
                </a:tc>
                <a:tc>
                  <a:txBody>
                    <a:bodyPr/>
                    <a:lstStyle/>
                    <a:p>
                      <a:pPr algn="ctr"/>
                      <a:r>
                        <a:rPr lang="pt-BR" sz="1200" dirty="0" err="1" smtClean="0"/>
                        <a:t>Seats</a:t>
                      </a:r>
                      <a:r>
                        <a:rPr lang="pt-BR" sz="1200" dirty="0" smtClean="0"/>
                        <a:t> </a:t>
                      </a:r>
                      <a:r>
                        <a:rPr lang="pt-BR" sz="1200" dirty="0" err="1" smtClean="0"/>
                        <a:t>Canceled</a:t>
                      </a:r>
                      <a:endParaRPr lang="pt-BR" sz="1200" dirty="0"/>
                    </a:p>
                  </a:txBody>
                  <a:tcPr>
                    <a:solidFill>
                      <a:srgbClr val="334A5A"/>
                    </a:solidFill>
                  </a:tcPr>
                </a:tc>
                <a:tc>
                  <a:txBody>
                    <a:bodyPr/>
                    <a:lstStyle/>
                    <a:p>
                      <a:pPr algn="ctr"/>
                      <a:r>
                        <a:rPr lang="pt-BR" sz="1200" dirty="0" err="1" smtClean="0"/>
                        <a:t>Seats</a:t>
                      </a:r>
                      <a:r>
                        <a:rPr lang="pt-BR" sz="1200" dirty="0" smtClean="0"/>
                        <a:t> </a:t>
                      </a:r>
                      <a:r>
                        <a:rPr lang="pt-BR" sz="1200" dirty="0" err="1" smtClean="0"/>
                        <a:t>Rejected</a:t>
                      </a:r>
                      <a:endParaRPr lang="pt-BR" sz="1200" dirty="0"/>
                    </a:p>
                  </a:txBody>
                  <a:tcPr>
                    <a:solidFill>
                      <a:srgbClr val="334A5A"/>
                    </a:solidFill>
                  </a:tcPr>
                </a:tc>
                <a:tc>
                  <a:txBody>
                    <a:bodyPr/>
                    <a:lstStyle/>
                    <a:p>
                      <a:pPr algn="ctr"/>
                      <a:r>
                        <a:rPr lang="pt-BR" sz="1200" dirty="0" err="1" smtClean="0"/>
                        <a:t>Main</a:t>
                      </a:r>
                      <a:r>
                        <a:rPr lang="pt-BR" sz="1200" dirty="0" smtClean="0"/>
                        <a:t> </a:t>
                      </a:r>
                      <a:r>
                        <a:rPr lang="pt-BR" sz="1200" dirty="0" err="1" smtClean="0"/>
                        <a:t>leg</a:t>
                      </a:r>
                      <a:endParaRPr lang="pt-BR" sz="1200" dirty="0"/>
                    </a:p>
                  </a:txBody>
                  <a:tcPr>
                    <a:solidFill>
                      <a:srgbClr val="334A5A"/>
                    </a:solidFill>
                  </a:tcPr>
                </a:tc>
              </a:tr>
              <a:tr h="228907">
                <a:tc>
                  <a:txBody>
                    <a:bodyPr/>
                    <a:lstStyle/>
                    <a:p>
                      <a:r>
                        <a:rPr lang="pt-BR" sz="1200" dirty="0" smtClean="0"/>
                        <a:t>Americana</a:t>
                      </a:r>
                      <a:endParaRPr lang="pt-BR" sz="1200" dirty="0"/>
                    </a:p>
                  </a:txBody>
                  <a:tcPr>
                    <a:solidFill>
                      <a:schemeClr val="bg1">
                        <a:lumMod val="85000"/>
                      </a:schemeClr>
                    </a:solidFill>
                  </a:tcPr>
                </a:tc>
                <a:tc>
                  <a:txBody>
                    <a:bodyPr/>
                    <a:lstStyle/>
                    <a:p>
                      <a:r>
                        <a:rPr lang="pt-BR" sz="1200" dirty="0" smtClean="0"/>
                        <a:t>São Paulo</a:t>
                      </a:r>
                      <a:endParaRPr lang="pt-BR" sz="1200" dirty="0"/>
                    </a:p>
                  </a:txBody>
                  <a:tcPr>
                    <a:solidFill>
                      <a:schemeClr val="bg1">
                        <a:lumMod val="85000"/>
                      </a:schemeClr>
                    </a:solidFill>
                  </a:tcPr>
                </a:tc>
                <a:tc>
                  <a:txBody>
                    <a:bodyPr/>
                    <a:lstStyle/>
                    <a:p>
                      <a:r>
                        <a:rPr lang="pt-BR" sz="1200" dirty="0" smtClean="0"/>
                        <a:t>4</a:t>
                      </a:r>
                      <a:endParaRPr lang="pt-BR" sz="1200" dirty="0"/>
                    </a:p>
                  </a:txBody>
                  <a:tcPr>
                    <a:solidFill>
                      <a:schemeClr val="bg1">
                        <a:lumMod val="85000"/>
                      </a:schemeClr>
                    </a:solidFill>
                  </a:tcPr>
                </a:tc>
                <a:tc>
                  <a:txBody>
                    <a:bodyPr/>
                    <a:lstStyle/>
                    <a:p>
                      <a:r>
                        <a:rPr lang="pt-BR" sz="1200" dirty="0" smtClean="0"/>
                        <a:t>3</a:t>
                      </a:r>
                      <a:endParaRPr lang="pt-BR" sz="1200" dirty="0"/>
                    </a:p>
                  </a:txBody>
                  <a:tcPr>
                    <a:solidFill>
                      <a:schemeClr val="bg1">
                        <a:lumMod val="85000"/>
                      </a:schemeClr>
                    </a:solidFill>
                  </a:tcPr>
                </a:tc>
                <a:tc>
                  <a:txBody>
                    <a:bodyPr/>
                    <a:lstStyle/>
                    <a:p>
                      <a:r>
                        <a:rPr lang="pt-BR" sz="1200" dirty="0" smtClean="0"/>
                        <a:t>1</a:t>
                      </a:r>
                      <a:endParaRPr lang="pt-BR" sz="1200" dirty="0"/>
                    </a:p>
                  </a:txBody>
                  <a:tcPr>
                    <a:solidFill>
                      <a:schemeClr val="bg1">
                        <a:lumMod val="85000"/>
                      </a:schemeClr>
                    </a:solidFill>
                  </a:tcPr>
                </a:tc>
                <a:tc>
                  <a:txBody>
                    <a:bodyPr/>
                    <a:lstStyle/>
                    <a:p>
                      <a:r>
                        <a:rPr lang="pt-BR" sz="1200" dirty="0" smtClean="0"/>
                        <a:t>0</a:t>
                      </a:r>
                      <a:endParaRPr lang="pt-BR" sz="1200" dirty="0"/>
                    </a:p>
                  </a:txBody>
                  <a:tcPr>
                    <a:solidFill>
                      <a:schemeClr val="bg1">
                        <a:lumMod val="85000"/>
                      </a:schemeClr>
                    </a:solidFill>
                  </a:tcPr>
                </a:tc>
                <a:tc>
                  <a:txBody>
                    <a:bodyPr/>
                    <a:lstStyle/>
                    <a:p>
                      <a:r>
                        <a:rPr lang="pt-BR" sz="1200" dirty="0" smtClean="0"/>
                        <a:t>1</a:t>
                      </a:r>
                      <a:endParaRPr lang="pt-BR" sz="1200" dirty="0"/>
                    </a:p>
                  </a:txBody>
                  <a:tcPr>
                    <a:solidFill>
                      <a:schemeClr val="bg1">
                        <a:lumMod val="85000"/>
                      </a:schemeClr>
                    </a:solidFill>
                  </a:tcPr>
                </a:tc>
              </a:tr>
              <a:tr h="228907">
                <a:tc>
                  <a:txBody>
                    <a:bodyPr/>
                    <a:lstStyle/>
                    <a:p>
                      <a:r>
                        <a:rPr lang="pt-BR" sz="1200" dirty="0" smtClean="0"/>
                        <a:t>Campinas</a:t>
                      </a:r>
                      <a:endParaRPr lang="pt-BR" sz="1200" dirty="0"/>
                    </a:p>
                  </a:txBody>
                  <a:tcPr>
                    <a:solidFill>
                      <a:srgbClr val="14BC9C"/>
                    </a:solidFill>
                  </a:tcPr>
                </a:tc>
                <a:tc>
                  <a:txBody>
                    <a:bodyPr/>
                    <a:lstStyle/>
                    <a:p>
                      <a:r>
                        <a:rPr lang="pt-BR" sz="1200" dirty="0" smtClean="0"/>
                        <a:t>São Paulo</a:t>
                      </a:r>
                      <a:endParaRPr lang="pt-BR" sz="1200" dirty="0"/>
                    </a:p>
                  </a:txBody>
                  <a:tcPr>
                    <a:solidFill>
                      <a:srgbClr val="14BC9C"/>
                    </a:solidFill>
                  </a:tcPr>
                </a:tc>
                <a:tc>
                  <a:txBody>
                    <a:bodyPr/>
                    <a:lstStyle/>
                    <a:p>
                      <a:r>
                        <a:rPr lang="pt-BR" sz="1200" dirty="0" smtClean="0"/>
                        <a:t>4</a:t>
                      </a:r>
                      <a:endParaRPr lang="pt-BR" sz="1200" dirty="0"/>
                    </a:p>
                  </a:txBody>
                  <a:tcPr>
                    <a:solidFill>
                      <a:srgbClr val="14BC9C"/>
                    </a:solidFill>
                  </a:tcPr>
                </a:tc>
                <a:tc>
                  <a:txBody>
                    <a:bodyPr/>
                    <a:lstStyle/>
                    <a:p>
                      <a:r>
                        <a:rPr lang="pt-BR" sz="1200" dirty="0" smtClean="0"/>
                        <a:t>0</a:t>
                      </a:r>
                      <a:endParaRPr lang="pt-BR" sz="1200" dirty="0"/>
                    </a:p>
                  </a:txBody>
                  <a:tcPr>
                    <a:solidFill>
                      <a:srgbClr val="14BC9C"/>
                    </a:solidFill>
                  </a:tcPr>
                </a:tc>
                <a:tc>
                  <a:txBody>
                    <a:bodyPr/>
                    <a:lstStyle/>
                    <a:p>
                      <a:r>
                        <a:rPr lang="pt-BR" sz="1200" dirty="0" smtClean="0"/>
                        <a:t>0</a:t>
                      </a:r>
                      <a:endParaRPr lang="pt-BR" sz="1200" dirty="0"/>
                    </a:p>
                  </a:txBody>
                  <a:tcPr>
                    <a:solidFill>
                      <a:srgbClr val="14BC9C"/>
                    </a:solidFill>
                  </a:tcPr>
                </a:tc>
                <a:tc>
                  <a:txBody>
                    <a:bodyPr/>
                    <a:lstStyle/>
                    <a:p>
                      <a:r>
                        <a:rPr lang="pt-BR" sz="1200" dirty="0" smtClean="0"/>
                        <a:t>0</a:t>
                      </a:r>
                      <a:endParaRPr lang="pt-BR" sz="1200" dirty="0"/>
                    </a:p>
                  </a:txBody>
                  <a:tcPr>
                    <a:solidFill>
                      <a:srgbClr val="14BC9C"/>
                    </a:solidFill>
                  </a:tcPr>
                </a:tc>
                <a:tc>
                  <a:txBody>
                    <a:bodyPr/>
                    <a:lstStyle/>
                    <a:p>
                      <a:r>
                        <a:rPr lang="pt-BR" sz="1200" dirty="0" smtClean="0"/>
                        <a:t>0</a:t>
                      </a:r>
                      <a:endParaRPr lang="pt-BR" sz="1200" dirty="0"/>
                    </a:p>
                  </a:txBody>
                  <a:tcPr>
                    <a:solidFill>
                      <a:srgbClr val="14BC9C"/>
                    </a:solidFill>
                  </a:tcPr>
                </a:tc>
              </a:tr>
              <a:tr h="228907">
                <a:tc>
                  <a:txBody>
                    <a:bodyPr/>
                    <a:lstStyle/>
                    <a:p>
                      <a:r>
                        <a:rPr lang="pt-BR" sz="1200" dirty="0" smtClean="0"/>
                        <a:t>Americana</a:t>
                      </a:r>
                      <a:endParaRPr lang="pt-BR" sz="1200" dirty="0"/>
                    </a:p>
                  </a:txBody>
                  <a:tcPr>
                    <a:solidFill>
                      <a:schemeClr val="bg1">
                        <a:lumMod val="85000"/>
                      </a:schemeClr>
                    </a:solidFill>
                  </a:tcPr>
                </a:tc>
                <a:tc>
                  <a:txBody>
                    <a:bodyPr/>
                    <a:lstStyle/>
                    <a:p>
                      <a:r>
                        <a:rPr lang="pt-BR" sz="1200" dirty="0" smtClean="0"/>
                        <a:t>Campinas</a:t>
                      </a:r>
                      <a:endParaRPr lang="pt-BR" sz="1200" dirty="0"/>
                    </a:p>
                  </a:txBody>
                  <a:tcPr>
                    <a:solidFill>
                      <a:schemeClr val="bg1">
                        <a:lumMod val="85000"/>
                      </a:schemeClr>
                    </a:solidFill>
                  </a:tcPr>
                </a:tc>
                <a:tc>
                  <a:txBody>
                    <a:bodyPr/>
                    <a:lstStyle/>
                    <a:p>
                      <a:r>
                        <a:rPr lang="pt-BR" sz="1200" dirty="0" smtClean="0"/>
                        <a:t>4</a:t>
                      </a:r>
                      <a:endParaRPr lang="pt-BR" sz="1200" dirty="0"/>
                    </a:p>
                  </a:txBody>
                  <a:tcPr>
                    <a:solidFill>
                      <a:schemeClr val="bg1">
                        <a:lumMod val="85000"/>
                      </a:schemeClr>
                    </a:solidFill>
                  </a:tcPr>
                </a:tc>
                <a:tc>
                  <a:txBody>
                    <a:bodyPr/>
                    <a:lstStyle/>
                    <a:p>
                      <a:r>
                        <a:rPr lang="pt-BR" sz="1200" dirty="0" smtClean="0"/>
                        <a:t>4</a:t>
                      </a:r>
                      <a:endParaRPr lang="pt-BR" sz="1200" dirty="0"/>
                    </a:p>
                  </a:txBody>
                  <a:tcPr>
                    <a:solidFill>
                      <a:schemeClr val="bg1">
                        <a:lumMod val="85000"/>
                      </a:schemeClr>
                    </a:solidFill>
                  </a:tcPr>
                </a:tc>
                <a:tc>
                  <a:txBody>
                    <a:bodyPr/>
                    <a:lstStyle/>
                    <a:p>
                      <a:r>
                        <a:rPr lang="pt-BR" sz="1200" dirty="0" smtClean="0"/>
                        <a:t>1</a:t>
                      </a:r>
                      <a:endParaRPr lang="pt-BR" sz="1200" dirty="0"/>
                    </a:p>
                  </a:txBody>
                  <a:tcPr>
                    <a:solidFill>
                      <a:schemeClr val="bg1">
                        <a:lumMod val="85000"/>
                      </a:schemeClr>
                    </a:solidFill>
                  </a:tcPr>
                </a:tc>
                <a:tc>
                  <a:txBody>
                    <a:bodyPr/>
                    <a:lstStyle/>
                    <a:p>
                      <a:r>
                        <a:rPr lang="pt-BR" sz="1200" dirty="0" smtClean="0"/>
                        <a:t>1</a:t>
                      </a:r>
                      <a:endParaRPr lang="pt-BR" sz="1200" dirty="0"/>
                    </a:p>
                  </a:txBody>
                  <a:tcPr>
                    <a:solidFill>
                      <a:schemeClr val="bg1">
                        <a:lumMod val="85000"/>
                      </a:schemeClr>
                    </a:solidFill>
                  </a:tcPr>
                </a:tc>
                <a:tc>
                  <a:txBody>
                    <a:bodyPr/>
                    <a:lstStyle/>
                    <a:p>
                      <a:r>
                        <a:rPr lang="pt-BR" sz="1200" dirty="0" smtClean="0"/>
                        <a:t>0</a:t>
                      </a:r>
                      <a:endParaRPr lang="pt-BR" sz="1200" dirty="0"/>
                    </a:p>
                  </a:txBody>
                  <a:tcPr>
                    <a:solidFill>
                      <a:schemeClr val="bg1">
                        <a:lumMod val="85000"/>
                      </a:schemeClr>
                    </a:solidFill>
                  </a:tcPr>
                </a:tc>
              </a:tr>
            </a:tbl>
          </a:graphicData>
        </a:graphic>
      </p:graphicFrame>
      <p:graphicFrame>
        <p:nvGraphicFramePr>
          <p:cNvPr id="12" name="Tabela 11"/>
          <p:cNvGraphicFramePr>
            <a:graphicFrameLocks noGrp="1"/>
          </p:cNvGraphicFramePr>
          <p:nvPr>
            <p:extLst>
              <p:ext uri="{D42A27DB-BD31-4B8C-83A1-F6EECF244321}">
                <p14:modId xmlns:p14="http://schemas.microsoft.com/office/powerpoint/2010/main" val="1757137573"/>
              </p:ext>
            </p:extLst>
          </p:nvPr>
        </p:nvGraphicFramePr>
        <p:xfrm>
          <a:off x="695325" y="5106764"/>
          <a:ext cx="10801350" cy="1097280"/>
        </p:xfrm>
        <a:graphic>
          <a:graphicData uri="http://schemas.openxmlformats.org/drawingml/2006/table">
            <a:tbl>
              <a:tblPr firstRow="1" bandRow="1">
                <a:tableStyleId>{5C22544A-7EE6-4342-B048-85BDC9FD1C3A}</a:tableStyleId>
              </a:tblPr>
              <a:tblGrid>
                <a:gridCol w="1543050"/>
                <a:gridCol w="1543050"/>
                <a:gridCol w="1543050"/>
                <a:gridCol w="1543050"/>
                <a:gridCol w="1543050"/>
                <a:gridCol w="1543050"/>
                <a:gridCol w="1543050"/>
              </a:tblGrid>
              <a:tr h="228907">
                <a:tc>
                  <a:txBody>
                    <a:bodyPr/>
                    <a:lstStyle/>
                    <a:p>
                      <a:pPr algn="ctr"/>
                      <a:r>
                        <a:rPr lang="pt-BR" sz="1200" dirty="0" err="1" smtClean="0"/>
                        <a:t>Departure</a:t>
                      </a:r>
                      <a:r>
                        <a:rPr lang="pt-BR" sz="1200" dirty="0" smtClean="0"/>
                        <a:t> City</a:t>
                      </a:r>
                      <a:endParaRPr lang="pt-BR" sz="1200" dirty="0"/>
                    </a:p>
                  </a:txBody>
                  <a:tcPr>
                    <a:solidFill>
                      <a:srgbClr val="334A5A"/>
                    </a:solidFill>
                  </a:tcPr>
                </a:tc>
                <a:tc>
                  <a:txBody>
                    <a:bodyPr/>
                    <a:lstStyle/>
                    <a:p>
                      <a:pPr algn="ctr"/>
                      <a:r>
                        <a:rPr lang="pt-BR" sz="1200" dirty="0" err="1" smtClean="0"/>
                        <a:t>Arrival</a:t>
                      </a:r>
                      <a:r>
                        <a:rPr lang="pt-BR" sz="1200" dirty="0" smtClean="0"/>
                        <a:t> City</a:t>
                      </a:r>
                      <a:endParaRPr lang="pt-BR" sz="1200" dirty="0"/>
                    </a:p>
                  </a:txBody>
                  <a:tcPr>
                    <a:solidFill>
                      <a:srgbClr val="334A5A"/>
                    </a:solidFill>
                  </a:tcPr>
                </a:tc>
                <a:tc>
                  <a:txBody>
                    <a:bodyPr/>
                    <a:lstStyle/>
                    <a:p>
                      <a:pPr algn="ctr"/>
                      <a:r>
                        <a:rPr lang="pt-BR" sz="1200" dirty="0" err="1" smtClean="0"/>
                        <a:t>Seats</a:t>
                      </a:r>
                      <a:r>
                        <a:rPr lang="pt-BR" sz="1200" dirty="0" smtClean="0"/>
                        <a:t> </a:t>
                      </a:r>
                      <a:r>
                        <a:rPr lang="pt-BR" sz="1200" dirty="0" err="1" smtClean="0"/>
                        <a:t>Offered</a:t>
                      </a:r>
                      <a:endParaRPr lang="pt-BR" sz="1200" dirty="0"/>
                    </a:p>
                  </a:txBody>
                  <a:tcPr>
                    <a:solidFill>
                      <a:srgbClr val="334A5A"/>
                    </a:solidFill>
                  </a:tcPr>
                </a:tc>
                <a:tc>
                  <a:txBody>
                    <a:bodyPr/>
                    <a:lstStyle/>
                    <a:p>
                      <a:pPr algn="ctr"/>
                      <a:r>
                        <a:rPr lang="pt-BR" sz="1200" dirty="0" err="1" smtClean="0"/>
                        <a:t>Seats</a:t>
                      </a:r>
                      <a:r>
                        <a:rPr lang="pt-BR" sz="1200" dirty="0" smtClean="0"/>
                        <a:t> </a:t>
                      </a:r>
                      <a:r>
                        <a:rPr lang="pt-BR" sz="1200" dirty="0" err="1" smtClean="0"/>
                        <a:t>Booked</a:t>
                      </a:r>
                      <a:endParaRPr lang="pt-BR" sz="1200" dirty="0"/>
                    </a:p>
                  </a:txBody>
                  <a:tcPr>
                    <a:solidFill>
                      <a:srgbClr val="334A5A"/>
                    </a:solidFill>
                  </a:tcPr>
                </a:tc>
                <a:tc>
                  <a:txBody>
                    <a:bodyPr/>
                    <a:lstStyle/>
                    <a:p>
                      <a:pPr algn="ctr"/>
                      <a:r>
                        <a:rPr lang="pt-BR" sz="1200" dirty="0" err="1" smtClean="0"/>
                        <a:t>Seats</a:t>
                      </a:r>
                      <a:r>
                        <a:rPr lang="pt-BR" sz="1200" dirty="0" smtClean="0"/>
                        <a:t> </a:t>
                      </a:r>
                      <a:r>
                        <a:rPr lang="pt-BR" sz="1200" dirty="0" err="1" smtClean="0"/>
                        <a:t>Canceled</a:t>
                      </a:r>
                      <a:endParaRPr lang="pt-BR" sz="1200" dirty="0"/>
                    </a:p>
                  </a:txBody>
                  <a:tcPr>
                    <a:solidFill>
                      <a:srgbClr val="334A5A"/>
                    </a:solidFill>
                  </a:tcPr>
                </a:tc>
                <a:tc>
                  <a:txBody>
                    <a:bodyPr/>
                    <a:lstStyle/>
                    <a:p>
                      <a:pPr algn="ctr"/>
                      <a:r>
                        <a:rPr lang="pt-BR" sz="1200" dirty="0" err="1" smtClean="0"/>
                        <a:t>Seats</a:t>
                      </a:r>
                      <a:r>
                        <a:rPr lang="pt-BR" sz="1200" dirty="0" smtClean="0"/>
                        <a:t> </a:t>
                      </a:r>
                      <a:r>
                        <a:rPr lang="pt-BR" sz="1200" dirty="0" err="1" smtClean="0"/>
                        <a:t>Rejected</a:t>
                      </a:r>
                      <a:endParaRPr lang="pt-BR" sz="1200" dirty="0"/>
                    </a:p>
                  </a:txBody>
                  <a:tcPr>
                    <a:solidFill>
                      <a:srgbClr val="334A5A"/>
                    </a:solidFill>
                  </a:tcPr>
                </a:tc>
                <a:tc>
                  <a:txBody>
                    <a:bodyPr/>
                    <a:lstStyle/>
                    <a:p>
                      <a:pPr algn="ctr"/>
                      <a:r>
                        <a:rPr lang="pt-BR" sz="1200" dirty="0" err="1" smtClean="0"/>
                        <a:t>Main</a:t>
                      </a:r>
                      <a:r>
                        <a:rPr lang="pt-BR" sz="1200" dirty="0" smtClean="0"/>
                        <a:t> </a:t>
                      </a:r>
                      <a:r>
                        <a:rPr lang="pt-BR" sz="1200" dirty="0" err="1" smtClean="0"/>
                        <a:t>leg</a:t>
                      </a:r>
                      <a:endParaRPr lang="pt-BR" sz="1200" dirty="0"/>
                    </a:p>
                  </a:txBody>
                  <a:tcPr>
                    <a:solidFill>
                      <a:srgbClr val="334A5A"/>
                    </a:solidFill>
                  </a:tcPr>
                </a:tc>
              </a:tr>
              <a:tr h="228907">
                <a:tc>
                  <a:txBody>
                    <a:bodyPr/>
                    <a:lstStyle/>
                    <a:p>
                      <a:r>
                        <a:rPr lang="pt-BR" sz="1200" dirty="0" smtClean="0"/>
                        <a:t>Campinas</a:t>
                      </a:r>
                      <a:endParaRPr lang="pt-BR" sz="1200" dirty="0"/>
                    </a:p>
                  </a:txBody>
                  <a:tcPr>
                    <a:solidFill>
                      <a:schemeClr val="bg1">
                        <a:lumMod val="85000"/>
                      </a:schemeClr>
                    </a:solidFill>
                  </a:tcPr>
                </a:tc>
                <a:tc>
                  <a:txBody>
                    <a:bodyPr/>
                    <a:lstStyle/>
                    <a:p>
                      <a:r>
                        <a:rPr lang="pt-BR" sz="1200" dirty="0" smtClean="0"/>
                        <a:t>São</a:t>
                      </a:r>
                      <a:r>
                        <a:rPr lang="pt-BR" sz="1200" baseline="0" dirty="0" smtClean="0"/>
                        <a:t> Carlos</a:t>
                      </a:r>
                      <a:endParaRPr lang="pt-BR" sz="1200" dirty="0"/>
                    </a:p>
                  </a:txBody>
                  <a:tcPr>
                    <a:solidFill>
                      <a:schemeClr val="bg1">
                        <a:lumMod val="85000"/>
                      </a:schemeClr>
                    </a:solidFill>
                  </a:tcPr>
                </a:tc>
                <a:tc>
                  <a:txBody>
                    <a:bodyPr/>
                    <a:lstStyle/>
                    <a:p>
                      <a:r>
                        <a:rPr lang="pt-BR" sz="1200" dirty="0" smtClean="0"/>
                        <a:t>5</a:t>
                      </a:r>
                      <a:endParaRPr lang="pt-BR" sz="1200" dirty="0"/>
                    </a:p>
                  </a:txBody>
                  <a:tcPr>
                    <a:solidFill>
                      <a:schemeClr val="bg1">
                        <a:lumMod val="85000"/>
                      </a:schemeClr>
                    </a:solidFill>
                  </a:tcPr>
                </a:tc>
                <a:tc>
                  <a:txBody>
                    <a:bodyPr/>
                    <a:lstStyle/>
                    <a:p>
                      <a:r>
                        <a:rPr lang="pt-BR" sz="1200" dirty="0" smtClean="0"/>
                        <a:t>2</a:t>
                      </a:r>
                      <a:endParaRPr lang="pt-BR" sz="1200" dirty="0"/>
                    </a:p>
                  </a:txBody>
                  <a:tcPr>
                    <a:solidFill>
                      <a:schemeClr val="bg1">
                        <a:lumMod val="85000"/>
                      </a:schemeClr>
                    </a:solidFill>
                  </a:tcPr>
                </a:tc>
                <a:tc>
                  <a:txBody>
                    <a:bodyPr/>
                    <a:lstStyle/>
                    <a:p>
                      <a:r>
                        <a:rPr lang="pt-BR" sz="1200" dirty="0" smtClean="0"/>
                        <a:t>0</a:t>
                      </a:r>
                      <a:endParaRPr lang="pt-BR" sz="1200" dirty="0"/>
                    </a:p>
                  </a:txBody>
                  <a:tcPr>
                    <a:solidFill>
                      <a:schemeClr val="bg1">
                        <a:lumMod val="85000"/>
                      </a:schemeClr>
                    </a:solidFill>
                  </a:tcPr>
                </a:tc>
                <a:tc>
                  <a:txBody>
                    <a:bodyPr/>
                    <a:lstStyle/>
                    <a:p>
                      <a:r>
                        <a:rPr lang="pt-BR" sz="1200" dirty="0" smtClean="0"/>
                        <a:t>0</a:t>
                      </a:r>
                      <a:endParaRPr lang="pt-BR" sz="1200" dirty="0"/>
                    </a:p>
                  </a:txBody>
                  <a:tcPr>
                    <a:solidFill>
                      <a:schemeClr val="bg1">
                        <a:lumMod val="85000"/>
                      </a:schemeClr>
                    </a:solidFill>
                  </a:tcPr>
                </a:tc>
                <a:tc>
                  <a:txBody>
                    <a:bodyPr/>
                    <a:lstStyle/>
                    <a:p>
                      <a:r>
                        <a:rPr lang="pt-BR" sz="1200" dirty="0" smtClean="0"/>
                        <a:t>0</a:t>
                      </a:r>
                      <a:endParaRPr lang="pt-BR" sz="1200" dirty="0"/>
                    </a:p>
                  </a:txBody>
                  <a:tcPr>
                    <a:solidFill>
                      <a:schemeClr val="bg1">
                        <a:lumMod val="85000"/>
                      </a:schemeClr>
                    </a:solidFill>
                  </a:tcPr>
                </a:tc>
              </a:tr>
              <a:tr h="228907">
                <a:tc>
                  <a:txBody>
                    <a:bodyPr/>
                    <a:lstStyle/>
                    <a:p>
                      <a:r>
                        <a:rPr lang="pt-BR" sz="1200" dirty="0" smtClean="0"/>
                        <a:t>Campinas</a:t>
                      </a:r>
                      <a:endParaRPr lang="pt-BR" sz="1200" dirty="0"/>
                    </a:p>
                  </a:txBody>
                  <a:tcPr>
                    <a:solidFill>
                      <a:srgbClr val="14BC9C"/>
                    </a:solidFill>
                  </a:tcPr>
                </a:tc>
                <a:tc>
                  <a:txBody>
                    <a:bodyPr/>
                    <a:lstStyle/>
                    <a:p>
                      <a:r>
                        <a:rPr lang="pt-BR" sz="1200" dirty="0" smtClean="0"/>
                        <a:t>São Paulo</a:t>
                      </a:r>
                      <a:endParaRPr lang="pt-BR" sz="1200" dirty="0"/>
                    </a:p>
                  </a:txBody>
                  <a:tcPr>
                    <a:solidFill>
                      <a:srgbClr val="14BC9C"/>
                    </a:solidFill>
                  </a:tcPr>
                </a:tc>
                <a:tc>
                  <a:txBody>
                    <a:bodyPr/>
                    <a:lstStyle/>
                    <a:p>
                      <a:r>
                        <a:rPr lang="pt-BR" sz="1200" dirty="0" smtClean="0"/>
                        <a:t>5</a:t>
                      </a:r>
                      <a:endParaRPr lang="pt-BR" sz="1200" dirty="0"/>
                    </a:p>
                  </a:txBody>
                  <a:tcPr>
                    <a:solidFill>
                      <a:srgbClr val="14BC9C"/>
                    </a:solidFill>
                  </a:tcPr>
                </a:tc>
                <a:tc>
                  <a:txBody>
                    <a:bodyPr/>
                    <a:lstStyle/>
                    <a:p>
                      <a:r>
                        <a:rPr lang="pt-BR" sz="1200" dirty="0" smtClean="0"/>
                        <a:t>1</a:t>
                      </a:r>
                      <a:endParaRPr lang="pt-BR" sz="1200" dirty="0"/>
                    </a:p>
                  </a:txBody>
                  <a:tcPr>
                    <a:solidFill>
                      <a:srgbClr val="14BC9C"/>
                    </a:solidFill>
                  </a:tcPr>
                </a:tc>
                <a:tc>
                  <a:txBody>
                    <a:bodyPr/>
                    <a:lstStyle/>
                    <a:p>
                      <a:r>
                        <a:rPr lang="pt-BR" sz="1200" dirty="0" smtClean="0"/>
                        <a:t>1</a:t>
                      </a:r>
                      <a:endParaRPr lang="pt-BR" sz="1200" dirty="0"/>
                    </a:p>
                  </a:txBody>
                  <a:tcPr>
                    <a:solidFill>
                      <a:srgbClr val="14BC9C"/>
                    </a:solidFill>
                  </a:tcPr>
                </a:tc>
                <a:tc>
                  <a:txBody>
                    <a:bodyPr/>
                    <a:lstStyle/>
                    <a:p>
                      <a:r>
                        <a:rPr lang="pt-BR" sz="1200" dirty="0" smtClean="0"/>
                        <a:t>0</a:t>
                      </a:r>
                      <a:endParaRPr lang="pt-BR" sz="1200" dirty="0"/>
                    </a:p>
                  </a:txBody>
                  <a:tcPr>
                    <a:solidFill>
                      <a:srgbClr val="14BC9C"/>
                    </a:solidFill>
                  </a:tcPr>
                </a:tc>
                <a:tc>
                  <a:txBody>
                    <a:bodyPr/>
                    <a:lstStyle/>
                    <a:p>
                      <a:r>
                        <a:rPr lang="pt-BR" sz="1200" dirty="0" smtClean="0"/>
                        <a:t>1</a:t>
                      </a:r>
                      <a:endParaRPr lang="pt-BR" sz="1200" dirty="0"/>
                    </a:p>
                  </a:txBody>
                  <a:tcPr>
                    <a:solidFill>
                      <a:srgbClr val="14BC9C"/>
                    </a:solidFill>
                  </a:tcPr>
                </a:tc>
              </a:tr>
              <a:tr h="228907">
                <a:tc>
                  <a:txBody>
                    <a:bodyPr/>
                    <a:lstStyle/>
                    <a:p>
                      <a:r>
                        <a:rPr lang="pt-BR" sz="1200" dirty="0" smtClean="0"/>
                        <a:t>São Carlos</a:t>
                      </a:r>
                      <a:endParaRPr lang="pt-BR" sz="1200" dirty="0"/>
                    </a:p>
                  </a:txBody>
                  <a:tcPr>
                    <a:solidFill>
                      <a:schemeClr val="bg1">
                        <a:lumMod val="85000"/>
                      </a:schemeClr>
                    </a:solidFill>
                  </a:tcPr>
                </a:tc>
                <a:tc>
                  <a:txBody>
                    <a:bodyPr/>
                    <a:lstStyle/>
                    <a:p>
                      <a:r>
                        <a:rPr lang="pt-BR" sz="1200" dirty="0" smtClean="0"/>
                        <a:t>São Paulo</a:t>
                      </a:r>
                      <a:endParaRPr lang="pt-BR" sz="1200" dirty="0"/>
                    </a:p>
                  </a:txBody>
                  <a:tcPr>
                    <a:solidFill>
                      <a:schemeClr val="bg1">
                        <a:lumMod val="85000"/>
                      </a:schemeClr>
                    </a:solidFill>
                  </a:tcPr>
                </a:tc>
                <a:tc>
                  <a:txBody>
                    <a:bodyPr/>
                    <a:lstStyle/>
                    <a:p>
                      <a:r>
                        <a:rPr lang="pt-BR" sz="1200" dirty="0" smtClean="0"/>
                        <a:t>5</a:t>
                      </a:r>
                      <a:endParaRPr lang="pt-BR" sz="1200" dirty="0"/>
                    </a:p>
                  </a:txBody>
                  <a:tcPr>
                    <a:solidFill>
                      <a:schemeClr val="bg1">
                        <a:lumMod val="85000"/>
                      </a:schemeClr>
                    </a:solidFill>
                  </a:tcPr>
                </a:tc>
                <a:tc>
                  <a:txBody>
                    <a:bodyPr/>
                    <a:lstStyle/>
                    <a:p>
                      <a:r>
                        <a:rPr lang="pt-BR" sz="1200" dirty="0" smtClean="0"/>
                        <a:t>8</a:t>
                      </a:r>
                      <a:endParaRPr lang="pt-BR" sz="1200" dirty="0"/>
                    </a:p>
                  </a:txBody>
                  <a:tcPr>
                    <a:solidFill>
                      <a:schemeClr val="bg1">
                        <a:lumMod val="85000"/>
                      </a:schemeClr>
                    </a:solidFill>
                  </a:tcPr>
                </a:tc>
                <a:tc>
                  <a:txBody>
                    <a:bodyPr/>
                    <a:lstStyle/>
                    <a:p>
                      <a:r>
                        <a:rPr lang="pt-BR" sz="1200" dirty="0" smtClean="0"/>
                        <a:t>4</a:t>
                      </a:r>
                      <a:endParaRPr lang="pt-BR" sz="1200" dirty="0"/>
                    </a:p>
                  </a:txBody>
                  <a:tcPr>
                    <a:solidFill>
                      <a:schemeClr val="bg1">
                        <a:lumMod val="85000"/>
                      </a:schemeClr>
                    </a:solidFill>
                  </a:tcPr>
                </a:tc>
                <a:tc>
                  <a:txBody>
                    <a:bodyPr/>
                    <a:lstStyle/>
                    <a:p>
                      <a:r>
                        <a:rPr lang="pt-BR" sz="1200" dirty="0" smtClean="0"/>
                        <a:t>1</a:t>
                      </a:r>
                      <a:endParaRPr lang="pt-BR" sz="1200" dirty="0"/>
                    </a:p>
                  </a:txBody>
                  <a:tcPr>
                    <a:solidFill>
                      <a:schemeClr val="bg1">
                        <a:lumMod val="85000"/>
                      </a:schemeClr>
                    </a:solidFill>
                  </a:tcPr>
                </a:tc>
                <a:tc>
                  <a:txBody>
                    <a:bodyPr/>
                    <a:lstStyle/>
                    <a:p>
                      <a:r>
                        <a:rPr lang="pt-BR" sz="1200" dirty="0" smtClean="0"/>
                        <a:t>0</a:t>
                      </a:r>
                      <a:endParaRPr lang="pt-BR" sz="1200" dirty="0"/>
                    </a:p>
                  </a:txBody>
                  <a:tcPr>
                    <a:solidFill>
                      <a:schemeClr val="bg1">
                        <a:lumMod val="85000"/>
                      </a:schemeClr>
                    </a:solidFill>
                  </a:tcPr>
                </a:tc>
              </a:tr>
            </a:tbl>
          </a:graphicData>
        </a:graphic>
      </p:graphicFrame>
    </p:spTree>
    <p:extLst>
      <p:ext uri="{BB962C8B-B14F-4D97-AF65-F5344CB8AC3E}">
        <p14:creationId xmlns:p14="http://schemas.microsoft.com/office/powerpoint/2010/main" val="15177895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343" y="254823"/>
            <a:ext cx="8158116" cy="523220"/>
          </a:xfrm>
          <a:prstGeom prst="rect">
            <a:avLst/>
          </a:prstGeom>
          <a:noFill/>
        </p:spPr>
        <p:txBody>
          <a:bodyPr wrap="square" rtlCol="0">
            <a:spAutoFit/>
          </a:bodyPr>
          <a:lstStyle/>
          <a:p>
            <a:r>
              <a:rPr lang="en-US" sz="2800" b="1" dirty="0" smtClean="0">
                <a:solidFill>
                  <a:srgbClr val="44546A"/>
                </a:solidFill>
                <a:latin typeface="Century Gothic" panose="020B0502020202020204" pitchFamily="34" charset="0"/>
              </a:rPr>
              <a:t>Data Manipulation</a:t>
            </a:r>
            <a:endParaRPr lang="en-US" sz="2800" b="1" dirty="0">
              <a:solidFill>
                <a:srgbClr val="44546A"/>
              </a:solidFill>
              <a:latin typeface="Century Gothic" panose="020B0502020202020204" pitchFamily="34" charset="0"/>
            </a:endParaRPr>
          </a:p>
        </p:txBody>
      </p:sp>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11" name="TextBox 10"/>
          <p:cNvSpPr txBox="1"/>
          <p:nvPr/>
        </p:nvSpPr>
        <p:spPr>
          <a:xfrm>
            <a:off x="695325" y="1088020"/>
            <a:ext cx="10801350" cy="3939540"/>
          </a:xfrm>
          <a:prstGeom prst="rect">
            <a:avLst/>
          </a:prstGeom>
          <a:noFill/>
        </p:spPr>
        <p:txBody>
          <a:bodyPr wrap="square" rtlCol="0">
            <a:spAutoFit/>
          </a:bodyPr>
          <a:lstStyle/>
          <a:p>
            <a:r>
              <a:rPr lang="en-US" sz="1200" b="1" dirty="0" smtClean="0">
                <a:solidFill>
                  <a:schemeClr val="tx1">
                    <a:lumMod val="65000"/>
                    <a:lumOff val="35000"/>
                  </a:schemeClr>
                </a:solidFill>
                <a:latin typeface="Century Gothic" panose="020B0502020202020204" pitchFamily="34" charset="0"/>
              </a:rPr>
              <a:t>	2) </a:t>
            </a:r>
            <a:r>
              <a:rPr lang="en-US" sz="1200" dirty="0" smtClean="0">
                <a:solidFill>
                  <a:schemeClr val="tx1">
                    <a:lumMod val="65000"/>
                    <a:lumOff val="35000"/>
                  </a:schemeClr>
                </a:solidFill>
                <a:latin typeface="Century Gothic" panose="020B0502020202020204" pitchFamily="34" charset="0"/>
              </a:rPr>
              <a:t>More than one leg between Campinas and São Paulo without involve another city. </a:t>
            </a:r>
          </a:p>
          <a:p>
            <a:r>
              <a:rPr lang="en-US" sz="1200" dirty="0">
                <a:solidFill>
                  <a:schemeClr val="tx1">
                    <a:lumMod val="65000"/>
                    <a:lumOff val="35000"/>
                  </a:schemeClr>
                </a:solidFill>
                <a:latin typeface="Century Gothic" panose="020B0502020202020204" pitchFamily="34" charset="0"/>
              </a:rPr>
              <a:t>	</a:t>
            </a:r>
            <a:r>
              <a:rPr lang="en-US" sz="1200" dirty="0" smtClean="0">
                <a:solidFill>
                  <a:schemeClr val="tx1">
                    <a:lumMod val="65000"/>
                    <a:lumOff val="35000"/>
                  </a:schemeClr>
                </a:solidFill>
                <a:latin typeface="Century Gothic" panose="020B0502020202020204" pitchFamily="34" charset="0"/>
              </a:rPr>
              <a:t>Example : Campinas - &gt; São Paulo (Center) -&gt; São Paulo(USP).</a:t>
            </a:r>
          </a:p>
          <a:p>
            <a:pPr marL="342900" indent="-342900">
              <a:buAutoNum type="arabicParenR"/>
            </a:pPr>
            <a:endParaRPr lang="en-US" sz="1200" dirty="0">
              <a:solidFill>
                <a:schemeClr val="tx1">
                  <a:lumMod val="65000"/>
                  <a:lumOff val="35000"/>
                </a:schemeClr>
              </a:solidFill>
              <a:latin typeface="Century Gothic" panose="020B0502020202020204" pitchFamily="34" charset="0"/>
            </a:endParaRPr>
          </a:p>
          <a:p>
            <a:pPr marL="342900" indent="-342900">
              <a:buAutoNum type="arabicParenR"/>
            </a:pPr>
            <a:endParaRPr lang="en-US" sz="1200" dirty="0" smtClean="0">
              <a:solidFill>
                <a:schemeClr val="tx1">
                  <a:lumMod val="65000"/>
                  <a:lumOff val="35000"/>
                </a:schemeClr>
              </a:solidFill>
              <a:latin typeface="Century Gothic" panose="020B0502020202020204" pitchFamily="34" charset="0"/>
            </a:endParaRPr>
          </a:p>
          <a:p>
            <a:pPr marL="342900" indent="-342900">
              <a:buAutoNum type="arabicParenR"/>
            </a:pPr>
            <a:endParaRPr lang="en-US" sz="1200" dirty="0">
              <a:solidFill>
                <a:schemeClr val="tx1">
                  <a:lumMod val="65000"/>
                  <a:lumOff val="35000"/>
                </a:schemeClr>
              </a:solidFill>
              <a:latin typeface="Century Gothic" panose="020B0502020202020204" pitchFamily="34" charset="0"/>
            </a:endParaRPr>
          </a:p>
          <a:p>
            <a:pPr marL="342900" indent="-342900">
              <a:buAutoNum type="arabicParenR"/>
            </a:pPr>
            <a:endParaRPr lang="en-US" sz="1200" dirty="0" smtClean="0">
              <a:solidFill>
                <a:schemeClr val="tx1">
                  <a:lumMod val="65000"/>
                  <a:lumOff val="35000"/>
                </a:schemeClr>
              </a:solidFill>
              <a:latin typeface="Century Gothic" panose="020B0502020202020204" pitchFamily="34" charset="0"/>
            </a:endParaRPr>
          </a:p>
          <a:p>
            <a:pPr marL="342900" indent="-342900">
              <a:buAutoNum type="arabicParenR"/>
            </a:pPr>
            <a:endParaRPr lang="en-US" sz="1200" dirty="0">
              <a:solidFill>
                <a:schemeClr val="tx1">
                  <a:lumMod val="65000"/>
                  <a:lumOff val="35000"/>
                </a:schemeClr>
              </a:solidFill>
              <a:latin typeface="Century Gothic" panose="020B0502020202020204" pitchFamily="34" charset="0"/>
            </a:endParaRPr>
          </a:p>
          <a:p>
            <a:pPr marL="342900" indent="-342900">
              <a:buAutoNum type="arabicParenR"/>
            </a:pPr>
            <a:endParaRPr lang="en-US" sz="1200" dirty="0" smtClean="0">
              <a:solidFill>
                <a:schemeClr val="tx1">
                  <a:lumMod val="65000"/>
                  <a:lumOff val="35000"/>
                </a:schemeClr>
              </a:solidFill>
              <a:latin typeface="Century Gothic" panose="020B0502020202020204" pitchFamily="34" charset="0"/>
            </a:endParaRPr>
          </a:p>
          <a:p>
            <a:endParaRPr lang="en-US" sz="1200" dirty="0" smtClean="0">
              <a:solidFill>
                <a:schemeClr val="tx1">
                  <a:lumMod val="65000"/>
                  <a:lumOff val="35000"/>
                </a:schemeClr>
              </a:solidFill>
              <a:latin typeface="Century Gothic" panose="020B0502020202020204" pitchFamily="34" charset="0"/>
            </a:endParaRPr>
          </a:p>
          <a:p>
            <a:r>
              <a:rPr lang="en-US" sz="1200" dirty="0" smtClean="0">
                <a:solidFill>
                  <a:schemeClr val="tx1">
                    <a:lumMod val="65000"/>
                    <a:lumOff val="35000"/>
                  </a:schemeClr>
                </a:solidFill>
                <a:latin typeface="Century Gothic" panose="020B0502020202020204" pitchFamily="34" charset="0"/>
              </a:rPr>
              <a:t>Same problem as the other cases.  But in this case, two legs would be selected from the table to the same trip, one would be on the SUCCESS and the other on the NOT SUCCESS group.</a:t>
            </a:r>
          </a:p>
          <a:p>
            <a:endParaRPr lang="en-US" sz="1200" dirty="0">
              <a:solidFill>
                <a:schemeClr val="tx1">
                  <a:lumMod val="65000"/>
                  <a:lumOff val="35000"/>
                </a:schemeClr>
              </a:solidFill>
              <a:latin typeface="Century Gothic" panose="020B0502020202020204" pitchFamily="34" charset="0"/>
            </a:endParaRPr>
          </a:p>
          <a:p>
            <a:endParaRPr lang="en-US" sz="1200" dirty="0" smtClean="0">
              <a:solidFill>
                <a:schemeClr val="tx1">
                  <a:lumMod val="65000"/>
                  <a:lumOff val="35000"/>
                </a:schemeClr>
              </a:solidFill>
              <a:latin typeface="Century Gothic" panose="020B0502020202020204" pitchFamily="34" charset="0"/>
            </a:endParaRPr>
          </a:p>
          <a:p>
            <a:r>
              <a:rPr lang="en-US" sz="1200" dirty="0">
                <a:solidFill>
                  <a:schemeClr val="tx1">
                    <a:lumMod val="65000"/>
                    <a:lumOff val="35000"/>
                  </a:schemeClr>
                </a:solidFill>
                <a:latin typeface="Century Gothic" panose="020B0502020202020204" pitchFamily="34" charset="0"/>
              </a:rPr>
              <a:t>I</a:t>
            </a:r>
            <a:r>
              <a:rPr lang="en-US" sz="1200" dirty="0" smtClean="0">
                <a:solidFill>
                  <a:schemeClr val="tx1">
                    <a:lumMod val="65000"/>
                    <a:lumOff val="35000"/>
                  </a:schemeClr>
                </a:solidFill>
                <a:latin typeface="Century Gothic" panose="020B0502020202020204" pitchFamily="34" charset="0"/>
              </a:rPr>
              <a:t>n the three cases the cars were full on the trip but not necessarily on the legs.</a:t>
            </a:r>
          </a:p>
          <a:p>
            <a:endParaRPr lang="en-US" sz="1200" dirty="0">
              <a:solidFill>
                <a:schemeClr val="tx1">
                  <a:lumMod val="65000"/>
                  <a:lumOff val="35000"/>
                </a:schemeClr>
              </a:solidFill>
              <a:latin typeface="Century Gothic" panose="020B0502020202020204" pitchFamily="34" charset="0"/>
            </a:endParaRPr>
          </a:p>
          <a:p>
            <a:r>
              <a:rPr lang="pt-BR" sz="1400" b="1" dirty="0" err="1" smtClean="0">
                <a:solidFill>
                  <a:schemeClr val="tx1">
                    <a:lumMod val="65000"/>
                    <a:lumOff val="35000"/>
                  </a:schemeClr>
                </a:solidFill>
                <a:latin typeface="Century Gothic" panose="020B0502020202020204" pitchFamily="34" charset="0"/>
              </a:rPr>
              <a:t>An</a:t>
            </a:r>
            <a:r>
              <a:rPr lang="pt-BR" sz="1400" b="1" dirty="0" smtClean="0">
                <a:solidFill>
                  <a:schemeClr val="tx1">
                    <a:lumMod val="65000"/>
                    <a:lumOff val="35000"/>
                  </a:schemeClr>
                </a:solidFill>
                <a:latin typeface="Century Gothic" panose="020B0502020202020204" pitchFamily="34" charset="0"/>
              </a:rPr>
              <a:t> </a:t>
            </a:r>
            <a:r>
              <a:rPr lang="pt-BR" sz="1400" b="1" dirty="0" err="1">
                <a:solidFill>
                  <a:schemeClr val="tx1">
                    <a:lumMod val="65000"/>
                    <a:lumOff val="35000"/>
                  </a:schemeClr>
                </a:solidFill>
                <a:latin typeface="Century Gothic" panose="020B0502020202020204" pitchFamily="34" charset="0"/>
              </a:rPr>
              <a:t>unsolved</a:t>
            </a:r>
            <a:r>
              <a:rPr lang="pt-BR" sz="1400" b="1" dirty="0">
                <a:solidFill>
                  <a:schemeClr val="tx1">
                    <a:lumMod val="65000"/>
                    <a:lumOff val="35000"/>
                  </a:schemeClr>
                </a:solidFill>
                <a:latin typeface="Century Gothic" panose="020B0502020202020204" pitchFamily="34" charset="0"/>
              </a:rPr>
              <a:t> </a:t>
            </a:r>
            <a:r>
              <a:rPr lang="pt-BR" sz="1400" b="1" dirty="0" err="1">
                <a:solidFill>
                  <a:schemeClr val="tx1">
                    <a:lumMod val="65000"/>
                    <a:lumOff val="35000"/>
                  </a:schemeClr>
                </a:solidFill>
                <a:latin typeface="Century Gothic" panose="020B0502020202020204" pitchFamily="34" charset="0"/>
              </a:rPr>
              <a:t>problem</a:t>
            </a:r>
            <a:r>
              <a:rPr lang="pt-BR" sz="1400" b="1" dirty="0">
                <a:solidFill>
                  <a:schemeClr val="tx1">
                    <a:lumMod val="65000"/>
                    <a:lumOff val="35000"/>
                  </a:schemeClr>
                </a:solidFill>
                <a:latin typeface="Century Gothic" panose="020B0502020202020204" pitchFamily="34" charset="0"/>
              </a:rPr>
              <a:t>:</a:t>
            </a:r>
            <a:endParaRPr lang="pt-BR" sz="1400" b="1" dirty="0" smtClean="0">
              <a:solidFill>
                <a:schemeClr val="tx1">
                  <a:lumMod val="65000"/>
                  <a:lumOff val="35000"/>
                </a:schemeClr>
              </a:solidFill>
              <a:latin typeface="Century Gothic" panose="020B0502020202020204" pitchFamily="34" charset="0"/>
            </a:endParaRPr>
          </a:p>
          <a:p>
            <a:endParaRPr lang="pt-BR" sz="1200" dirty="0">
              <a:solidFill>
                <a:schemeClr val="tx1">
                  <a:lumMod val="65000"/>
                  <a:lumOff val="35000"/>
                </a:schemeClr>
              </a:solidFill>
              <a:latin typeface="Century Gothic" panose="020B0502020202020204" pitchFamily="34" charset="0"/>
            </a:endParaRPr>
          </a:p>
          <a:p>
            <a:pPr marL="171450" indent="-171450">
              <a:buFontTx/>
              <a:buChar char="-"/>
            </a:pPr>
            <a:r>
              <a:rPr lang="pt-BR" sz="1200" dirty="0" err="1" smtClean="0">
                <a:solidFill>
                  <a:schemeClr val="tx1">
                    <a:lumMod val="65000"/>
                    <a:lumOff val="35000"/>
                  </a:schemeClr>
                </a:solidFill>
                <a:latin typeface="Century Gothic" panose="020B0502020202020204" pitchFamily="34" charset="0"/>
              </a:rPr>
              <a:t>It’s</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not</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possible</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to</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considerer</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the</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pages</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on</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the</a:t>
            </a:r>
            <a:r>
              <a:rPr lang="pt-BR" sz="1200" dirty="0" smtClean="0">
                <a:solidFill>
                  <a:schemeClr val="tx1">
                    <a:lumMod val="65000"/>
                    <a:lumOff val="35000"/>
                  </a:schemeClr>
                </a:solidFill>
                <a:latin typeface="Century Gothic" panose="020B0502020202020204" pitchFamily="34" charset="0"/>
              </a:rPr>
              <a:t> website </a:t>
            </a:r>
            <a:r>
              <a:rPr lang="pt-BR" sz="1200" dirty="0" err="1" smtClean="0">
                <a:solidFill>
                  <a:schemeClr val="tx1">
                    <a:lumMod val="65000"/>
                    <a:lumOff val="35000"/>
                  </a:schemeClr>
                </a:solidFill>
                <a:latin typeface="Century Gothic" panose="020B0502020202020204" pitchFamily="34" charset="0"/>
              </a:rPr>
              <a:t>that</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the</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offer</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apeared</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to</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the</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pax</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because</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this</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can</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be</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different</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by</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pax</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and</a:t>
            </a:r>
            <a:r>
              <a:rPr lang="pt-BR" sz="1200" dirty="0" smtClean="0">
                <a:solidFill>
                  <a:schemeClr val="tx1">
                    <a:lumMod val="65000"/>
                    <a:lumOff val="35000"/>
                  </a:schemeClr>
                </a:solidFill>
                <a:latin typeface="Century Gothic" panose="020B0502020202020204" pitchFamily="34" charset="0"/>
              </a:rPr>
              <a:t> </a:t>
            </a:r>
            <a:r>
              <a:rPr lang="pt-BR" sz="1200" dirty="0" err="1" smtClean="0">
                <a:solidFill>
                  <a:schemeClr val="tx1">
                    <a:lumMod val="65000"/>
                    <a:lumOff val="35000"/>
                  </a:schemeClr>
                </a:solidFill>
                <a:latin typeface="Century Gothic" panose="020B0502020202020204" pitchFamily="34" charset="0"/>
              </a:rPr>
              <a:t>filters</a:t>
            </a:r>
            <a:r>
              <a:rPr lang="pt-BR" sz="1200" dirty="0" smtClean="0">
                <a:solidFill>
                  <a:schemeClr val="tx1">
                    <a:lumMod val="65000"/>
                    <a:lumOff val="35000"/>
                  </a:schemeClr>
                </a:solidFill>
                <a:latin typeface="Century Gothic" panose="020B0502020202020204" pitchFamily="34" charset="0"/>
              </a:rPr>
              <a:t>.</a:t>
            </a:r>
            <a:endParaRPr lang="en-US" sz="1600" dirty="0" smtClean="0">
              <a:solidFill>
                <a:schemeClr val="tx1">
                  <a:lumMod val="65000"/>
                  <a:lumOff val="35000"/>
                </a:schemeClr>
              </a:solidFill>
              <a:latin typeface="Century Gothic" panose="020B0502020202020204" pitchFamily="34" charset="0"/>
            </a:endParaRPr>
          </a:p>
          <a:p>
            <a:endParaRPr lang="en-US" sz="1600" dirty="0">
              <a:solidFill>
                <a:schemeClr val="tx1">
                  <a:lumMod val="65000"/>
                  <a:lumOff val="35000"/>
                </a:schemeClr>
              </a:solidFill>
              <a:latin typeface="Century Gothic" panose="020B0502020202020204" pitchFamily="34" charset="0"/>
            </a:endParaRPr>
          </a:p>
          <a:p>
            <a:endParaRPr lang="en-US" sz="1600" dirty="0">
              <a:solidFill>
                <a:schemeClr val="tx1">
                  <a:lumMod val="65000"/>
                  <a:lumOff val="35000"/>
                </a:schemeClr>
              </a:solidFill>
              <a:latin typeface="Century Gothic" panose="020B0502020202020204" pitchFamily="34" charset="0"/>
            </a:endParaRP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51" y="186583"/>
            <a:ext cx="1182360" cy="1182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1666646" y="887202"/>
            <a:ext cx="9856294" cy="0"/>
          </a:xfrm>
          <a:prstGeom prst="line">
            <a:avLst/>
          </a:prstGeom>
          <a:ln w="3175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graphicFrame>
        <p:nvGraphicFramePr>
          <p:cNvPr id="3" name="Tabela 2"/>
          <p:cNvGraphicFramePr>
            <a:graphicFrameLocks noGrp="1"/>
          </p:cNvGraphicFramePr>
          <p:nvPr>
            <p:extLst>
              <p:ext uri="{D42A27DB-BD31-4B8C-83A1-F6EECF244321}">
                <p14:modId xmlns:p14="http://schemas.microsoft.com/office/powerpoint/2010/main" val="1542730740"/>
              </p:ext>
            </p:extLst>
          </p:nvPr>
        </p:nvGraphicFramePr>
        <p:xfrm>
          <a:off x="721590" y="1607655"/>
          <a:ext cx="10801350" cy="1097280"/>
        </p:xfrm>
        <a:graphic>
          <a:graphicData uri="http://schemas.openxmlformats.org/drawingml/2006/table">
            <a:tbl>
              <a:tblPr firstRow="1" bandRow="1">
                <a:tableStyleId>{5C22544A-7EE6-4342-B048-85BDC9FD1C3A}</a:tableStyleId>
              </a:tblPr>
              <a:tblGrid>
                <a:gridCol w="1543050"/>
                <a:gridCol w="1543050"/>
                <a:gridCol w="1543050"/>
                <a:gridCol w="1543050"/>
                <a:gridCol w="1543050"/>
                <a:gridCol w="1543050"/>
                <a:gridCol w="1543050"/>
              </a:tblGrid>
              <a:tr h="228907">
                <a:tc>
                  <a:txBody>
                    <a:bodyPr/>
                    <a:lstStyle/>
                    <a:p>
                      <a:pPr algn="ctr"/>
                      <a:r>
                        <a:rPr lang="pt-BR" sz="1200" dirty="0" err="1" smtClean="0"/>
                        <a:t>Departure</a:t>
                      </a:r>
                      <a:r>
                        <a:rPr lang="pt-BR" sz="1200" dirty="0" smtClean="0"/>
                        <a:t> City</a:t>
                      </a:r>
                      <a:endParaRPr lang="pt-BR" sz="1200" dirty="0"/>
                    </a:p>
                  </a:txBody>
                  <a:tcPr>
                    <a:solidFill>
                      <a:srgbClr val="334A5A"/>
                    </a:solidFill>
                  </a:tcPr>
                </a:tc>
                <a:tc>
                  <a:txBody>
                    <a:bodyPr/>
                    <a:lstStyle/>
                    <a:p>
                      <a:pPr algn="ctr"/>
                      <a:r>
                        <a:rPr lang="pt-BR" sz="1200" dirty="0" err="1" smtClean="0"/>
                        <a:t>Arrival</a:t>
                      </a:r>
                      <a:r>
                        <a:rPr lang="pt-BR" sz="1200" dirty="0" smtClean="0"/>
                        <a:t> City</a:t>
                      </a:r>
                      <a:endParaRPr lang="pt-BR" sz="1200" dirty="0"/>
                    </a:p>
                  </a:txBody>
                  <a:tcPr>
                    <a:solidFill>
                      <a:srgbClr val="334A5A"/>
                    </a:solidFill>
                  </a:tcPr>
                </a:tc>
                <a:tc>
                  <a:txBody>
                    <a:bodyPr/>
                    <a:lstStyle/>
                    <a:p>
                      <a:pPr algn="ctr"/>
                      <a:r>
                        <a:rPr lang="pt-BR" sz="1200" dirty="0" err="1" smtClean="0"/>
                        <a:t>Seats</a:t>
                      </a:r>
                      <a:r>
                        <a:rPr lang="pt-BR" sz="1200" dirty="0" smtClean="0"/>
                        <a:t> </a:t>
                      </a:r>
                      <a:r>
                        <a:rPr lang="pt-BR" sz="1200" dirty="0" err="1" smtClean="0"/>
                        <a:t>Offered</a:t>
                      </a:r>
                      <a:endParaRPr lang="pt-BR" sz="1200" dirty="0"/>
                    </a:p>
                  </a:txBody>
                  <a:tcPr>
                    <a:solidFill>
                      <a:srgbClr val="334A5A"/>
                    </a:solidFill>
                  </a:tcPr>
                </a:tc>
                <a:tc>
                  <a:txBody>
                    <a:bodyPr/>
                    <a:lstStyle/>
                    <a:p>
                      <a:pPr algn="ctr"/>
                      <a:r>
                        <a:rPr lang="pt-BR" sz="1200" dirty="0" err="1" smtClean="0"/>
                        <a:t>Seats</a:t>
                      </a:r>
                      <a:r>
                        <a:rPr lang="pt-BR" sz="1200" dirty="0" smtClean="0"/>
                        <a:t> </a:t>
                      </a:r>
                      <a:r>
                        <a:rPr lang="pt-BR" sz="1200" dirty="0" err="1" smtClean="0"/>
                        <a:t>Booked</a:t>
                      </a:r>
                      <a:endParaRPr lang="pt-BR" sz="1200" dirty="0"/>
                    </a:p>
                  </a:txBody>
                  <a:tcPr>
                    <a:solidFill>
                      <a:srgbClr val="334A5A"/>
                    </a:solidFill>
                  </a:tcPr>
                </a:tc>
                <a:tc>
                  <a:txBody>
                    <a:bodyPr/>
                    <a:lstStyle/>
                    <a:p>
                      <a:pPr algn="ctr"/>
                      <a:r>
                        <a:rPr lang="pt-BR" sz="1200" dirty="0" err="1" smtClean="0"/>
                        <a:t>Seats</a:t>
                      </a:r>
                      <a:r>
                        <a:rPr lang="pt-BR" sz="1200" dirty="0" smtClean="0"/>
                        <a:t> </a:t>
                      </a:r>
                      <a:r>
                        <a:rPr lang="pt-BR" sz="1200" dirty="0" err="1" smtClean="0"/>
                        <a:t>Canceled</a:t>
                      </a:r>
                      <a:endParaRPr lang="pt-BR" sz="1200" dirty="0"/>
                    </a:p>
                  </a:txBody>
                  <a:tcPr>
                    <a:solidFill>
                      <a:srgbClr val="334A5A"/>
                    </a:solidFill>
                  </a:tcPr>
                </a:tc>
                <a:tc>
                  <a:txBody>
                    <a:bodyPr/>
                    <a:lstStyle/>
                    <a:p>
                      <a:pPr algn="ctr"/>
                      <a:r>
                        <a:rPr lang="pt-BR" sz="1200" dirty="0" err="1" smtClean="0"/>
                        <a:t>Seats</a:t>
                      </a:r>
                      <a:r>
                        <a:rPr lang="pt-BR" sz="1200" dirty="0" smtClean="0"/>
                        <a:t> </a:t>
                      </a:r>
                      <a:r>
                        <a:rPr lang="pt-BR" sz="1200" dirty="0" err="1" smtClean="0"/>
                        <a:t>Rejected</a:t>
                      </a:r>
                      <a:endParaRPr lang="pt-BR" sz="1200" dirty="0"/>
                    </a:p>
                  </a:txBody>
                  <a:tcPr>
                    <a:solidFill>
                      <a:srgbClr val="334A5A"/>
                    </a:solidFill>
                  </a:tcPr>
                </a:tc>
                <a:tc>
                  <a:txBody>
                    <a:bodyPr/>
                    <a:lstStyle/>
                    <a:p>
                      <a:pPr algn="ctr"/>
                      <a:r>
                        <a:rPr lang="pt-BR" sz="1200" dirty="0" err="1" smtClean="0"/>
                        <a:t>Main</a:t>
                      </a:r>
                      <a:r>
                        <a:rPr lang="pt-BR" sz="1200" dirty="0" smtClean="0"/>
                        <a:t> </a:t>
                      </a:r>
                      <a:r>
                        <a:rPr lang="pt-BR" sz="1200" dirty="0" err="1" smtClean="0"/>
                        <a:t>leg</a:t>
                      </a:r>
                      <a:endParaRPr lang="pt-BR" sz="1200" dirty="0"/>
                    </a:p>
                  </a:txBody>
                  <a:tcPr>
                    <a:solidFill>
                      <a:srgbClr val="334A5A"/>
                    </a:solidFill>
                  </a:tcPr>
                </a:tc>
              </a:tr>
              <a:tr h="228907">
                <a:tc>
                  <a:txBody>
                    <a:bodyPr/>
                    <a:lstStyle/>
                    <a:p>
                      <a:r>
                        <a:rPr lang="pt-BR" sz="1200" dirty="0" smtClean="0"/>
                        <a:t>Campinas</a:t>
                      </a:r>
                      <a:endParaRPr lang="pt-BR" sz="1200" dirty="0"/>
                    </a:p>
                  </a:txBody>
                  <a:tcPr>
                    <a:solidFill>
                      <a:srgbClr val="14BC9C"/>
                    </a:solidFill>
                  </a:tcPr>
                </a:tc>
                <a:tc>
                  <a:txBody>
                    <a:bodyPr/>
                    <a:lstStyle/>
                    <a:p>
                      <a:r>
                        <a:rPr lang="pt-BR" sz="1200" dirty="0" smtClean="0"/>
                        <a:t>São Paulo (Center)</a:t>
                      </a:r>
                      <a:endParaRPr lang="pt-BR" sz="1200" dirty="0"/>
                    </a:p>
                  </a:txBody>
                  <a:tcPr>
                    <a:solidFill>
                      <a:srgbClr val="14BC9C"/>
                    </a:solidFill>
                  </a:tcPr>
                </a:tc>
                <a:tc>
                  <a:txBody>
                    <a:bodyPr/>
                    <a:lstStyle/>
                    <a:p>
                      <a:r>
                        <a:rPr lang="pt-BR" sz="1200" dirty="0" smtClean="0"/>
                        <a:t>6</a:t>
                      </a:r>
                      <a:endParaRPr lang="pt-BR" sz="1200" dirty="0"/>
                    </a:p>
                  </a:txBody>
                  <a:tcPr>
                    <a:solidFill>
                      <a:srgbClr val="14BC9C"/>
                    </a:solidFill>
                  </a:tcPr>
                </a:tc>
                <a:tc>
                  <a:txBody>
                    <a:bodyPr/>
                    <a:lstStyle/>
                    <a:p>
                      <a:r>
                        <a:rPr lang="pt-BR" sz="1200" dirty="0" smtClean="0"/>
                        <a:t>4</a:t>
                      </a:r>
                      <a:endParaRPr lang="pt-BR" sz="1200" dirty="0"/>
                    </a:p>
                  </a:txBody>
                  <a:tcPr>
                    <a:solidFill>
                      <a:srgbClr val="14BC9C"/>
                    </a:solidFill>
                  </a:tcPr>
                </a:tc>
                <a:tc>
                  <a:txBody>
                    <a:bodyPr/>
                    <a:lstStyle/>
                    <a:p>
                      <a:r>
                        <a:rPr lang="pt-BR" sz="1200" dirty="0" smtClean="0"/>
                        <a:t>0</a:t>
                      </a:r>
                      <a:endParaRPr lang="pt-BR" sz="1200" dirty="0"/>
                    </a:p>
                  </a:txBody>
                  <a:tcPr>
                    <a:solidFill>
                      <a:srgbClr val="14BC9C"/>
                    </a:solidFill>
                  </a:tcPr>
                </a:tc>
                <a:tc>
                  <a:txBody>
                    <a:bodyPr/>
                    <a:lstStyle/>
                    <a:p>
                      <a:r>
                        <a:rPr lang="pt-BR" sz="1200" dirty="0" smtClean="0"/>
                        <a:t>0</a:t>
                      </a:r>
                      <a:endParaRPr lang="pt-BR" sz="1200" dirty="0"/>
                    </a:p>
                  </a:txBody>
                  <a:tcPr>
                    <a:solidFill>
                      <a:srgbClr val="14BC9C"/>
                    </a:solidFill>
                  </a:tcPr>
                </a:tc>
                <a:tc>
                  <a:txBody>
                    <a:bodyPr/>
                    <a:lstStyle/>
                    <a:p>
                      <a:r>
                        <a:rPr lang="pt-BR" sz="1200" dirty="0" smtClean="0"/>
                        <a:t>0</a:t>
                      </a:r>
                      <a:endParaRPr lang="pt-BR" sz="1200" dirty="0"/>
                    </a:p>
                  </a:txBody>
                  <a:tcPr>
                    <a:solidFill>
                      <a:srgbClr val="14BC9C"/>
                    </a:solidFill>
                  </a:tcPr>
                </a:tc>
              </a:tr>
              <a:tr h="228907">
                <a:tc>
                  <a:txBody>
                    <a:bodyPr/>
                    <a:lstStyle/>
                    <a:p>
                      <a:r>
                        <a:rPr lang="pt-BR" sz="1200" dirty="0" smtClean="0"/>
                        <a:t>Campinas</a:t>
                      </a:r>
                      <a:endParaRPr lang="pt-BR" sz="1200" dirty="0"/>
                    </a:p>
                  </a:txBody>
                  <a:tcPr>
                    <a:solidFill>
                      <a:srgbClr val="14BC9C"/>
                    </a:solidFill>
                  </a:tcPr>
                </a:tc>
                <a:tc>
                  <a:txBody>
                    <a:bodyPr/>
                    <a:lstStyle/>
                    <a:p>
                      <a:r>
                        <a:rPr lang="pt-BR" sz="1200" dirty="0" smtClean="0"/>
                        <a:t>São Paulo (USP)</a:t>
                      </a:r>
                      <a:endParaRPr lang="pt-BR" sz="1200" dirty="0"/>
                    </a:p>
                  </a:txBody>
                  <a:tcPr>
                    <a:solidFill>
                      <a:srgbClr val="14BC9C"/>
                    </a:solidFill>
                  </a:tcPr>
                </a:tc>
                <a:tc>
                  <a:txBody>
                    <a:bodyPr/>
                    <a:lstStyle/>
                    <a:p>
                      <a:r>
                        <a:rPr lang="pt-BR" sz="1200" dirty="0" smtClean="0"/>
                        <a:t>6</a:t>
                      </a:r>
                      <a:endParaRPr lang="pt-BR" sz="1200" dirty="0"/>
                    </a:p>
                  </a:txBody>
                  <a:tcPr>
                    <a:solidFill>
                      <a:srgbClr val="14BC9C"/>
                    </a:solidFill>
                  </a:tcPr>
                </a:tc>
                <a:tc>
                  <a:txBody>
                    <a:bodyPr/>
                    <a:lstStyle/>
                    <a:p>
                      <a:r>
                        <a:rPr lang="pt-BR" sz="1200" dirty="0" smtClean="0"/>
                        <a:t>0</a:t>
                      </a:r>
                      <a:endParaRPr lang="pt-BR" sz="1200" dirty="0"/>
                    </a:p>
                  </a:txBody>
                  <a:tcPr>
                    <a:solidFill>
                      <a:srgbClr val="14BC9C"/>
                    </a:solidFill>
                  </a:tcPr>
                </a:tc>
                <a:tc>
                  <a:txBody>
                    <a:bodyPr/>
                    <a:lstStyle/>
                    <a:p>
                      <a:r>
                        <a:rPr lang="pt-BR" sz="1200" dirty="0" smtClean="0"/>
                        <a:t>0</a:t>
                      </a:r>
                      <a:endParaRPr lang="pt-BR" sz="1200" dirty="0"/>
                    </a:p>
                  </a:txBody>
                  <a:tcPr>
                    <a:solidFill>
                      <a:srgbClr val="14BC9C"/>
                    </a:solidFill>
                  </a:tcPr>
                </a:tc>
                <a:tc>
                  <a:txBody>
                    <a:bodyPr/>
                    <a:lstStyle/>
                    <a:p>
                      <a:r>
                        <a:rPr lang="pt-BR" sz="1200" dirty="0" smtClean="0"/>
                        <a:t>0</a:t>
                      </a:r>
                      <a:endParaRPr lang="pt-BR" sz="1200" dirty="0"/>
                    </a:p>
                  </a:txBody>
                  <a:tcPr>
                    <a:solidFill>
                      <a:srgbClr val="14BC9C"/>
                    </a:solidFill>
                  </a:tcPr>
                </a:tc>
                <a:tc>
                  <a:txBody>
                    <a:bodyPr/>
                    <a:lstStyle/>
                    <a:p>
                      <a:r>
                        <a:rPr lang="pt-BR" sz="1200" dirty="0" smtClean="0"/>
                        <a:t>1</a:t>
                      </a:r>
                      <a:endParaRPr lang="pt-BR" sz="1200" dirty="0"/>
                    </a:p>
                  </a:txBody>
                  <a:tcPr>
                    <a:solidFill>
                      <a:srgbClr val="14BC9C"/>
                    </a:solidFill>
                  </a:tcPr>
                </a:tc>
              </a:tr>
              <a:tr h="228907">
                <a:tc>
                  <a:txBody>
                    <a:bodyPr/>
                    <a:lstStyle/>
                    <a:p>
                      <a:r>
                        <a:rPr lang="pt-BR" sz="1200" dirty="0" smtClean="0"/>
                        <a:t>São Paulo (Center)</a:t>
                      </a:r>
                      <a:endParaRPr lang="pt-BR" sz="1200" dirty="0"/>
                    </a:p>
                  </a:txBody>
                  <a:tcPr>
                    <a:solidFill>
                      <a:schemeClr val="bg1">
                        <a:lumMod val="85000"/>
                      </a:schemeClr>
                    </a:solidFill>
                  </a:tcPr>
                </a:tc>
                <a:tc>
                  <a:txBody>
                    <a:bodyPr/>
                    <a:lstStyle/>
                    <a:p>
                      <a:r>
                        <a:rPr lang="pt-BR" sz="1200" dirty="0" smtClean="0"/>
                        <a:t>São Paulo (USP)</a:t>
                      </a:r>
                      <a:endParaRPr lang="pt-BR" sz="1200" dirty="0"/>
                    </a:p>
                  </a:txBody>
                  <a:tcPr>
                    <a:solidFill>
                      <a:schemeClr val="bg1">
                        <a:lumMod val="85000"/>
                      </a:schemeClr>
                    </a:solidFill>
                  </a:tcPr>
                </a:tc>
                <a:tc>
                  <a:txBody>
                    <a:bodyPr/>
                    <a:lstStyle/>
                    <a:p>
                      <a:r>
                        <a:rPr lang="pt-BR" sz="1200" dirty="0" smtClean="0"/>
                        <a:t>6</a:t>
                      </a:r>
                      <a:endParaRPr lang="pt-BR" sz="1200" dirty="0"/>
                    </a:p>
                  </a:txBody>
                  <a:tcPr>
                    <a:solidFill>
                      <a:schemeClr val="bg1">
                        <a:lumMod val="85000"/>
                      </a:schemeClr>
                    </a:solidFill>
                  </a:tcPr>
                </a:tc>
                <a:tc>
                  <a:txBody>
                    <a:bodyPr/>
                    <a:lstStyle/>
                    <a:p>
                      <a:r>
                        <a:rPr lang="pt-BR" sz="1200" dirty="0" smtClean="0"/>
                        <a:t>3</a:t>
                      </a:r>
                      <a:endParaRPr lang="pt-BR" sz="1200" dirty="0"/>
                    </a:p>
                  </a:txBody>
                  <a:tcPr>
                    <a:solidFill>
                      <a:schemeClr val="bg1">
                        <a:lumMod val="85000"/>
                      </a:schemeClr>
                    </a:solidFill>
                  </a:tcPr>
                </a:tc>
                <a:tc>
                  <a:txBody>
                    <a:bodyPr/>
                    <a:lstStyle/>
                    <a:p>
                      <a:r>
                        <a:rPr lang="pt-BR" sz="1200" dirty="0" smtClean="0"/>
                        <a:t>0</a:t>
                      </a:r>
                      <a:endParaRPr lang="pt-BR" sz="1200" dirty="0"/>
                    </a:p>
                  </a:txBody>
                  <a:tcPr>
                    <a:solidFill>
                      <a:schemeClr val="bg1">
                        <a:lumMod val="85000"/>
                      </a:schemeClr>
                    </a:solidFill>
                  </a:tcPr>
                </a:tc>
                <a:tc>
                  <a:txBody>
                    <a:bodyPr/>
                    <a:lstStyle/>
                    <a:p>
                      <a:r>
                        <a:rPr lang="pt-BR" sz="1200" dirty="0" smtClean="0"/>
                        <a:t>1</a:t>
                      </a:r>
                      <a:endParaRPr lang="pt-BR" sz="1200" dirty="0"/>
                    </a:p>
                  </a:txBody>
                  <a:tcPr>
                    <a:solidFill>
                      <a:schemeClr val="bg1">
                        <a:lumMod val="85000"/>
                      </a:schemeClr>
                    </a:solidFill>
                  </a:tcPr>
                </a:tc>
                <a:tc>
                  <a:txBody>
                    <a:bodyPr/>
                    <a:lstStyle/>
                    <a:p>
                      <a:r>
                        <a:rPr lang="pt-BR" sz="1200" dirty="0" smtClean="0"/>
                        <a:t>0</a:t>
                      </a:r>
                      <a:endParaRPr lang="pt-BR" sz="1200" dirty="0"/>
                    </a:p>
                  </a:txBody>
                  <a:tcPr>
                    <a:solidFill>
                      <a:schemeClr val="bg1">
                        <a:lumMod val="85000"/>
                      </a:schemeClr>
                    </a:solidFill>
                  </a:tcPr>
                </a:tc>
              </a:tr>
            </a:tbl>
          </a:graphicData>
        </a:graphic>
      </p:graphicFrame>
    </p:spTree>
    <p:extLst>
      <p:ext uri="{BB962C8B-B14F-4D97-AF65-F5344CB8AC3E}">
        <p14:creationId xmlns:p14="http://schemas.microsoft.com/office/powerpoint/2010/main" val="2552145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343" y="254823"/>
            <a:ext cx="8158116" cy="523220"/>
          </a:xfrm>
          <a:prstGeom prst="rect">
            <a:avLst/>
          </a:prstGeom>
          <a:noFill/>
        </p:spPr>
        <p:txBody>
          <a:bodyPr wrap="square" rtlCol="0">
            <a:spAutoFit/>
          </a:bodyPr>
          <a:lstStyle/>
          <a:p>
            <a:r>
              <a:rPr lang="en-US" sz="2800" b="1" dirty="0" smtClean="0">
                <a:solidFill>
                  <a:srgbClr val="44546A"/>
                </a:solidFill>
                <a:latin typeface="Century Gothic" panose="020B0502020202020204" pitchFamily="34" charset="0"/>
              </a:rPr>
              <a:t>Data Manipulation</a:t>
            </a:r>
            <a:endParaRPr lang="en-US" sz="2800" b="1" dirty="0">
              <a:solidFill>
                <a:srgbClr val="44546A"/>
              </a:solidFill>
              <a:latin typeface="Century Gothic" panose="020B0502020202020204" pitchFamily="34" charset="0"/>
            </a:endParaRPr>
          </a:p>
        </p:txBody>
      </p:sp>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11" name="TextBox 10"/>
          <p:cNvSpPr txBox="1"/>
          <p:nvPr/>
        </p:nvSpPr>
        <p:spPr>
          <a:xfrm>
            <a:off x="695325" y="1574157"/>
            <a:ext cx="10801350" cy="3970318"/>
          </a:xfrm>
          <a:prstGeom prst="rect">
            <a:avLst/>
          </a:prstGeom>
          <a:noFill/>
        </p:spPr>
        <p:txBody>
          <a:bodyPr wrap="square" rtlCol="0">
            <a:spAutoFit/>
          </a:bodyPr>
          <a:lstStyle/>
          <a:p>
            <a:r>
              <a:rPr lang="en-US" b="1" dirty="0">
                <a:solidFill>
                  <a:schemeClr val="tx1">
                    <a:lumMod val="65000"/>
                    <a:lumOff val="35000"/>
                  </a:schemeClr>
                </a:solidFill>
                <a:latin typeface="Century Gothic" panose="020B0502020202020204" pitchFamily="34" charset="0"/>
              </a:rPr>
              <a:t>Solution of the problems and </a:t>
            </a:r>
            <a:r>
              <a:rPr lang="en-US" b="1" dirty="0" smtClean="0">
                <a:solidFill>
                  <a:schemeClr val="tx1">
                    <a:lumMod val="65000"/>
                    <a:lumOff val="35000"/>
                  </a:schemeClr>
                </a:solidFill>
                <a:latin typeface="Century Gothic" panose="020B0502020202020204" pitchFamily="34" charset="0"/>
              </a:rPr>
              <a:t>errors identified:</a:t>
            </a:r>
          </a:p>
          <a:p>
            <a:endParaRPr lang="en-US" dirty="0">
              <a:solidFill>
                <a:schemeClr val="tx1">
                  <a:lumMod val="65000"/>
                  <a:lumOff val="35000"/>
                </a:schemeClr>
              </a:solidFill>
              <a:latin typeface="Century Gothic" panose="020B0502020202020204" pitchFamily="34" charset="0"/>
            </a:endParaRPr>
          </a:p>
          <a:p>
            <a:pPr marL="285750" indent="-285750">
              <a:buFontTx/>
              <a:buChar char="-"/>
            </a:pPr>
            <a:r>
              <a:rPr lang="en-US" dirty="0" smtClean="0">
                <a:solidFill>
                  <a:schemeClr val="tx1">
                    <a:lumMod val="65000"/>
                    <a:lumOff val="35000"/>
                  </a:schemeClr>
                </a:solidFill>
                <a:latin typeface="Century Gothic" panose="020B0502020202020204" pitchFamily="34" charset="0"/>
              </a:rPr>
              <a:t>Exclusion of </a:t>
            </a:r>
            <a:r>
              <a:rPr lang="en-US" dirty="0">
                <a:solidFill>
                  <a:schemeClr val="tx1">
                    <a:lumMod val="65000"/>
                    <a:lumOff val="35000"/>
                  </a:schemeClr>
                </a:solidFill>
                <a:latin typeface="Century Gothic" panose="020B0502020202020204" pitchFamily="34" charset="0"/>
              </a:rPr>
              <a:t>17 </a:t>
            </a:r>
            <a:r>
              <a:rPr lang="en-US" dirty="0" smtClean="0">
                <a:solidFill>
                  <a:schemeClr val="tx1">
                    <a:lumMod val="65000"/>
                    <a:lumOff val="35000"/>
                  </a:schemeClr>
                </a:solidFill>
                <a:latin typeface="Century Gothic" panose="020B0502020202020204" pitchFamily="34" charset="0"/>
              </a:rPr>
              <a:t>instances who had more final bookings than seats offered.</a:t>
            </a:r>
          </a:p>
          <a:p>
            <a:endParaRPr lang="en-US" dirty="0">
              <a:solidFill>
                <a:schemeClr val="tx1">
                  <a:lumMod val="65000"/>
                  <a:lumOff val="35000"/>
                </a:schemeClr>
              </a:solidFill>
              <a:latin typeface="Century Gothic" panose="020B0502020202020204" pitchFamily="34" charset="0"/>
            </a:endParaRPr>
          </a:p>
          <a:p>
            <a:pPr marL="285750" indent="-285750">
              <a:buFontTx/>
              <a:buChar char="-"/>
            </a:pPr>
            <a:r>
              <a:rPr lang="en-US" dirty="0" smtClean="0">
                <a:solidFill>
                  <a:schemeClr val="tx1">
                    <a:lumMod val="65000"/>
                    <a:lumOff val="35000"/>
                  </a:schemeClr>
                </a:solidFill>
                <a:latin typeface="Century Gothic" panose="020B0502020202020204" pitchFamily="34" charset="0"/>
              </a:rPr>
              <a:t>Replacement of the variable </a:t>
            </a:r>
            <a:r>
              <a:rPr lang="en-US" dirty="0">
                <a:solidFill>
                  <a:schemeClr val="tx1">
                    <a:lumMod val="65000"/>
                    <a:lumOff val="35000"/>
                  </a:schemeClr>
                </a:solidFill>
                <a:latin typeface="Century Gothic" panose="020B0502020202020204" pitchFamily="34" charset="0"/>
              </a:rPr>
              <a:t>“</a:t>
            </a:r>
            <a:r>
              <a:rPr lang="en-US" dirty="0" err="1">
                <a:solidFill>
                  <a:schemeClr val="tx1">
                    <a:lumMod val="65000"/>
                    <a:lumOff val="35000"/>
                  </a:schemeClr>
                </a:solidFill>
                <a:latin typeface="Century Gothic" panose="020B0502020202020204" pitchFamily="34" charset="0"/>
              </a:rPr>
              <a:t>seats_canceled</a:t>
            </a:r>
            <a:r>
              <a:rPr lang="en-US" dirty="0">
                <a:solidFill>
                  <a:schemeClr val="tx1">
                    <a:lumMod val="65000"/>
                    <a:lumOff val="35000"/>
                  </a:schemeClr>
                </a:solidFill>
                <a:latin typeface="Century Gothic" panose="020B0502020202020204" pitchFamily="34" charset="0"/>
              </a:rPr>
              <a:t>” </a:t>
            </a:r>
            <a:r>
              <a:rPr lang="en-US" dirty="0" smtClean="0">
                <a:solidFill>
                  <a:schemeClr val="tx1">
                    <a:lumMod val="65000"/>
                    <a:lumOff val="35000"/>
                  </a:schemeClr>
                </a:solidFill>
                <a:latin typeface="Century Gothic" panose="020B0502020202020204" pitchFamily="34" charset="0"/>
              </a:rPr>
              <a:t>by </a:t>
            </a:r>
            <a:r>
              <a:rPr lang="en-US" dirty="0">
                <a:solidFill>
                  <a:schemeClr val="tx1">
                    <a:lumMod val="65000"/>
                    <a:lumOff val="35000"/>
                  </a:schemeClr>
                </a:solidFill>
                <a:latin typeface="Century Gothic" panose="020B0502020202020204" pitchFamily="34" charset="0"/>
              </a:rPr>
              <a:t>“</a:t>
            </a:r>
            <a:r>
              <a:rPr lang="en-US" dirty="0" err="1">
                <a:solidFill>
                  <a:schemeClr val="tx1">
                    <a:lumMod val="65000"/>
                    <a:lumOff val="35000"/>
                  </a:schemeClr>
                </a:solidFill>
                <a:latin typeface="Century Gothic" panose="020B0502020202020204" pitchFamily="34" charset="0"/>
              </a:rPr>
              <a:t>seats_canceled_pax</a:t>
            </a:r>
            <a:r>
              <a:rPr lang="en-US" dirty="0">
                <a:solidFill>
                  <a:schemeClr val="tx1">
                    <a:lumMod val="65000"/>
                    <a:lumOff val="35000"/>
                  </a:schemeClr>
                </a:solidFill>
                <a:latin typeface="Century Gothic" panose="020B0502020202020204" pitchFamily="34" charset="0"/>
              </a:rPr>
              <a:t>”. </a:t>
            </a:r>
            <a:r>
              <a:rPr lang="en-US" dirty="0" smtClean="0">
                <a:solidFill>
                  <a:schemeClr val="tx1">
                    <a:lumMod val="65000"/>
                    <a:lumOff val="35000"/>
                  </a:schemeClr>
                </a:solidFill>
                <a:latin typeface="Century Gothic" panose="020B0502020202020204" pitchFamily="34" charset="0"/>
              </a:rPr>
              <a:t>We did a research on the database to find out what seats were in fact canceled by the </a:t>
            </a:r>
            <a:r>
              <a:rPr lang="en-US" dirty="0" err="1" smtClean="0">
                <a:solidFill>
                  <a:schemeClr val="tx1">
                    <a:lumMod val="65000"/>
                    <a:lumOff val="35000"/>
                  </a:schemeClr>
                </a:solidFill>
                <a:latin typeface="Century Gothic" panose="020B0502020202020204" pitchFamily="34" charset="0"/>
              </a:rPr>
              <a:t>pax</a:t>
            </a:r>
            <a:r>
              <a:rPr lang="en-US" dirty="0" smtClean="0">
                <a:solidFill>
                  <a:schemeClr val="tx1">
                    <a:lumMod val="65000"/>
                    <a:lumOff val="35000"/>
                  </a:schemeClr>
                </a:solidFill>
                <a:latin typeface="Century Gothic" panose="020B0502020202020204" pitchFamily="34" charset="0"/>
              </a:rPr>
              <a:t>.</a:t>
            </a:r>
          </a:p>
          <a:p>
            <a:pPr marL="285750" indent="-285750">
              <a:buFontTx/>
              <a:buChar char="-"/>
            </a:pPr>
            <a:endParaRPr lang="en-US" dirty="0">
              <a:solidFill>
                <a:schemeClr val="tx1">
                  <a:lumMod val="65000"/>
                  <a:lumOff val="35000"/>
                </a:schemeClr>
              </a:solidFill>
              <a:latin typeface="Century Gothic" panose="020B0502020202020204" pitchFamily="34" charset="0"/>
            </a:endParaRPr>
          </a:p>
          <a:p>
            <a:pPr marL="285750" indent="-285750">
              <a:buFontTx/>
              <a:buChar char="-"/>
            </a:pPr>
            <a:r>
              <a:rPr lang="en-US" dirty="0">
                <a:solidFill>
                  <a:schemeClr val="tx1">
                    <a:lumMod val="65000"/>
                    <a:lumOff val="35000"/>
                  </a:schemeClr>
                </a:solidFill>
                <a:latin typeface="Century Gothic" panose="020B0502020202020204" pitchFamily="34" charset="0"/>
              </a:rPr>
              <a:t>Replacement of the variable </a:t>
            </a:r>
            <a:r>
              <a:rPr lang="en-US" dirty="0" smtClean="0">
                <a:solidFill>
                  <a:schemeClr val="tx1">
                    <a:lumMod val="65000"/>
                    <a:lumOff val="35000"/>
                  </a:schemeClr>
                </a:solidFill>
                <a:latin typeface="Century Gothic" panose="020B0502020202020204" pitchFamily="34" charset="0"/>
              </a:rPr>
              <a:t>age by the age on the date of the trip.</a:t>
            </a:r>
          </a:p>
          <a:p>
            <a:pPr marL="285750" indent="-285750">
              <a:buFontTx/>
              <a:buChar char="-"/>
            </a:pPr>
            <a:endParaRPr lang="en-US" dirty="0">
              <a:solidFill>
                <a:schemeClr val="tx1">
                  <a:lumMod val="65000"/>
                  <a:lumOff val="35000"/>
                </a:schemeClr>
              </a:solidFill>
              <a:latin typeface="Century Gothic" panose="020B0502020202020204" pitchFamily="34" charset="0"/>
            </a:endParaRPr>
          </a:p>
          <a:p>
            <a:pPr marL="285750" indent="-285750">
              <a:buFontTx/>
              <a:buChar char="-"/>
            </a:pPr>
            <a:r>
              <a:rPr lang="en-US" dirty="0" smtClean="0">
                <a:solidFill>
                  <a:schemeClr val="tx1">
                    <a:lumMod val="65000"/>
                    <a:lumOff val="35000"/>
                  </a:schemeClr>
                </a:solidFill>
                <a:latin typeface="Century Gothic" panose="020B0502020202020204" pitchFamily="34" charset="0"/>
              </a:rPr>
              <a:t>Exclusion of </a:t>
            </a:r>
            <a:r>
              <a:rPr lang="en-US" dirty="0">
                <a:solidFill>
                  <a:schemeClr val="tx1">
                    <a:lumMod val="65000"/>
                    <a:lumOff val="35000"/>
                  </a:schemeClr>
                </a:solidFill>
                <a:latin typeface="Century Gothic" panose="020B0502020202020204" pitchFamily="34" charset="0"/>
              </a:rPr>
              <a:t>27 </a:t>
            </a:r>
            <a:r>
              <a:rPr lang="en-US" dirty="0" smtClean="0">
                <a:solidFill>
                  <a:schemeClr val="tx1">
                    <a:lumMod val="65000"/>
                    <a:lumOff val="35000"/>
                  </a:schemeClr>
                </a:solidFill>
                <a:latin typeface="Century Gothic" panose="020B0502020202020204" pitchFamily="34" charset="0"/>
              </a:rPr>
              <a:t>instances who the bookings, cancellations or rejections were on another leg from the trip that was not Campinas </a:t>
            </a:r>
            <a:r>
              <a:rPr lang="en-US" dirty="0">
                <a:solidFill>
                  <a:schemeClr val="tx1">
                    <a:lumMod val="65000"/>
                    <a:lumOff val="35000"/>
                  </a:schemeClr>
                </a:solidFill>
                <a:latin typeface="Century Gothic" panose="020B0502020202020204" pitchFamily="34" charset="0"/>
              </a:rPr>
              <a:t>-&gt; São </a:t>
            </a:r>
            <a:r>
              <a:rPr lang="en-US" dirty="0" smtClean="0">
                <a:solidFill>
                  <a:schemeClr val="tx1">
                    <a:lumMod val="65000"/>
                    <a:lumOff val="35000"/>
                  </a:schemeClr>
                </a:solidFill>
                <a:latin typeface="Century Gothic" panose="020B0502020202020204" pitchFamily="34" charset="0"/>
              </a:rPr>
              <a:t>Paulo.</a:t>
            </a:r>
          </a:p>
          <a:p>
            <a:pPr marL="285750" indent="-285750">
              <a:buFontTx/>
              <a:buChar char="-"/>
            </a:pPr>
            <a:endParaRPr lang="en-US" dirty="0">
              <a:solidFill>
                <a:schemeClr val="tx1">
                  <a:lumMod val="65000"/>
                  <a:lumOff val="35000"/>
                </a:schemeClr>
              </a:solidFill>
              <a:latin typeface="Century Gothic" panose="020B0502020202020204" pitchFamily="34" charset="0"/>
            </a:endParaRPr>
          </a:p>
          <a:p>
            <a:pPr marL="285750" indent="-285750">
              <a:buFontTx/>
              <a:buChar char="-"/>
            </a:pPr>
            <a:r>
              <a:rPr lang="en-US" dirty="0" smtClean="0">
                <a:solidFill>
                  <a:schemeClr val="tx1">
                    <a:lumMod val="65000"/>
                    <a:lumOff val="35000"/>
                  </a:schemeClr>
                </a:solidFill>
                <a:latin typeface="Century Gothic" panose="020B0502020202020204" pitchFamily="34" charset="0"/>
              </a:rPr>
              <a:t>Exclusion of </a:t>
            </a:r>
            <a:r>
              <a:rPr lang="en-US" dirty="0">
                <a:solidFill>
                  <a:schemeClr val="tx1">
                    <a:lumMod val="65000"/>
                    <a:lumOff val="35000"/>
                  </a:schemeClr>
                </a:solidFill>
                <a:latin typeface="Century Gothic" panose="020B0502020202020204" pitchFamily="34" charset="0"/>
              </a:rPr>
              <a:t>25 </a:t>
            </a:r>
            <a:r>
              <a:rPr lang="en-US" dirty="0" smtClean="0">
                <a:solidFill>
                  <a:schemeClr val="tx1">
                    <a:lumMod val="65000"/>
                    <a:lumOff val="35000"/>
                  </a:schemeClr>
                </a:solidFill>
                <a:latin typeface="Century Gothic" panose="020B0502020202020204" pitchFamily="34" charset="0"/>
              </a:rPr>
              <a:t>instances who show that the </a:t>
            </a:r>
            <a:r>
              <a:rPr lang="en-US" dirty="0">
                <a:solidFill>
                  <a:schemeClr val="tx1">
                    <a:lumMod val="65000"/>
                    <a:lumOff val="35000"/>
                  </a:schemeClr>
                </a:solidFill>
                <a:latin typeface="Century Gothic" panose="020B0502020202020204" pitchFamily="34" charset="0"/>
              </a:rPr>
              <a:t>leg Campinas -&gt; São Paulo </a:t>
            </a:r>
            <a:r>
              <a:rPr lang="en-US" dirty="0" smtClean="0">
                <a:solidFill>
                  <a:schemeClr val="tx1">
                    <a:lumMod val="65000"/>
                    <a:lumOff val="35000"/>
                  </a:schemeClr>
                </a:solidFill>
                <a:latin typeface="Century Gothic" panose="020B0502020202020204" pitchFamily="34" charset="0"/>
              </a:rPr>
              <a:t>didn’t had bookings, but were full because of another leg.</a:t>
            </a:r>
            <a:endParaRPr lang="en-US" dirty="0">
              <a:solidFill>
                <a:schemeClr val="tx1">
                  <a:lumMod val="65000"/>
                  <a:lumOff val="35000"/>
                </a:schemeClr>
              </a:solidFill>
              <a:latin typeface="Century Gothic" panose="020B0502020202020204" pitchFamily="34" charset="0"/>
            </a:endParaRP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51" y="186583"/>
            <a:ext cx="1182360" cy="1182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1666646" y="887202"/>
            <a:ext cx="9856294" cy="0"/>
          </a:xfrm>
          <a:prstGeom prst="line">
            <a:avLst/>
          </a:prstGeom>
          <a:ln w="3175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365204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343" y="254823"/>
            <a:ext cx="8158116" cy="523220"/>
          </a:xfrm>
          <a:prstGeom prst="rect">
            <a:avLst/>
          </a:prstGeom>
          <a:noFill/>
        </p:spPr>
        <p:txBody>
          <a:bodyPr wrap="square" rtlCol="0">
            <a:spAutoFit/>
          </a:bodyPr>
          <a:lstStyle/>
          <a:p>
            <a:r>
              <a:rPr lang="en-US" sz="2800" b="1" dirty="0" smtClean="0">
                <a:solidFill>
                  <a:srgbClr val="44546A"/>
                </a:solidFill>
                <a:latin typeface="Century Gothic" panose="020B0502020202020204" pitchFamily="34" charset="0"/>
              </a:rPr>
              <a:t>Data Manipulation</a:t>
            </a:r>
            <a:endParaRPr lang="en-US" sz="2800" b="1" dirty="0">
              <a:solidFill>
                <a:srgbClr val="44546A"/>
              </a:solidFill>
              <a:latin typeface="Century Gothic" panose="020B0502020202020204" pitchFamily="34" charset="0"/>
            </a:endParaRPr>
          </a:p>
        </p:txBody>
      </p:sp>
      <p:sp>
        <p:nvSpPr>
          <p:cNvPr id="13" name="Oval 12"/>
          <p:cNvSpPr/>
          <p:nvPr/>
        </p:nvSpPr>
        <p:spPr>
          <a:xfrm>
            <a:off x="11743242" y="6430633"/>
            <a:ext cx="363591" cy="377310"/>
          </a:xfrm>
          <a:prstGeom prst="ellipse">
            <a:avLst/>
          </a:prstGeom>
          <a:solidFill>
            <a:srgbClr val="14BC9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Verdana" pitchFamily="34" charset="0"/>
              <a:ea typeface="Verdana" pitchFamily="34" charset="0"/>
              <a:cs typeface="Verdana" pitchFamily="34" charset="0"/>
            </a:endParaRPr>
          </a:p>
        </p:txBody>
      </p:sp>
      <p:sp>
        <p:nvSpPr>
          <p:cNvPr id="14" name="Slide Number Placeholder 2"/>
          <p:cNvSpPr>
            <a:spLocks noGrp="1"/>
          </p:cNvSpPr>
          <p:nvPr>
            <p:ph type="sldNum" sz="quarter" idx="12"/>
          </p:nvPr>
        </p:nvSpPr>
        <p:spPr>
          <a:xfrm>
            <a:off x="9331510" y="6416114"/>
            <a:ext cx="2743200" cy="365125"/>
          </a:xfrm>
        </p:spPr>
        <p:txBody>
          <a:bodyPr/>
          <a:lstStyle/>
          <a:p>
            <a:r>
              <a:rPr lang="pt-BR" sz="1800" b="1" dirty="0">
                <a:solidFill>
                  <a:schemeClr val="bg1"/>
                </a:solidFill>
              </a:rPr>
              <a:t>2</a:t>
            </a:r>
          </a:p>
        </p:txBody>
      </p:sp>
      <p:sp>
        <p:nvSpPr>
          <p:cNvPr id="11" name="TextBox 10"/>
          <p:cNvSpPr txBox="1"/>
          <p:nvPr/>
        </p:nvSpPr>
        <p:spPr>
          <a:xfrm>
            <a:off x="695325" y="1574157"/>
            <a:ext cx="10801350" cy="5847755"/>
          </a:xfrm>
          <a:prstGeom prst="rect">
            <a:avLst/>
          </a:prstGeom>
          <a:noFill/>
        </p:spPr>
        <p:txBody>
          <a:bodyPr wrap="square" rtlCol="0">
            <a:spAutoFit/>
          </a:bodyPr>
          <a:lstStyle/>
          <a:p>
            <a:r>
              <a:rPr lang="en-US" sz="1600" b="1" dirty="0">
                <a:solidFill>
                  <a:schemeClr val="tx1">
                    <a:lumMod val="65000"/>
                    <a:lumOff val="35000"/>
                  </a:schemeClr>
                </a:solidFill>
                <a:latin typeface="Century Gothic" panose="020B0502020202020204" pitchFamily="34" charset="0"/>
              </a:rPr>
              <a:t>Creation of new </a:t>
            </a:r>
            <a:r>
              <a:rPr lang="en-US" sz="1600" b="1" dirty="0" smtClean="0">
                <a:solidFill>
                  <a:schemeClr val="tx1">
                    <a:lumMod val="65000"/>
                    <a:lumOff val="35000"/>
                  </a:schemeClr>
                </a:solidFill>
                <a:latin typeface="Century Gothic" panose="020B0502020202020204" pitchFamily="34" charset="0"/>
              </a:rPr>
              <a:t>variables:</a:t>
            </a:r>
          </a:p>
          <a:p>
            <a:endParaRPr lang="en-US" sz="1600" dirty="0">
              <a:solidFill>
                <a:schemeClr val="tx1">
                  <a:lumMod val="65000"/>
                  <a:lumOff val="35000"/>
                </a:schemeClr>
              </a:solidFill>
              <a:latin typeface="Century Gothic" panose="020B0502020202020204" pitchFamily="34" charset="0"/>
            </a:endParaRPr>
          </a:p>
          <a:p>
            <a:pPr marL="285750" indent="-285750">
              <a:buFontTx/>
              <a:buChar char="-"/>
            </a:pPr>
            <a:r>
              <a:rPr lang="en-US" sz="1600" b="1" dirty="0" err="1" smtClean="0">
                <a:solidFill>
                  <a:schemeClr val="tx1">
                    <a:lumMod val="65000"/>
                    <a:lumOff val="35000"/>
                  </a:schemeClr>
                </a:solidFill>
                <a:latin typeface="Century Gothic" panose="020B0502020202020204" pitchFamily="34" charset="0"/>
              </a:rPr>
              <a:t>User_created_time</a:t>
            </a:r>
            <a:r>
              <a:rPr lang="en-US" sz="1600" b="1" dirty="0">
                <a:solidFill>
                  <a:schemeClr val="tx1">
                    <a:lumMod val="65000"/>
                    <a:lumOff val="35000"/>
                  </a:schemeClr>
                </a:solidFill>
                <a:latin typeface="Century Gothic" panose="020B0502020202020204" pitchFamily="34" charset="0"/>
              </a:rPr>
              <a:t>: </a:t>
            </a:r>
            <a:r>
              <a:rPr lang="en-US" sz="1600" dirty="0" smtClean="0">
                <a:solidFill>
                  <a:schemeClr val="tx1">
                    <a:lumMod val="65000"/>
                    <a:lumOff val="35000"/>
                  </a:schemeClr>
                </a:solidFill>
                <a:latin typeface="Century Gothic" panose="020B0502020202020204" pitchFamily="34" charset="0"/>
              </a:rPr>
              <a:t>HH:MM</a:t>
            </a:r>
          </a:p>
          <a:p>
            <a:pPr marL="285750" indent="-285750">
              <a:buFontTx/>
              <a:buChar char="-"/>
            </a:pPr>
            <a:r>
              <a:rPr lang="en-US" sz="1600" b="1" dirty="0" err="1" smtClean="0">
                <a:solidFill>
                  <a:schemeClr val="tx1">
                    <a:lumMod val="65000"/>
                    <a:lumOff val="35000"/>
                  </a:schemeClr>
                </a:solidFill>
                <a:latin typeface="Century Gothic" panose="020B0502020202020204" pitchFamily="34" charset="0"/>
              </a:rPr>
              <a:t>User_created_hour</a:t>
            </a:r>
            <a:r>
              <a:rPr lang="en-US" sz="1600" b="1" dirty="0">
                <a:solidFill>
                  <a:schemeClr val="tx1">
                    <a:lumMod val="65000"/>
                    <a:lumOff val="35000"/>
                  </a:schemeClr>
                </a:solidFill>
                <a:latin typeface="Century Gothic" panose="020B0502020202020204" pitchFamily="34" charset="0"/>
              </a:rPr>
              <a:t>:</a:t>
            </a:r>
            <a:r>
              <a:rPr lang="en-US" sz="1600" dirty="0">
                <a:solidFill>
                  <a:schemeClr val="tx1">
                    <a:lumMod val="65000"/>
                    <a:lumOff val="35000"/>
                  </a:schemeClr>
                </a:solidFill>
                <a:latin typeface="Century Gothic" panose="020B0502020202020204" pitchFamily="34" charset="0"/>
              </a:rPr>
              <a:t> </a:t>
            </a:r>
            <a:r>
              <a:rPr lang="en-US" sz="1600" dirty="0" smtClean="0">
                <a:solidFill>
                  <a:schemeClr val="tx1">
                    <a:lumMod val="65000"/>
                    <a:lumOff val="35000"/>
                  </a:schemeClr>
                </a:solidFill>
                <a:latin typeface="Century Gothic" panose="020B0502020202020204" pitchFamily="34" charset="0"/>
              </a:rPr>
              <a:t>HH</a:t>
            </a:r>
          </a:p>
          <a:p>
            <a:pPr marL="285750" indent="-285750">
              <a:buFontTx/>
              <a:buChar char="-"/>
            </a:pPr>
            <a:r>
              <a:rPr lang="en-US" sz="1600" b="1" dirty="0" err="1" smtClean="0">
                <a:solidFill>
                  <a:schemeClr val="tx1">
                    <a:lumMod val="65000"/>
                    <a:lumOff val="35000"/>
                  </a:schemeClr>
                </a:solidFill>
                <a:latin typeface="Century Gothic" panose="020B0502020202020204" pitchFamily="34" charset="0"/>
              </a:rPr>
              <a:t>Trip_created_time</a:t>
            </a:r>
            <a:r>
              <a:rPr lang="en-US" sz="1600" b="1" dirty="0">
                <a:solidFill>
                  <a:schemeClr val="tx1">
                    <a:lumMod val="65000"/>
                    <a:lumOff val="35000"/>
                  </a:schemeClr>
                </a:solidFill>
                <a:latin typeface="Century Gothic" panose="020B0502020202020204" pitchFamily="34" charset="0"/>
              </a:rPr>
              <a:t>: </a:t>
            </a:r>
            <a:r>
              <a:rPr lang="en-US" sz="1600" dirty="0" smtClean="0">
                <a:solidFill>
                  <a:schemeClr val="tx1">
                    <a:lumMod val="65000"/>
                    <a:lumOff val="35000"/>
                  </a:schemeClr>
                </a:solidFill>
                <a:latin typeface="Century Gothic" panose="020B0502020202020204" pitchFamily="34" charset="0"/>
              </a:rPr>
              <a:t>HH:MM</a:t>
            </a:r>
          </a:p>
          <a:p>
            <a:pPr marL="285750" indent="-285750">
              <a:buFontTx/>
              <a:buChar char="-"/>
            </a:pPr>
            <a:r>
              <a:rPr lang="en-US" sz="1600" b="1" dirty="0" err="1" smtClean="0">
                <a:solidFill>
                  <a:schemeClr val="tx1">
                    <a:lumMod val="65000"/>
                    <a:lumOff val="35000"/>
                  </a:schemeClr>
                </a:solidFill>
                <a:latin typeface="Century Gothic" panose="020B0502020202020204" pitchFamily="34" charset="0"/>
              </a:rPr>
              <a:t>Trip_created_hour</a:t>
            </a:r>
            <a:r>
              <a:rPr lang="en-US" sz="1600" b="1" dirty="0" smtClean="0">
                <a:solidFill>
                  <a:schemeClr val="tx1">
                    <a:lumMod val="65000"/>
                    <a:lumOff val="35000"/>
                  </a:schemeClr>
                </a:solidFill>
                <a:latin typeface="Century Gothic" panose="020B0502020202020204" pitchFamily="34" charset="0"/>
              </a:rPr>
              <a:t>: </a:t>
            </a:r>
            <a:r>
              <a:rPr lang="en-US" sz="1600" dirty="0" smtClean="0">
                <a:solidFill>
                  <a:schemeClr val="tx1">
                    <a:lumMod val="65000"/>
                    <a:lumOff val="35000"/>
                  </a:schemeClr>
                </a:solidFill>
                <a:latin typeface="Century Gothic" panose="020B0502020202020204" pitchFamily="34" charset="0"/>
              </a:rPr>
              <a:t>HH</a:t>
            </a:r>
          </a:p>
          <a:p>
            <a:pPr marL="285750" indent="-285750">
              <a:buFontTx/>
              <a:buChar char="-"/>
            </a:pPr>
            <a:r>
              <a:rPr lang="en-US" sz="1600" b="1" dirty="0" err="1" smtClean="0">
                <a:solidFill>
                  <a:schemeClr val="tx1">
                    <a:lumMod val="65000"/>
                    <a:lumOff val="35000"/>
                  </a:schemeClr>
                </a:solidFill>
                <a:latin typeface="Century Gothic" panose="020B0502020202020204" pitchFamily="34" charset="0"/>
              </a:rPr>
              <a:t>Trip_departure_time</a:t>
            </a:r>
            <a:r>
              <a:rPr lang="en-US" sz="1600" b="1" dirty="0" smtClean="0">
                <a:solidFill>
                  <a:schemeClr val="tx1">
                    <a:lumMod val="65000"/>
                    <a:lumOff val="35000"/>
                  </a:schemeClr>
                </a:solidFill>
                <a:latin typeface="Century Gothic" panose="020B0502020202020204" pitchFamily="34" charset="0"/>
              </a:rPr>
              <a:t>:</a:t>
            </a:r>
            <a:r>
              <a:rPr lang="en-US" sz="1600" dirty="0" smtClean="0">
                <a:solidFill>
                  <a:schemeClr val="tx1">
                    <a:lumMod val="65000"/>
                    <a:lumOff val="35000"/>
                  </a:schemeClr>
                </a:solidFill>
                <a:latin typeface="Century Gothic" panose="020B0502020202020204" pitchFamily="34" charset="0"/>
              </a:rPr>
              <a:t> HH:MM</a:t>
            </a:r>
          </a:p>
          <a:p>
            <a:pPr marL="285750" indent="-285750">
              <a:buFontTx/>
              <a:buChar char="-"/>
            </a:pPr>
            <a:r>
              <a:rPr lang="en-US" sz="1600" b="1" dirty="0" err="1" smtClean="0">
                <a:solidFill>
                  <a:schemeClr val="tx1">
                    <a:lumMod val="65000"/>
                    <a:lumOff val="35000"/>
                  </a:schemeClr>
                </a:solidFill>
                <a:latin typeface="Century Gothic" panose="020B0502020202020204" pitchFamily="34" charset="0"/>
              </a:rPr>
              <a:t>Trip_departure_hour</a:t>
            </a:r>
            <a:r>
              <a:rPr lang="en-US" sz="1600" b="1" dirty="0">
                <a:solidFill>
                  <a:schemeClr val="tx1">
                    <a:lumMod val="65000"/>
                    <a:lumOff val="35000"/>
                  </a:schemeClr>
                </a:solidFill>
                <a:latin typeface="Century Gothic" panose="020B0502020202020204" pitchFamily="34" charset="0"/>
              </a:rPr>
              <a:t>:</a:t>
            </a:r>
            <a:r>
              <a:rPr lang="en-US" sz="1600" dirty="0">
                <a:solidFill>
                  <a:schemeClr val="tx1">
                    <a:lumMod val="65000"/>
                    <a:lumOff val="35000"/>
                  </a:schemeClr>
                </a:solidFill>
                <a:latin typeface="Century Gothic" panose="020B0502020202020204" pitchFamily="34" charset="0"/>
              </a:rPr>
              <a:t> </a:t>
            </a:r>
            <a:r>
              <a:rPr lang="en-US" sz="1600" dirty="0" smtClean="0">
                <a:solidFill>
                  <a:schemeClr val="tx1">
                    <a:lumMod val="65000"/>
                    <a:lumOff val="35000"/>
                  </a:schemeClr>
                </a:solidFill>
                <a:latin typeface="Century Gothic" panose="020B0502020202020204" pitchFamily="34" charset="0"/>
              </a:rPr>
              <a:t>HH</a:t>
            </a:r>
          </a:p>
          <a:p>
            <a:pPr marL="285750" indent="-285750">
              <a:buFontTx/>
              <a:buChar char="-"/>
            </a:pPr>
            <a:r>
              <a:rPr lang="en-US" sz="1600" b="1" dirty="0" err="1" smtClean="0">
                <a:solidFill>
                  <a:schemeClr val="tx1">
                    <a:lumMod val="65000"/>
                    <a:lumOff val="35000"/>
                  </a:schemeClr>
                </a:solidFill>
                <a:latin typeface="Century Gothic" panose="020B0502020202020204" pitchFamily="34" charset="0"/>
              </a:rPr>
              <a:t>User_age_calculated_grouped</a:t>
            </a:r>
            <a:r>
              <a:rPr lang="en-US" sz="1600" b="1" dirty="0" smtClean="0">
                <a:solidFill>
                  <a:schemeClr val="tx1">
                    <a:lumMod val="65000"/>
                    <a:lumOff val="35000"/>
                  </a:schemeClr>
                </a:solidFill>
                <a:latin typeface="Century Gothic" panose="020B0502020202020204" pitchFamily="34" charset="0"/>
              </a:rPr>
              <a:t>: </a:t>
            </a:r>
            <a:r>
              <a:rPr lang="en-US" sz="1600" dirty="0" smtClean="0">
                <a:solidFill>
                  <a:schemeClr val="tx1">
                    <a:lumMod val="65000"/>
                    <a:lumOff val="35000"/>
                  </a:schemeClr>
                </a:solidFill>
                <a:latin typeface="Century Gothic" panose="020B0502020202020204" pitchFamily="34" charset="0"/>
              </a:rPr>
              <a:t>age groups from </a:t>
            </a:r>
            <a:r>
              <a:rPr lang="pt-BR" sz="1600" dirty="0">
                <a:solidFill>
                  <a:schemeClr val="tx1">
                    <a:lumMod val="65000"/>
                    <a:lumOff val="35000"/>
                  </a:schemeClr>
                </a:solidFill>
                <a:latin typeface="Century Gothic" panose="020B0502020202020204" pitchFamily="34" charset="0"/>
              </a:rPr>
              <a:t>"18-21", "22-25", "26-29", "30-33", "34-37", "38-41", "42-45", "46-49", "50-70", "</a:t>
            </a:r>
            <a:r>
              <a:rPr lang="pt-BR" sz="1600" dirty="0" smtClean="0">
                <a:solidFill>
                  <a:schemeClr val="tx1">
                    <a:lumMod val="65000"/>
                    <a:lumOff val="35000"/>
                  </a:schemeClr>
                </a:solidFill>
                <a:latin typeface="Century Gothic" panose="020B0502020202020204" pitchFamily="34" charset="0"/>
              </a:rPr>
              <a:t>DESCONSIDERAR“ </a:t>
            </a:r>
            <a:r>
              <a:rPr lang="pt-BR" sz="1600" dirty="0" err="1" smtClean="0">
                <a:solidFill>
                  <a:schemeClr val="tx1">
                    <a:lumMod val="65000"/>
                    <a:lumOff val="35000"/>
                  </a:schemeClr>
                </a:solidFill>
                <a:latin typeface="Century Gothic" panose="020B0502020202020204" pitchFamily="34" charset="0"/>
              </a:rPr>
              <a:t>and</a:t>
            </a:r>
            <a:r>
              <a:rPr lang="pt-BR" sz="1600" dirty="0" smtClean="0">
                <a:solidFill>
                  <a:schemeClr val="tx1">
                    <a:lumMod val="65000"/>
                    <a:lumOff val="35000"/>
                  </a:schemeClr>
                </a:solidFill>
                <a:latin typeface="Century Gothic" panose="020B0502020202020204" pitchFamily="34" charset="0"/>
              </a:rPr>
              <a:t> </a:t>
            </a:r>
            <a:r>
              <a:rPr lang="pt-BR" sz="1600" dirty="0">
                <a:solidFill>
                  <a:schemeClr val="tx1">
                    <a:lumMod val="65000"/>
                    <a:lumOff val="35000"/>
                  </a:schemeClr>
                </a:solidFill>
                <a:latin typeface="Century Gothic" panose="020B0502020202020204" pitchFamily="34" charset="0"/>
              </a:rPr>
              <a:t>"</a:t>
            </a:r>
            <a:r>
              <a:rPr lang="pt-BR" sz="1600" dirty="0" err="1">
                <a:solidFill>
                  <a:schemeClr val="tx1">
                    <a:lumMod val="65000"/>
                    <a:lumOff val="35000"/>
                  </a:schemeClr>
                </a:solidFill>
                <a:latin typeface="Century Gothic" panose="020B0502020202020204" pitchFamily="34" charset="0"/>
              </a:rPr>
              <a:t>NoAge</a:t>
            </a:r>
            <a:r>
              <a:rPr lang="pt-BR" sz="1600" dirty="0">
                <a:solidFill>
                  <a:schemeClr val="tx1">
                    <a:lumMod val="65000"/>
                    <a:lumOff val="35000"/>
                  </a:schemeClr>
                </a:solidFill>
                <a:latin typeface="Century Gothic" panose="020B0502020202020204" pitchFamily="34" charset="0"/>
              </a:rPr>
              <a:t>"</a:t>
            </a:r>
            <a:endParaRPr lang="en-US" sz="1600" dirty="0" smtClean="0">
              <a:solidFill>
                <a:schemeClr val="tx1">
                  <a:lumMod val="65000"/>
                  <a:lumOff val="35000"/>
                </a:schemeClr>
              </a:solidFill>
              <a:latin typeface="Century Gothic" panose="020B0502020202020204" pitchFamily="34" charset="0"/>
            </a:endParaRPr>
          </a:p>
          <a:p>
            <a:pPr marL="285750" indent="-285750">
              <a:buFontTx/>
              <a:buChar char="-"/>
            </a:pPr>
            <a:r>
              <a:rPr lang="en-US" sz="1600" b="1" dirty="0" err="1" smtClean="0">
                <a:solidFill>
                  <a:schemeClr val="tx1">
                    <a:lumMod val="65000"/>
                    <a:lumOff val="35000"/>
                  </a:schemeClr>
                </a:solidFill>
                <a:latin typeface="Century Gothic" panose="020B0502020202020204" pitchFamily="34" charset="0"/>
              </a:rPr>
              <a:t>User_avg_rating</a:t>
            </a:r>
            <a:r>
              <a:rPr lang="en-US" sz="1600" b="1" dirty="0" smtClean="0">
                <a:solidFill>
                  <a:schemeClr val="tx1">
                    <a:lumMod val="65000"/>
                    <a:lumOff val="35000"/>
                  </a:schemeClr>
                </a:solidFill>
                <a:latin typeface="Century Gothic" panose="020B0502020202020204" pitchFamily="34" charset="0"/>
              </a:rPr>
              <a:t>:</a:t>
            </a:r>
            <a:r>
              <a:rPr lang="en-US" sz="1600" dirty="0" smtClean="0">
                <a:solidFill>
                  <a:schemeClr val="tx1">
                    <a:lumMod val="65000"/>
                    <a:lumOff val="35000"/>
                  </a:schemeClr>
                </a:solidFill>
                <a:latin typeface="Century Gothic" panose="020B0502020202020204" pitchFamily="34" charset="0"/>
              </a:rPr>
              <a:t> </a:t>
            </a:r>
            <a:r>
              <a:rPr lang="en-US" sz="1600" dirty="0" err="1" smtClean="0">
                <a:solidFill>
                  <a:schemeClr val="tx1">
                    <a:lumMod val="65000"/>
                    <a:lumOff val="35000"/>
                  </a:schemeClr>
                </a:solidFill>
                <a:latin typeface="Century Gothic" panose="020B0502020202020204" pitchFamily="34" charset="0"/>
              </a:rPr>
              <a:t>user_total_rating</a:t>
            </a:r>
            <a:r>
              <a:rPr lang="en-US" sz="1600" dirty="0" smtClean="0">
                <a:solidFill>
                  <a:schemeClr val="tx1">
                    <a:lumMod val="65000"/>
                    <a:lumOff val="35000"/>
                  </a:schemeClr>
                </a:solidFill>
                <a:latin typeface="Century Gothic" panose="020B0502020202020204" pitchFamily="34" charset="0"/>
              </a:rPr>
              <a:t> / </a:t>
            </a:r>
            <a:r>
              <a:rPr lang="en-US" sz="1600" dirty="0" err="1" smtClean="0">
                <a:solidFill>
                  <a:schemeClr val="tx1">
                    <a:lumMod val="65000"/>
                    <a:lumOff val="35000"/>
                  </a:schemeClr>
                </a:solidFill>
                <a:latin typeface="Century Gothic" panose="020B0502020202020204" pitchFamily="34" charset="0"/>
              </a:rPr>
              <a:t>user_ratings</a:t>
            </a:r>
            <a:endParaRPr lang="en-US" sz="1600" dirty="0" smtClean="0">
              <a:solidFill>
                <a:schemeClr val="tx1">
                  <a:lumMod val="65000"/>
                  <a:lumOff val="35000"/>
                </a:schemeClr>
              </a:solidFill>
              <a:latin typeface="Century Gothic" panose="020B0502020202020204" pitchFamily="34" charset="0"/>
            </a:endParaRPr>
          </a:p>
          <a:p>
            <a:pPr marL="285750" indent="-285750">
              <a:buFontTx/>
              <a:buChar char="-"/>
            </a:pPr>
            <a:r>
              <a:rPr lang="en-US" sz="1600" b="1" dirty="0" err="1" smtClean="0">
                <a:solidFill>
                  <a:schemeClr val="tx1">
                    <a:lumMod val="65000"/>
                    <a:lumOff val="35000"/>
                  </a:schemeClr>
                </a:solidFill>
                <a:latin typeface="Century Gothic" panose="020B0502020202020204" pitchFamily="34" charset="0"/>
              </a:rPr>
              <a:t>Count_trip_id_geral</a:t>
            </a:r>
            <a:r>
              <a:rPr lang="en-US" sz="1600" b="1" dirty="0" smtClean="0">
                <a:solidFill>
                  <a:schemeClr val="tx1">
                    <a:lumMod val="65000"/>
                    <a:lumOff val="35000"/>
                  </a:schemeClr>
                </a:solidFill>
                <a:latin typeface="Century Gothic" panose="020B0502020202020204" pitchFamily="34" charset="0"/>
              </a:rPr>
              <a:t>:</a:t>
            </a:r>
            <a:r>
              <a:rPr lang="en-US" sz="1600" dirty="0" smtClean="0">
                <a:solidFill>
                  <a:schemeClr val="tx1">
                    <a:lumMod val="65000"/>
                    <a:lumOff val="35000"/>
                  </a:schemeClr>
                </a:solidFill>
                <a:latin typeface="Century Gothic" panose="020B0502020202020204" pitchFamily="34" charset="0"/>
              </a:rPr>
              <a:t> quantity of legs on a trip</a:t>
            </a:r>
          </a:p>
          <a:p>
            <a:pPr marL="285750" indent="-285750">
              <a:buFontTx/>
              <a:buChar char="-"/>
            </a:pPr>
            <a:r>
              <a:rPr lang="en-US" sz="1600" b="1" dirty="0" err="1" smtClean="0">
                <a:solidFill>
                  <a:schemeClr val="tx1">
                    <a:lumMod val="65000"/>
                    <a:lumOff val="35000"/>
                  </a:schemeClr>
                </a:solidFill>
                <a:latin typeface="Century Gothic" panose="020B0502020202020204" pitchFamily="34" charset="0"/>
              </a:rPr>
              <a:t>Trip_realized</a:t>
            </a:r>
            <a:r>
              <a:rPr lang="en-US" sz="1600" b="1" dirty="0" smtClean="0">
                <a:solidFill>
                  <a:schemeClr val="tx1">
                    <a:lumMod val="65000"/>
                    <a:lumOff val="35000"/>
                  </a:schemeClr>
                </a:solidFill>
                <a:latin typeface="Century Gothic" panose="020B0502020202020204" pitchFamily="34" charset="0"/>
              </a:rPr>
              <a:t>:</a:t>
            </a:r>
            <a:r>
              <a:rPr lang="en-US" sz="1600" dirty="0" smtClean="0">
                <a:solidFill>
                  <a:schemeClr val="tx1">
                    <a:lumMod val="65000"/>
                    <a:lumOff val="35000"/>
                  </a:schemeClr>
                </a:solidFill>
                <a:latin typeface="Century Gothic" panose="020B0502020202020204" pitchFamily="34" charset="0"/>
              </a:rPr>
              <a:t> if in the end the trip happened or not (more than one booking or zero bookings)</a:t>
            </a:r>
          </a:p>
          <a:p>
            <a:pPr marL="285750" indent="-285750">
              <a:buFontTx/>
              <a:buChar char="-"/>
            </a:pPr>
            <a:r>
              <a:rPr lang="en-US" sz="1600" b="1" dirty="0" err="1" smtClean="0">
                <a:solidFill>
                  <a:schemeClr val="tx1">
                    <a:lumMod val="65000"/>
                    <a:lumOff val="35000"/>
                  </a:schemeClr>
                </a:solidFill>
                <a:latin typeface="Century Gothic" panose="020B0502020202020204" pitchFamily="34" charset="0"/>
              </a:rPr>
              <a:t>Seats_booked_final</a:t>
            </a:r>
            <a:r>
              <a:rPr lang="en-US" sz="1600" b="1" dirty="0" smtClean="0">
                <a:solidFill>
                  <a:schemeClr val="tx1">
                    <a:lumMod val="65000"/>
                    <a:lumOff val="35000"/>
                  </a:schemeClr>
                </a:solidFill>
                <a:latin typeface="Century Gothic" panose="020B0502020202020204" pitchFamily="34" charset="0"/>
              </a:rPr>
              <a:t>:</a:t>
            </a:r>
            <a:r>
              <a:rPr lang="en-US" sz="1600" dirty="0" smtClean="0">
                <a:solidFill>
                  <a:schemeClr val="tx1">
                    <a:lumMod val="65000"/>
                    <a:lumOff val="35000"/>
                  </a:schemeClr>
                </a:solidFill>
                <a:latin typeface="Century Gothic" panose="020B0502020202020204" pitchFamily="34" charset="0"/>
              </a:rPr>
              <a:t> </a:t>
            </a:r>
            <a:r>
              <a:rPr lang="en-US" sz="1600" dirty="0" err="1" smtClean="0">
                <a:solidFill>
                  <a:schemeClr val="tx1">
                    <a:lumMod val="65000"/>
                    <a:lumOff val="35000"/>
                  </a:schemeClr>
                </a:solidFill>
                <a:latin typeface="Century Gothic" panose="020B0502020202020204" pitchFamily="34" charset="0"/>
              </a:rPr>
              <a:t>seats_booked</a:t>
            </a:r>
            <a:r>
              <a:rPr lang="en-US" sz="1600" dirty="0" smtClean="0">
                <a:solidFill>
                  <a:schemeClr val="tx1">
                    <a:lumMod val="65000"/>
                    <a:lumOff val="35000"/>
                  </a:schemeClr>
                </a:solidFill>
                <a:latin typeface="Century Gothic" panose="020B0502020202020204" pitchFamily="34" charset="0"/>
              </a:rPr>
              <a:t> – (</a:t>
            </a:r>
            <a:r>
              <a:rPr lang="en-US" sz="1600" dirty="0" err="1" smtClean="0">
                <a:solidFill>
                  <a:schemeClr val="tx1">
                    <a:lumMod val="65000"/>
                    <a:lumOff val="35000"/>
                  </a:schemeClr>
                </a:solidFill>
                <a:latin typeface="Century Gothic" panose="020B0502020202020204" pitchFamily="34" charset="0"/>
              </a:rPr>
              <a:t>seats_rejected</a:t>
            </a:r>
            <a:r>
              <a:rPr lang="en-US" sz="1600" dirty="0" smtClean="0">
                <a:solidFill>
                  <a:schemeClr val="tx1">
                    <a:lumMod val="65000"/>
                    <a:lumOff val="35000"/>
                  </a:schemeClr>
                </a:solidFill>
                <a:latin typeface="Century Gothic" panose="020B0502020202020204" pitchFamily="34" charset="0"/>
              </a:rPr>
              <a:t> + </a:t>
            </a:r>
            <a:r>
              <a:rPr lang="en-US" sz="1600" dirty="0" err="1" smtClean="0">
                <a:solidFill>
                  <a:schemeClr val="tx1">
                    <a:lumMod val="65000"/>
                    <a:lumOff val="35000"/>
                  </a:schemeClr>
                </a:solidFill>
                <a:latin typeface="Century Gothic" panose="020B0502020202020204" pitchFamily="34" charset="0"/>
              </a:rPr>
              <a:t>seats_canceled</a:t>
            </a:r>
            <a:r>
              <a:rPr lang="en-US" sz="1600" dirty="0" smtClean="0">
                <a:solidFill>
                  <a:schemeClr val="tx1">
                    <a:lumMod val="65000"/>
                    <a:lumOff val="35000"/>
                  </a:schemeClr>
                </a:solidFill>
                <a:latin typeface="Century Gothic" panose="020B0502020202020204" pitchFamily="34" charset="0"/>
              </a:rPr>
              <a:t>)</a:t>
            </a:r>
          </a:p>
          <a:p>
            <a:pPr marL="285750" indent="-285750">
              <a:buFontTx/>
              <a:buChar char="-"/>
            </a:pPr>
            <a:r>
              <a:rPr lang="en-US" sz="1600" b="1" dirty="0" err="1" smtClean="0">
                <a:solidFill>
                  <a:schemeClr val="tx1">
                    <a:lumMod val="65000"/>
                    <a:lumOff val="35000"/>
                  </a:schemeClr>
                </a:solidFill>
                <a:latin typeface="Century Gothic" panose="020B0502020202020204" pitchFamily="34" charset="0"/>
              </a:rPr>
              <a:t>Trip_car_conditions</a:t>
            </a:r>
            <a:r>
              <a:rPr lang="en-US" sz="1600" b="1" dirty="0" smtClean="0">
                <a:solidFill>
                  <a:schemeClr val="tx1">
                    <a:lumMod val="65000"/>
                    <a:lumOff val="35000"/>
                  </a:schemeClr>
                </a:solidFill>
                <a:latin typeface="Century Gothic" panose="020B0502020202020204" pitchFamily="34" charset="0"/>
              </a:rPr>
              <a:t>:</a:t>
            </a:r>
            <a:r>
              <a:rPr lang="en-US" sz="1600" dirty="0" smtClean="0">
                <a:solidFill>
                  <a:schemeClr val="tx1">
                    <a:lumMod val="65000"/>
                    <a:lumOff val="35000"/>
                  </a:schemeClr>
                </a:solidFill>
                <a:latin typeface="Century Gothic" panose="020B0502020202020204" pitchFamily="34" charset="0"/>
              </a:rPr>
              <a:t> </a:t>
            </a:r>
            <a:r>
              <a:rPr lang="en-US" sz="1600" dirty="0" err="1" smtClean="0">
                <a:solidFill>
                  <a:schemeClr val="tx1">
                    <a:lumMod val="65000"/>
                    <a:lumOff val="35000"/>
                  </a:schemeClr>
                </a:solidFill>
                <a:latin typeface="Century Gothic" panose="020B0502020202020204" pitchFamily="34" charset="0"/>
              </a:rPr>
              <a:t>seats_offered</a:t>
            </a:r>
            <a:r>
              <a:rPr lang="en-US" sz="1600" dirty="0" smtClean="0">
                <a:solidFill>
                  <a:schemeClr val="tx1">
                    <a:lumMod val="65000"/>
                    <a:lumOff val="35000"/>
                  </a:schemeClr>
                </a:solidFill>
                <a:latin typeface="Century Gothic" panose="020B0502020202020204" pitchFamily="34" charset="0"/>
              </a:rPr>
              <a:t>(trip) - </a:t>
            </a:r>
            <a:r>
              <a:rPr lang="en-US" sz="1600" dirty="0" err="1" smtClean="0">
                <a:solidFill>
                  <a:schemeClr val="tx1">
                    <a:lumMod val="65000"/>
                    <a:lumOff val="35000"/>
                  </a:schemeClr>
                </a:solidFill>
                <a:latin typeface="Century Gothic" panose="020B0502020202020204" pitchFamily="34" charset="0"/>
              </a:rPr>
              <a:t>seats_booked_final</a:t>
            </a:r>
            <a:r>
              <a:rPr lang="en-US" sz="1600" dirty="0" smtClean="0">
                <a:solidFill>
                  <a:schemeClr val="tx1">
                    <a:lumMod val="65000"/>
                    <a:lumOff val="35000"/>
                  </a:schemeClr>
                </a:solidFill>
                <a:latin typeface="Century Gothic" panose="020B0502020202020204" pitchFamily="34" charset="0"/>
              </a:rPr>
              <a:t>(trip) = EMPTY, FULL, NOT FULL</a:t>
            </a:r>
          </a:p>
          <a:p>
            <a:pPr marL="285750" indent="-285750">
              <a:buFontTx/>
              <a:buChar char="-"/>
            </a:pPr>
            <a:r>
              <a:rPr lang="en-US" sz="1600" b="1" dirty="0" err="1" smtClean="0">
                <a:solidFill>
                  <a:schemeClr val="tx1">
                    <a:lumMod val="65000"/>
                    <a:lumOff val="35000"/>
                  </a:schemeClr>
                </a:solidFill>
                <a:latin typeface="Century Gothic" panose="020B0502020202020204" pitchFamily="34" charset="0"/>
              </a:rPr>
              <a:t>Leg_car_conditions</a:t>
            </a:r>
            <a:r>
              <a:rPr lang="en-US" sz="1600" b="1" dirty="0">
                <a:solidFill>
                  <a:schemeClr val="tx1">
                    <a:lumMod val="65000"/>
                    <a:lumOff val="35000"/>
                  </a:schemeClr>
                </a:solidFill>
                <a:latin typeface="Century Gothic" panose="020B0502020202020204" pitchFamily="34" charset="0"/>
              </a:rPr>
              <a:t>:</a:t>
            </a:r>
            <a:r>
              <a:rPr lang="en-US" sz="1600" dirty="0">
                <a:solidFill>
                  <a:schemeClr val="tx1">
                    <a:lumMod val="65000"/>
                    <a:lumOff val="35000"/>
                  </a:schemeClr>
                </a:solidFill>
                <a:latin typeface="Century Gothic" panose="020B0502020202020204" pitchFamily="34" charset="0"/>
              </a:rPr>
              <a:t> </a:t>
            </a:r>
            <a:r>
              <a:rPr lang="en-US" sz="1600" dirty="0" err="1" smtClean="0">
                <a:solidFill>
                  <a:schemeClr val="tx1">
                    <a:lumMod val="65000"/>
                    <a:lumOff val="35000"/>
                  </a:schemeClr>
                </a:solidFill>
                <a:latin typeface="Century Gothic" panose="020B0502020202020204" pitchFamily="34" charset="0"/>
              </a:rPr>
              <a:t>seats_offered</a:t>
            </a:r>
            <a:r>
              <a:rPr lang="en-US" sz="1600" dirty="0" smtClean="0">
                <a:solidFill>
                  <a:schemeClr val="tx1">
                    <a:lumMod val="65000"/>
                    <a:lumOff val="35000"/>
                  </a:schemeClr>
                </a:solidFill>
                <a:latin typeface="Century Gothic" panose="020B0502020202020204" pitchFamily="34" charset="0"/>
              </a:rPr>
              <a:t>(leg) </a:t>
            </a:r>
            <a:r>
              <a:rPr lang="en-US" sz="1600" dirty="0">
                <a:solidFill>
                  <a:schemeClr val="tx1">
                    <a:lumMod val="65000"/>
                    <a:lumOff val="35000"/>
                  </a:schemeClr>
                </a:solidFill>
                <a:latin typeface="Century Gothic" panose="020B0502020202020204" pitchFamily="34" charset="0"/>
              </a:rPr>
              <a:t>- </a:t>
            </a:r>
            <a:r>
              <a:rPr lang="en-US" sz="1600" dirty="0" err="1">
                <a:solidFill>
                  <a:schemeClr val="tx1">
                    <a:lumMod val="65000"/>
                    <a:lumOff val="35000"/>
                  </a:schemeClr>
                </a:solidFill>
                <a:latin typeface="Century Gothic" panose="020B0502020202020204" pitchFamily="34" charset="0"/>
              </a:rPr>
              <a:t>seats_booked_final</a:t>
            </a:r>
            <a:r>
              <a:rPr lang="en-US" sz="1600" dirty="0">
                <a:solidFill>
                  <a:schemeClr val="tx1">
                    <a:lumMod val="65000"/>
                    <a:lumOff val="35000"/>
                  </a:schemeClr>
                </a:solidFill>
                <a:latin typeface="Century Gothic" panose="020B0502020202020204" pitchFamily="34" charset="0"/>
              </a:rPr>
              <a:t>(leg) = </a:t>
            </a:r>
            <a:r>
              <a:rPr lang="en-US" sz="1600" dirty="0" smtClean="0">
                <a:solidFill>
                  <a:schemeClr val="tx1">
                    <a:lumMod val="65000"/>
                    <a:lumOff val="35000"/>
                  </a:schemeClr>
                </a:solidFill>
                <a:latin typeface="Century Gothic" panose="020B0502020202020204" pitchFamily="34" charset="0"/>
              </a:rPr>
              <a:t>EMPTY_CAR, EMPTY_PAX, </a:t>
            </a:r>
            <a:r>
              <a:rPr lang="en-US" sz="1600" dirty="0">
                <a:solidFill>
                  <a:schemeClr val="tx1">
                    <a:lumMod val="65000"/>
                    <a:lumOff val="35000"/>
                  </a:schemeClr>
                </a:solidFill>
                <a:latin typeface="Century Gothic" panose="020B0502020202020204" pitchFamily="34" charset="0"/>
              </a:rPr>
              <a:t>FULL, NOT </a:t>
            </a:r>
            <a:r>
              <a:rPr lang="en-US" sz="1600" dirty="0" smtClean="0">
                <a:solidFill>
                  <a:schemeClr val="tx1">
                    <a:lumMod val="65000"/>
                    <a:lumOff val="35000"/>
                  </a:schemeClr>
                </a:solidFill>
                <a:latin typeface="Century Gothic" panose="020B0502020202020204" pitchFamily="34" charset="0"/>
              </a:rPr>
              <a:t>FULL</a:t>
            </a:r>
          </a:p>
          <a:p>
            <a:pPr marL="285750" indent="-285750">
              <a:buFontTx/>
              <a:buChar char="-"/>
            </a:pPr>
            <a:r>
              <a:rPr lang="en-US" sz="1600" b="1" dirty="0" err="1" smtClean="0">
                <a:solidFill>
                  <a:schemeClr val="tx1">
                    <a:lumMod val="65000"/>
                    <a:lumOff val="35000"/>
                  </a:schemeClr>
                </a:solidFill>
                <a:latin typeface="Century Gothic" panose="020B0502020202020204" pitchFamily="34" charset="0"/>
              </a:rPr>
              <a:t>Days_created_to_trip</a:t>
            </a:r>
            <a:r>
              <a:rPr lang="en-US" sz="1600" b="1" dirty="0" smtClean="0">
                <a:solidFill>
                  <a:schemeClr val="tx1">
                    <a:lumMod val="65000"/>
                    <a:lumOff val="35000"/>
                  </a:schemeClr>
                </a:solidFill>
                <a:latin typeface="Century Gothic" panose="020B0502020202020204" pitchFamily="34" charset="0"/>
              </a:rPr>
              <a:t>:</a:t>
            </a:r>
            <a:r>
              <a:rPr lang="en-US" sz="1600" dirty="0" smtClean="0">
                <a:solidFill>
                  <a:schemeClr val="tx1">
                    <a:lumMod val="65000"/>
                    <a:lumOff val="35000"/>
                  </a:schemeClr>
                </a:solidFill>
                <a:latin typeface="Century Gothic" panose="020B0502020202020204" pitchFamily="34" charset="0"/>
              </a:rPr>
              <a:t> </a:t>
            </a:r>
            <a:r>
              <a:rPr lang="en-US" sz="1600" dirty="0" err="1" smtClean="0">
                <a:solidFill>
                  <a:schemeClr val="tx1">
                    <a:lumMod val="65000"/>
                    <a:lumOff val="35000"/>
                  </a:schemeClr>
                </a:solidFill>
                <a:latin typeface="Century Gothic" panose="020B0502020202020204" pitchFamily="34" charset="0"/>
              </a:rPr>
              <a:t>trip_departure_datetime</a:t>
            </a:r>
            <a:r>
              <a:rPr lang="en-US" sz="1600" dirty="0" smtClean="0">
                <a:solidFill>
                  <a:schemeClr val="tx1">
                    <a:lumMod val="65000"/>
                    <a:lumOff val="35000"/>
                  </a:schemeClr>
                </a:solidFill>
                <a:latin typeface="Century Gothic" panose="020B0502020202020204" pitchFamily="34" charset="0"/>
              </a:rPr>
              <a:t> – </a:t>
            </a:r>
            <a:r>
              <a:rPr lang="en-US" sz="1600" dirty="0" err="1" smtClean="0">
                <a:solidFill>
                  <a:schemeClr val="tx1">
                    <a:lumMod val="65000"/>
                    <a:lumOff val="35000"/>
                  </a:schemeClr>
                </a:solidFill>
                <a:latin typeface="Century Gothic" panose="020B0502020202020204" pitchFamily="34" charset="0"/>
              </a:rPr>
              <a:t>trip_created_datetime</a:t>
            </a:r>
            <a:endParaRPr lang="en-US" sz="1600" dirty="0" smtClean="0">
              <a:solidFill>
                <a:schemeClr val="tx1">
                  <a:lumMod val="65000"/>
                  <a:lumOff val="35000"/>
                </a:schemeClr>
              </a:solidFill>
              <a:latin typeface="Century Gothic" panose="020B0502020202020204" pitchFamily="34" charset="0"/>
            </a:endParaRPr>
          </a:p>
          <a:p>
            <a:pPr marL="285750" indent="-285750">
              <a:buFontTx/>
              <a:buChar char="-"/>
            </a:pPr>
            <a:r>
              <a:rPr lang="en-US" sz="1600" b="1" dirty="0" err="1" smtClean="0">
                <a:solidFill>
                  <a:schemeClr val="tx1">
                    <a:lumMod val="65000"/>
                    <a:lumOff val="35000"/>
                  </a:schemeClr>
                </a:solidFill>
                <a:latin typeface="Century Gothic" panose="020B0502020202020204" pitchFamily="34" charset="0"/>
              </a:rPr>
              <a:t>Leg_group</a:t>
            </a:r>
            <a:r>
              <a:rPr lang="en-US" sz="1600" b="1" dirty="0" smtClean="0">
                <a:solidFill>
                  <a:schemeClr val="tx1">
                    <a:lumMod val="65000"/>
                    <a:lumOff val="35000"/>
                  </a:schemeClr>
                </a:solidFill>
                <a:latin typeface="Century Gothic" panose="020B0502020202020204" pitchFamily="34" charset="0"/>
              </a:rPr>
              <a:t>:</a:t>
            </a:r>
            <a:r>
              <a:rPr lang="en-US" sz="1600" dirty="0" smtClean="0">
                <a:solidFill>
                  <a:schemeClr val="tx1">
                    <a:lumMod val="65000"/>
                    <a:lumOff val="35000"/>
                  </a:schemeClr>
                </a:solidFill>
                <a:latin typeface="Century Gothic" panose="020B0502020202020204" pitchFamily="34" charset="0"/>
              </a:rPr>
              <a:t> SUCCESS, NOT SUCCESS, CANCELED</a:t>
            </a:r>
            <a:endParaRPr lang="en-US" sz="1600" dirty="0">
              <a:solidFill>
                <a:schemeClr val="tx1">
                  <a:lumMod val="65000"/>
                  <a:lumOff val="35000"/>
                </a:schemeClr>
              </a:solidFill>
              <a:latin typeface="Century Gothic" panose="020B0502020202020204" pitchFamily="34" charset="0"/>
            </a:endParaRPr>
          </a:p>
          <a:p>
            <a:pPr marL="285750" indent="-285750">
              <a:buFontTx/>
              <a:buChar char="-"/>
            </a:pPr>
            <a:endParaRPr lang="en-US" sz="1400" dirty="0" smtClean="0">
              <a:solidFill>
                <a:schemeClr val="tx1">
                  <a:lumMod val="65000"/>
                  <a:lumOff val="35000"/>
                </a:schemeClr>
              </a:solidFill>
              <a:latin typeface="Century Gothic" panose="020B0502020202020204" pitchFamily="34" charset="0"/>
            </a:endParaRPr>
          </a:p>
          <a:p>
            <a:pPr marL="285750" indent="-285750">
              <a:buFontTx/>
              <a:buChar char="-"/>
            </a:pPr>
            <a:endParaRPr lang="en-US" sz="1400" dirty="0" smtClean="0">
              <a:solidFill>
                <a:schemeClr val="tx1">
                  <a:lumMod val="65000"/>
                  <a:lumOff val="35000"/>
                </a:schemeClr>
              </a:solidFill>
              <a:latin typeface="Century Gothic" panose="020B0502020202020204" pitchFamily="34" charset="0"/>
            </a:endParaRPr>
          </a:p>
          <a:p>
            <a:pPr marL="285750" indent="-285750">
              <a:buFontTx/>
              <a:buChar char="-"/>
            </a:pPr>
            <a:endParaRPr lang="en-US" sz="1400" dirty="0" smtClean="0">
              <a:solidFill>
                <a:schemeClr val="tx1">
                  <a:lumMod val="65000"/>
                  <a:lumOff val="35000"/>
                </a:schemeClr>
              </a:solidFill>
              <a:latin typeface="Century Gothic" panose="020B0502020202020204" pitchFamily="34" charset="0"/>
            </a:endParaRPr>
          </a:p>
          <a:p>
            <a:pPr marL="285750" indent="-285750">
              <a:buFontTx/>
              <a:buChar char="-"/>
            </a:pPr>
            <a:endParaRPr lang="en-US" sz="1400" dirty="0" smtClean="0">
              <a:solidFill>
                <a:schemeClr val="tx1">
                  <a:lumMod val="65000"/>
                  <a:lumOff val="35000"/>
                </a:schemeClr>
              </a:solidFill>
              <a:latin typeface="Century Gothic" panose="020B0502020202020204" pitchFamily="34" charset="0"/>
            </a:endParaRPr>
          </a:p>
          <a:p>
            <a:pPr marL="285750" indent="-285750">
              <a:buFontTx/>
              <a:buChar char="-"/>
            </a:pPr>
            <a:endParaRPr lang="en-US" sz="1400" dirty="0">
              <a:solidFill>
                <a:schemeClr val="tx1">
                  <a:lumMod val="65000"/>
                  <a:lumOff val="35000"/>
                </a:schemeClr>
              </a:solidFill>
              <a:latin typeface="Century Gothic" panose="020B0502020202020204" pitchFamily="34" charset="0"/>
            </a:endParaRPr>
          </a:p>
        </p:txBody>
      </p:sp>
      <p:pic>
        <p:nvPicPr>
          <p:cNvPr id="6148" name="Picture 4" descr="C:\Users\eduardo.prota\Downloads\tripda_icon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51" y="186583"/>
            <a:ext cx="1182360" cy="1182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ector reto 17"/>
          <p:cNvCxnSpPr/>
          <p:nvPr/>
        </p:nvCxnSpPr>
        <p:spPr>
          <a:xfrm>
            <a:off x="1666646" y="887202"/>
            <a:ext cx="9856294" cy="0"/>
          </a:xfrm>
          <a:prstGeom prst="line">
            <a:avLst/>
          </a:prstGeom>
          <a:ln w="31750" cmpd="sng">
            <a:gradFill>
              <a:gsLst>
                <a:gs pos="0">
                  <a:srgbClr val="14BC9C"/>
                </a:gs>
                <a:gs pos="100000">
                  <a:schemeClr val="bg1"/>
                </a:gs>
              </a:gsLst>
              <a:lin ang="0" scaled="0"/>
            </a:gradFill>
            <a:prstDash val="soli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294634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15588</TotalTime>
  <Words>3757</Words>
  <Application>Microsoft Office PowerPoint</Application>
  <PresentationFormat>Widescreen</PresentationFormat>
  <Paragraphs>676</Paragraphs>
  <Slides>57</Slides>
  <Notes>57</Notes>
  <HiddenSlides>1</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57</vt:i4>
      </vt:variant>
    </vt:vector>
  </HeadingPairs>
  <TitlesOfParts>
    <vt:vector size="63" baseType="lpstr">
      <vt:lpstr>Arial</vt:lpstr>
      <vt:lpstr>Calibri</vt:lpstr>
      <vt:lpstr>Calibri Light</vt:lpstr>
      <vt:lpstr>Century Gothic</vt:lpstr>
      <vt:lpstr>Verdana</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Gustavo Almeida Guerra</dc:creator>
  <cp:lastModifiedBy>Alessandra Haritcalde</cp:lastModifiedBy>
  <cp:revision>605</cp:revision>
  <dcterms:created xsi:type="dcterms:W3CDTF">2014-12-05T06:30:03Z</dcterms:created>
  <dcterms:modified xsi:type="dcterms:W3CDTF">2016-01-26T20:02:51Z</dcterms:modified>
</cp:coreProperties>
</file>