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0" r:id="rId2"/>
    <p:sldId id="312" r:id="rId3"/>
    <p:sldId id="343" r:id="rId4"/>
    <p:sldId id="349" r:id="rId5"/>
    <p:sldId id="348" r:id="rId6"/>
    <p:sldId id="345" r:id="rId7"/>
    <p:sldId id="347" r:id="rId8"/>
    <p:sldId id="346" r:id="rId9"/>
    <p:sldId id="344" r:id="rId10"/>
    <p:sldId id="335" r:id="rId11"/>
    <p:sldId id="342" r:id="rId12"/>
    <p:sldId id="336" r:id="rId13"/>
    <p:sldId id="341" r:id="rId14"/>
    <p:sldId id="337" r:id="rId15"/>
    <p:sldId id="340" r:id="rId16"/>
    <p:sldId id="338" r:id="rId17"/>
    <p:sldId id="339" r:id="rId18"/>
    <p:sldId id="33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82" userDrawn="1">
          <p15:clr>
            <a:srgbClr val="A4A3A4"/>
          </p15:clr>
        </p15:guide>
        <p15:guide id="4" orient="horz" pos="1865" userDrawn="1">
          <p15:clr>
            <a:srgbClr val="A4A3A4"/>
          </p15:clr>
        </p15:guide>
        <p15:guide id="6" pos="4997" userDrawn="1">
          <p15:clr>
            <a:srgbClr val="A4A3A4"/>
          </p15:clr>
        </p15:guide>
        <p15:guide id="7" pos="6176" userDrawn="1">
          <p15:clr>
            <a:srgbClr val="A4A3A4"/>
          </p15:clr>
        </p15:guide>
        <p15:guide id="8" pos="121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0" orient="horz" pos="3022" userDrawn="1">
          <p15:clr>
            <a:srgbClr val="A4A3A4"/>
          </p15:clr>
        </p15:guide>
        <p15:guide id="11" orient="horz" pos="3271" userDrawn="1">
          <p15:clr>
            <a:srgbClr val="A4A3A4"/>
          </p15:clr>
        </p15:guide>
        <p15:guide id="13" orient="horz" pos="4156" userDrawn="1">
          <p15:clr>
            <a:srgbClr val="A4A3A4"/>
          </p15:clr>
        </p15:guide>
        <p15:guide id="14" pos="6879" userDrawn="1">
          <p15:clr>
            <a:srgbClr val="A4A3A4"/>
          </p15:clr>
        </p15:guide>
        <p15:guide id="15" pos="3069" userDrawn="1">
          <p15:clr>
            <a:srgbClr val="A4A3A4"/>
          </p15:clr>
        </p15:guide>
        <p15:guide id="16" pos="2502" userDrawn="1">
          <p15:clr>
            <a:srgbClr val="A4A3A4"/>
          </p15:clr>
        </p15:guide>
        <p15:guide id="17" pos="4067" userDrawn="1">
          <p15:clr>
            <a:srgbClr val="A4A3A4"/>
          </p15:clr>
        </p15:guide>
        <p15:guide id="18" orient="horz" pos="1003" userDrawn="1">
          <p15:clr>
            <a:srgbClr val="A4A3A4"/>
          </p15:clr>
        </p15:guide>
        <p15:guide id="19" pos="1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987E"/>
    <a:srgbClr val="2CAA83"/>
    <a:srgbClr val="4DD1A8"/>
    <a:srgbClr val="C20000"/>
    <a:srgbClr val="334A5A"/>
    <a:srgbClr val="14BC9C"/>
    <a:srgbClr val="44546A"/>
    <a:srgbClr val="0C7662"/>
    <a:srgbClr val="CC99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2" autoAdjust="0"/>
    <p:restoredTop sz="99573" autoAdjust="0"/>
  </p:normalViewPr>
  <p:slideViewPr>
    <p:cSldViewPr snapToGrid="0">
      <p:cViewPr>
        <p:scale>
          <a:sx n="90" d="100"/>
          <a:sy n="90" d="100"/>
        </p:scale>
        <p:origin x="-738" y="-174"/>
      </p:cViewPr>
      <p:guideLst>
        <p:guide orient="horz" pos="482"/>
        <p:guide orient="horz" pos="1865"/>
        <p:guide orient="horz" pos="2137"/>
        <p:guide orient="horz" pos="3022"/>
        <p:guide orient="horz" pos="3271"/>
        <p:guide orient="horz" pos="4156"/>
        <p:guide orient="horz" pos="1003"/>
        <p:guide pos="4997"/>
        <p:guide pos="6176"/>
        <p:guide pos="121"/>
        <p:guide pos="6879"/>
        <p:guide pos="3069"/>
        <p:guide pos="2502"/>
        <p:guide pos="4067"/>
        <p:guide pos="1028"/>
      </p:guideLst>
    </p:cSldViewPr>
  </p:slideViewPr>
  <p:outlineViewPr>
    <p:cViewPr>
      <p:scale>
        <a:sx n="33" d="100"/>
        <a:sy n="33" d="100"/>
      </p:scale>
      <p:origin x="0" y="4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Desktop\trips_per_dat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u="sng" dirty="0" err="1" smtClean="0"/>
              <a:t>Número</a:t>
            </a:r>
            <a:r>
              <a:rPr lang="en-US" u="sng" dirty="0" smtClean="0"/>
              <a:t> de </a:t>
            </a:r>
            <a:r>
              <a:rPr lang="en-US" u="sng" dirty="0" err="1" smtClean="0"/>
              <a:t>linhas</a:t>
            </a:r>
            <a:r>
              <a:rPr lang="en-US" u="sng" dirty="0" smtClean="0"/>
              <a:t> x </a:t>
            </a:r>
            <a:r>
              <a:rPr lang="en-US" u="sng" dirty="0" err="1" smtClean="0"/>
              <a:t>dia</a:t>
            </a:r>
            <a:endParaRPr lang="en-US" u="sng" dirty="0"/>
          </a:p>
        </c:rich>
      </c:tx>
      <c:layout>
        <c:manualLayout>
          <c:xMode val="edge"/>
          <c:yMode val="edge"/>
          <c:x val="0.32351689745187573"/>
          <c:y val="7.84402132709105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8053617161126063E-2"/>
          <c:y val="0.19203214195825682"/>
          <c:w val="0.90329506025369122"/>
          <c:h val="0.58051285693771271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table!$P$2:$P$583</c:f>
              <c:numCache>
                <c:formatCode>dd/mm/yyyy</c:formatCode>
                <c:ptCount val="582"/>
                <c:pt idx="0">
                  <c:v>41759</c:v>
                </c:pt>
                <c:pt idx="1">
                  <c:v>41760</c:v>
                </c:pt>
                <c:pt idx="2">
                  <c:v>41761</c:v>
                </c:pt>
                <c:pt idx="3">
                  <c:v>41762</c:v>
                </c:pt>
                <c:pt idx="4">
                  <c:v>41763</c:v>
                </c:pt>
                <c:pt idx="5">
                  <c:v>41764</c:v>
                </c:pt>
                <c:pt idx="6">
                  <c:v>41765</c:v>
                </c:pt>
                <c:pt idx="7">
                  <c:v>41766</c:v>
                </c:pt>
                <c:pt idx="8">
                  <c:v>41767</c:v>
                </c:pt>
                <c:pt idx="9">
                  <c:v>41768</c:v>
                </c:pt>
                <c:pt idx="10">
                  <c:v>41769</c:v>
                </c:pt>
                <c:pt idx="11">
                  <c:v>41770</c:v>
                </c:pt>
                <c:pt idx="12">
                  <c:v>41771</c:v>
                </c:pt>
                <c:pt idx="13">
                  <c:v>41772</c:v>
                </c:pt>
                <c:pt idx="14">
                  <c:v>41773</c:v>
                </c:pt>
                <c:pt idx="15">
                  <c:v>41774</c:v>
                </c:pt>
                <c:pt idx="16">
                  <c:v>41775</c:v>
                </c:pt>
                <c:pt idx="17">
                  <c:v>41776</c:v>
                </c:pt>
                <c:pt idx="18">
                  <c:v>41777</c:v>
                </c:pt>
                <c:pt idx="19">
                  <c:v>41778</c:v>
                </c:pt>
                <c:pt idx="20">
                  <c:v>41779</c:v>
                </c:pt>
                <c:pt idx="21">
                  <c:v>41780</c:v>
                </c:pt>
                <c:pt idx="22">
                  <c:v>41781</c:v>
                </c:pt>
                <c:pt idx="23">
                  <c:v>41782</c:v>
                </c:pt>
                <c:pt idx="24">
                  <c:v>41783</c:v>
                </c:pt>
                <c:pt idx="25">
                  <c:v>41784</c:v>
                </c:pt>
                <c:pt idx="26">
                  <c:v>41785</c:v>
                </c:pt>
                <c:pt idx="27">
                  <c:v>41786</c:v>
                </c:pt>
                <c:pt idx="28">
                  <c:v>41787</c:v>
                </c:pt>
                <c:pt idx="29">
                  <c:v>41788</c:v>
                </c:pt>
                <c:pt idx="30">
                  <c:v>41789</c:v>
                </c:pt>
                <c:pt idx="31">
                  <c:v>41790</c:v>
                </c:pt>
                <c:pt idx="32">
                  <c:v>41791</c:v>
                </c:pt>
                <c:pt idx="33">
                  <c:v>41792</c:v>
                </c:pt>
                <c:pt idx="34">
                  <c:v>41793</c:v>
                </c:pt>
                <c:pt idx="35">
                  <c:v>41794</c:v>
                </c:pt>
                <c:pt idx="36">
                  <c:v>41795</c:v>
                </c:pt>
                <c:pt idx="37">
                  <c:v>41796</c:v>
                </c:pt>
                <c:pt idx="38">
                  <c:v>41797</c:v>
                </c:pt>
                <c:pt idx="39">
                  <c:v>41798</c:v>
                </c:pt>
                <c:pt idx="40">
                  <c:v>41799</c:v>
                </c:pt>
                <c:pt idx="41">
                  <c:v>41800</c:v>
                </c:pt>
                <c:pt idx="42">
                  <c:v>41801</c:v>
                </c:pt>
                <c:pt idx="43">
                  <c:v>41802</c:v>
                </c:pt>
                <c:pt idx="44">
                  <c:v>41803</c:v>
                </c:pt>
                <c:pt idx="45">
                  <c:v>41804</c:v>
                </c:pt>
                <c:pt idx="46">
                  <c:v>41805</c:v>
                </c:pt>
                <c:pt idx="47">
                  <c:v>41806</c:v>
                </c:pt>
                <c:pt idx="48">
                  <c:v>41807</c:v>
                </c:pt>
                <c:pt idx="49">
                  <c:v>41808</c:v>
                </c:pt>
                <c:pt idx="50">
                  <c:v>41809</c:v>
                </c:pt>
                <c:pt idx="51">
                  <c:v>41810</c:v>
                </c:pt>
                <c:pt idx="52">
                  <c:v>41811</c:v>
                </c:pt>
                <c:pt idx="53">
                  <c:v>41812</c:v>
                </c:pt>
                <c:pt idx="54">
                  <c:v>41813</c:v>
                </c:pt>
                <c:pt idx="55">
                  <c:v>41814</c:v>
                </c:pt>
                <c:pt idx="56">
                  <c:v>41815</c:v>
                </c:pt>
                <c:pt idx="57">
                  <c:v>41816</c:v>
                </c:pt>
                <c:pt idx="58">
                  <c:v>41817</c:v>
                </c:pt>
                <c:pt idx="59">
                  <c:v>41818</c:v>
                </c:pt>
                <c:pt idx="60">
                  <c:v>41819</c:v>
                </c:pt>
                <c:pt idx="61">
                  <c:v>41820</c:v>
                </c:pt>
                <c:pt idx="62">
                  <c:v>41821</c:v>
                </c:pt>
                <c:pt idx="63">
                  <c:v>41822</c:v>
                </c:pt>
                <c:pt idx="64">
                  <c:v>41823</c:v>
                </c:pt>
                <c:pt idx="65">
                  <c:v>41824</c:v>
                </c:pt>
                <c:pt idx="66">
                  <c:v>41825</c:v>
                </c:pt>
                <c:pt idx="67">
                  <c:v>41826</c:v>
                </c:pt>
                <c:pt idx="68">
                  <c:v>41827</c:v>
                </c:pt>
                <c:pt idx="69">
                  <c:v>41828</c:v>
                </c:pt>
                <c:pt idx="70">
                  <c:v>41829</c:v>
                </c:pt>
                <c:pt idx="71">
                  <c:v>41830</c:v>
                </c:pt>
                <c:pt idx="72">
                  <c:v>41831</c:v>
                </c:pt>
                <c:pt idx="73">
                  <c:v>41832</c:v>
                </c:pt>
                <c:pt idx="74">
                  <c:v>41833</c:v>
                </c:pt>
                <c:pt idx="75">
                  <c:v>41834</c:v>
                </c:pt>
                <c:pt idx="76">
                  <c:v>41835</c:v>
                </c:pt>
                <c:pt idx="77">
                  <c:v>41836</c:v>
                </c:pt>
                <c:pt idx="78">
                  <c:v>41837</c:v>
                </c:pt>
                <c:pt idx="79">
                  <c:v>41838</c:v>
                </c:pt>
                <c:pt idx="80">
                  <c:v>41839</c:v>
                </c:pt>
                <c:pt idx="81">
                  <c:v>41840</c:v>
                </c:pt>
                <c:pt idx="82">
                  <c:v>41841</c:v>
                </c:pt>
                <c:pt idx="83">
                  <c:v>41842</c:v>
                </c:pt>
                <c:pt idx="84">
                  <c:v>41843</c:v>
                </c:pt>
                <c:pt idx="85">
                  <c:v>41844</c:v>
                </c:pt>
                <c:pt idx="86">
                  <c:v>41845</c:v>
                </c:pt>
                <c:pt idx="87">
                  <c:v>41846</c:v>
                </c:pt>
                <c:pt idx="88">
                  <c:v>41847</c:v>
                </c:pt>
                <c:pt idx="89">
                  <c:v>41848</c:v>
                </c:pt>
                <c:pt idx="90">
                  <c:v>41849</c:v>
                </c:pt>
                <c:pt idx="91">
                  <c:v>41850</c:v>
                </c:pt>
                <c:pt idx="92">
                  <c:v>41851</c:v>
                </c:pt>
                <c:pt idx="93">
                  <c:v>41852</c:v>
                </c:pt>
                <c:pt idx="94">
                  <c:v>41853</c:v>
                </c:pt>
                <c:pt idx="95">
                  <c:v>41854</c:v>
                </c:pt>
                <c:pt idx="96">
                  <c:v>41855</c:v>
                </c:pt>
                <c:pt idx="97">
                  <c:v>41856</c:v>
                </c:pt>
                <c:pt idx="98">
                  <c:v>41857</c:v>
                </c:pt>
                <c:pt idx="99">
                  <c:v>41858</c:v>
                </c:pt>
                <c:pt idx="100">
                  <c:v>41859</c:v>
                </c:pt>
                <c:pt idx="101">
                  <c:v>41860</c:v>
                </c:pt>
                <c:pt idx="102">
                  <c:v>41861</c:v>
                </c:pt>
                <c:pt idx="103">
                  <c:v>41862</c:v>
                </c:pt>
                <c:pt idx="104">
                  <c:v>41863</c:v>
                </c:pt>
                <c:pt idx="105">
                  <c:v>41864</c:v>
                </c:pt>
                <c:pt idx="106">
                  <c:v>41865</c:v>
                </c:pt>
                <c:pt idx="107">
                  <c:v>41866</c:v>
                </c:pt>
                <c:pt idx="108">
                  <c:v>41867</c:v>
                </c:pt>
                <c:pt idx="109">
                  <c:v>41868</c:v>
                </c:pt>
                <c:pt idx="110">
                  <c:v>41869</c:v>
                </c:pt>
                <c:pt idx="111">
                  <c:v>41870</c:v>
                </c:pt>
                <c:pt idx="112">
                  <c:v>41871</c:v>
                </c:pt>
                <c:pt idx="113">
                  <c:v>41872</c:v>
                </c:pt>
                <c:pt idx="114">
                  <c:v>41873</c:v>
                </c:pt>
                <c:pt idx="115">
                  <c:v>41874</c:v>
                </c:pt>
                <c:pt idx="116">
                  <c:v>41875</c:v>
                </c:pt>
                <c:pt idx="117">
                  <c:v>41876</c:v>
                </c:pt>
                <c:pt idx="118">
                  <c:v>41877</c:v>
                </c:pt>
                <c:pt idx="119">
                  <c:v>41878</c:v>
                </c:pt>
                <c:pt idx="120">
                  <c:v>41879</c:v>
                </c:pt>
                <c:pt idx="121">
                  <c:v>41880</c:v>
                </c:pt>
                <c:pt idx="122">
                  <c:v>41881</c:v>
                </c:pt>
                <c:pt idx="123">
                  <c:v>41882</c:v>
                </c:pt>
                <c:pt idx="124">
                  <c:v>41883</c:v>
                </c:pt>
                <c:pt idx="125">
                  <c:v>41884</c:v>
                </c:pt>
                <c:pt idx="126">
                  <c:v>41885</c:v>
                </c:pt>
                <c:pt idx="127">
                  <c:v>41886</c:v>
                </c:pt>
                <c:pt idx="128">
                  <c:v>41887</c:v>
                </c:pt>
                <c:pt idx="129">
                  <c:v>41888</c:v>
                </c:pt>
                <c:pt idx="130">
                  <c:v>41889</c:v>
                </c:pt>
                <c:pt idx="131">
                  <c:v>41890</c:v>
                </c:pt>
                <c:pt idx="132">
                  <c:v>41891</c:v>
                </c:pt>
                <c:pt idx="133">
                  <c:v>41892</c:v>
                </c:pt>
                <c:pt idx="134">
                  <c:v>41893</c:v>
                </c:pt>
                <c:pt idx="135">
                  <c:v>41894</c:v>
                </c:pt>
                <c:pt idx="136">
                  <c:v>41895</c:v>
                </c:pt>
                <c:pt idx="137">
                  <c:v>41896</c:v>
                </c:pt>
                <c:pt idx="138">
                  <c:v>41897</c:v>
                </c:pt>
                <c:pt idx="139">
                  <c:v>41898</c:v>
                </c:pt>
                <c:pt idx="140">
                  <c:v>41899</c:v>
                </c:pt>
                <c:pt idx="141">
                  <c:v>41900</c:v>
                </c:pt>
                <c:pt idx="142">
                  <c:v>41901</c:v>
                </c:pt>
                <c:pt idx="143">
                  <c:v>41902</c:v>
                </c:pt>
                <c:pt idx="144">
                  <c:v>41903</c:v>
                </c:pt>
                <c:pt idx="145">
                  <c:v>41904</c:v>
                </c:pt>
                <c:pt idx="146">
                  <c:v>41905</c:v>
                </c:pt>
                <c:pt idx="147">
                  <c:v>41906</c:v>
                </c:pt>
                <c:pt idx="148">
                  <c:v>41907</c:v>
                </c:pt>
                <c:pt idx="149">
                  <c:v>41908</c:v>
                </c:pt>
                <c:pt idx="150">
                  <c:v>41909</c:v>
                </c:pt>
                <c:pt idx="151">
                  <c:v>41910</c:v>
                </c:pt>
                <c:pt idx="152">
                  <c:v>41911</c:v>
                </c:pt>
                <c:pt idx="153">
                  <c:v>41912</c:v>
                </c:pt>
                <c:pt idx="154">
                  <c:v>41913</c:v>
                </c:pt>
                <c:pt idx="155">
                  <c:v>41914</c:v>
                </c:pt>
                <c:pt idx="156">
                  <c:v>41915</c:v>
                </c:pt>
                <c:pt idx="157">
                  <c:v>41916</c:v>
                </c:pt>
                <c:pt idx="158">
                  <c:v>41917</c:v>
                </c:pt>
                <c:pt idx="159">
                  <c:v>41918</c:v>
                </c:pt>
                <c:pt idx="160">
                  <c:v>41919</c:v>
                </c:pt>
                <c:pt idx="161">
                  <c:v>41920</c:v>
                </c:pt>
                <c:pt idx="162">
                  <c:v>41921</c:v>
                </c:pt>
                <c:pt idx="163">
                  <c:v>41922</c:v>
                </c:pt>
                <c:pt idx="164">
                  <c:v>41923</c:v>
                </c:pt>
                <c:pt idx="165">
                  <c:v>41924</c:v>
                </c:pt>
                <c:pt idx="166">
                  <c:v>41925</c:v>
                </c:pt>
                <c:pt idx="167">
                  <c:v>41926</c:v>
                </c:pt>
                <c:pt idx="168">
                  <c:v>41927</c:v>
                </c:pt>
                <c:pt idx="169">
                  <c:v>41928</c:v>
                </c:pt>
                <c:pt idx="170">
                  <c:v>41929</c:v>
                </c:pt>
                <c:pt idx="171">
                  <c:v>41930</c:v>
                </c:pt>
                <c:pt idx="172">
                  <c:v>41931</c:v>
                </c:pt>
                <c:pt idx="173">
                  <c:v>41932</c:v>
                </c:pt>
                <c:pt idx="174">
                  <c:v>41933</c:v>
                </c:pt>
                <c:pt idx="175">
                  <c:v>41934</c:v>
                </c:pt>
                <c:pt idx="176">
                  <c:v>41935</c:v>
                </c:pt>
                <c:pt idx="177">
                  <c:v>41936</c:v>
                </c:pt>
                <c:pt idx="178">
                  <c:v>41937</c:v>
                </c:pt>
                <c:pt idx="179">
                  <c:v>41938</c:v>
                </c:pt>
                <c:pt idx="180">
                  <c:v>41939</c:v>
                </c:pt>
                <c:pt idx="181">
                  <c:v>41940</c:v>
                </c:pt>
                <c:pt idx="182">
                  <c:v>41941</c:v>
                </c:pt>
                <c:pt idx="183">
                  <c:v>41942</c:v>
                </c:pt>
                <c:pt idx="184">
                  <c:v>41943</c:v>
                </c:pt>
                <c:pt idx="185">
                  <c:v>41944</c:v>
                </c:pt>
                <c:pt idx="186">
                  <c:v>41945</c:v>
                </c:pt>
                <c:pt idx="187">
                  <c:v>41946</c:v>
                </c:pt>
                <c:pt idx="188">
                  <c:v>41947</c:v>
                </c:pt>
                <c:pt idx="189">
                  <c:v>41948</c:v>
                </c:pt>
                <c:pt idx="190">
                  <c:v>41949</c:v>
                </c:pt>
                <c:pt idx="191">
                  <c:v>41950</c:v>
                </c:pt>
                <c:pt idx="192">
                  <c:v>41951</c:v>
                </c:pt>
                <c:pt idx="193">
                  <c:v>41952</c:v>
                </c:pt>
                <c:pt idx="194">
                  <c:v>41953</c:v>
                </c:pt>
                <c:pt idx="195">
                  <c:v>41954</c:v>
                </c:pt>
                <c:pt idx="196">
                  <c:v>41955</c:v>
                </c:pt>
                <c:pt idx="197">
                  <c:v>41956</c:v>
                </c:pt>
                <c:pt idx="198">
                  <c:v>41957</c:v>
                </c:pt>
                <c:pt idx="199">
                  <c:v>41958</c:v>
                </c:pt>
                <c:pt idx="200">
                  <c:v>41959</c:v>
                </c:pt>
                <c:pt idx="201">
                  <c:v>41960</c:v>
                </c:pt>
                <c:pt idx="202">
                  <c:v>41961</c:v>
                </c:pt>
                <c:pt idx="203">
                  <c:v>41962</c:v>
                </c:pt>
                <c:pt idx="204">
                  <c:v>41963</c:v>
                </c:pt>
                <c:pt idx="205">
                  <c:v>41964</c:v>
                </c:pt>
                <c:pt idx="206">
                  <c:v>41965</c:v>
                </c:pt>
                <c:pt idx="207">
                  <c:v>41966</c:v>
                </c:pt>
                <c:pt idx="208">
                  <c:v>41967</c:v>
                </c:pt>
                <c:pt idx="209">
                  <c:v>41968</c:v>
                </c:pt>
                <c:pt idx="210">
                  <c:v>41969</c:v>
                </c:pt>
                <c:pt idx="211">
                  <c:v>41970</c:v>
                </c:pt>
                <c:pt idx="212">
                  <c:v>41971</c:v>
                </c:pt>
                <c:pt idx="213">
                  <c:v>41972</c:v>
                </c:pt>
                <c:pt idx="214">
                  <c:v>41973</c:v>
                </c:pt>
                <c:pt idx="215">
                  <c:v>41974</c:v>
                </c:pt>
                <c:pt idx="216">
                  <c:v>41975</c:v>
                </c:pt>
                <c:pt idx="217">
                  <c:v>41976</c:v>
                </c:pt>
                <c:pt idx="218">
                  <c:v>41977</c:v>
                </c:pt>
                <c:pt idx="219">
                  <c:v>41978</c:v>
                </c:pt>
                <c:pt idx="220">
                  <c:v>41979</c:v>
                </c:pt>
                <c:pt idx="221">
                  <c:v>41980</c:v>
                </c:pt>
                <c:pt idx="222">
                  <c:v>41981</c:v>
                </c:pt>
                <c:pt idx="223">
                  <c:v>41982</c:v>
                </c:pt>
                <c:pt idx="224">
                  <c:v>41983</c:v>
                </c:pt>
                <c:pt idx="225">
                  <c:v>41984</c:v>
                </c:pt>
                <c:pt idx="226">
                  <c:v>41985</c:v>
                </c:pt>
                <c:pt idx="227">
                  <c:v>41986</c:v>
                </c:pt>
                <c:pt idx="228">
                  <c:v>41987</c:v>
                </c:pt>
                <c:pt idx="229">
                  <c:v>41988</c:v>
                </c:pt>
                <c:pt idx="230">
                  <c:v>41989</c:v>
                </c:pt>
                <c:pt idx="231">
                  <c:v>41990</c:v>
                </c:pt>
                <c:pt idx="232">
                  <c:v>41991</c:v>
                </c:pt>
                <c:pt idx="233">
                  <c:v>41992</c:v>
                </c:pt>
                <c:pt idx="234">
                  <c:v>41993</c:v>
                </c:pt>
                <c:pt idx="235">
                  <c:v>41994</c:v>
                </c:pt>
                <c:pt idx="236">
                  <c:v>41995</c:v>
                </c:pt>
                <c:pt idx="237">
                  <c:v>41996</c:v>
                </c:pt>
                <c:pt idx="238">
                  <c:v>41997</c:v>
                </c:pt>
                <c:pt idx="239">
                  <c:v>41998</c:v>
                </c:pt>
                <c:pt idx="240">
                  <c:v>41999</c:v>
                </c:pt>
                <c:pt idx="241">
                  <c:v>42000</c:v>
                </c:pt>
                <c:pt idx="242">
                  <c:v>42001</c:v>
                </c:pt>
                <c:pt idx="243">
                  <c:v>42002</c:v>
                </c:pt>
                <c:pt idx="244">
                  <c:v>42003</c:v>
                </c:pt>
                <c:pt idx="245">
                  <c:v>42004</c:v>
                </c:pt>
                <c:pt idx="246">
                  <c:v>42005</c:v>
                </c:pt>
                <c:pt idx="247">
                  <c:v>42006</c:v>
                </c:pt>
                <c:pt idx="248">
                  <c:v>42007</c:v>
                </c:pt>
                <c:pt idx="249">
                  <c:v>42008</c:v>
                </c:pt>
                <c:pt idx="250">
                  <c:v>42009</c:v>
                </c:pt>
                <c:pt idx="251">
                  <c:v>42010</c:v>
                </c:pt>
                <c:pt idx="252">
                  <c:v>42011</c:v>
                </c:pt>
                <c:pt idx="253">
                  <c:v>42012</c:v>
                </c:pt>
                <c:pt idx="254">
                  <c:v>42013</c:v>
                </c:pt>
                <c:pt idx="255">
                  <c:v>42014</c:v>
                </c:pt>
                <c:pt idx="256">
                  <c:v>42015</c:v>
                </c:pt>
                <c:pt idx="257">
                  <c:v>42016</c:v>
                </c:pt>
                <c:pt idx="258">
                  <c:v>42017</c:v>
                </c:pt>
                <c:pt idx="259">
                  <c:v>42018</c:v>
                </c:pt>
                <c:pt idx="260">
                  <c:v>42019</c:v>
                </c:pt>
                <c:pt idx="261">
                  <c:v>42020</c:v>
                </c:pt>
                <c:pt idx="262">
                  <c:v>42021</c:v>
                </c:pt>
                <c:pt idx="263">
                  <c:v>42022</c:v>
                </c:pt>
                <c:pt idx="264">
                  <c:v>42023</c:v>
                </c:pt>
                <c:pt idx="265">
                  <c:v>42024</c:v>
                </c:pt>
                <c:pt idx="266">
                  <c:v>42025</c:v>
                </c:pt>
                <c:pt idx="267">
                  <c:v>42026</c:v>
                </c:pt>
                <c:pt idx="268">
                  <c:v>42027</c:v>
                </c:pt>
                <c:pt idx="269">
                  <c:v>42028</c:v>
                </c:pt>
                <c:pt idx="270">
                  <c:v>42029</c:v>
                </c:pt>
                <c:pt idx="271">
                  <c:v>42030</c:v>
                </c:pt>
                <c:pt idx="272">
                  <c:v>42031</c:v>
                </c:pt>
                <c:pt idx="273">
                  <c:v>42032</c:v>
                </c:pt>
                <c:pt idx="274">
                  <c:v>42033</c:v>
                </c:pt>
                <c:pt idx="275">
                  <c:v>42034</c:v>
                </c:pt>
                <c:pt idx="276">
                  <c:v>42035</c:v>
                </c:pt>
                <c:pt idx="277">
                  <c:v>42036</c:v>
                </c:pt>
                <c:pt idx="278">
                  <c:v>42037</c:v>
                </c:pt>
                <c:pt idx="279">
                  <c:v>42038</c:v>
                </c:pt>
                <c:pt idx="280">
                  <c:v>42039</c:v>
                </c:pt>
                <c:pt idx="281">
                  <c:v>42040</c:v>
                </c:pt>
                <c:pt idx="282">
                  <c:v>42041</c:v>
                </c:pt>
                <c:pt idx="283">
                  <c:v>42042</c:v>
                </c:pt>
                <c:pt idx="284">
                  <c:v>42043</c:v>
                </c:pt>
                <c:pt idx="285">
                  <c:v>42044</c:v>
                </c:pt>
                <c:pt idx="286">
                  <c:v>42045</c:v>
                </c:pt>
                <c:pt idx="287">
                  <c:v>42046</c:v>
                </c:pt>
                <c:pt idx="288">
                  <c:v>42047</c:v>
                </c:pt>
                <c:pt idx="289">
                  <c:v>42048</c:v>
                </c:pt>
                <c:pt idx="290">
                  <c:v>42049</c:v>
                </c:pt>
                <c:pt idx="291">
                  <c:v>42050</c:v>
                </c:pt>
                <c:pt idx="292">
                  <c:v>42051</c:v>
                </c:pt>
                <c:pt idx="293">
                  <c:v>42052</c:v>
                </c:pt>
                <c:pt idx="294">
                  <c:v>42053</c:v>
                </c:pt>
                <c:pt idx="295">
                  <c:v>42054</c:v>
                </c:pt>
                <c:pt idx="296">
                  <c:v>42055</c:v>
                </c:pt>
                <c:pt idx="297">
                  <c:v>42056</c:v>
                </c:pt>
                <c:pt idx="298">
                  <c:v>42057</c:v>
                </c:pt>
                <c:pt idx="299">
                  <c:v>42058</c:v>
                </c:pt>
                <c:pt idx="300">
                  <c:v>42059</c:v>
                </c:pt>
                <c:pt idx="301">
                  <c:v>42060</c:v>
                </c:pt>
                <c:pt idx="302">
                  <c:v>42061</c:v>
                </c:pt>
                <c:pt idx="303">
                  <c:v>42062</c:v>
                </c:pt>
                <c:pt idx="304">
                  <c:v>42063</c:v>
                </c:pt>
                <c:pt idx="305">
                  <c:v>42064</c:v>
                </c:pt>
                <c:pt idx="306">
                  <c:v>42065</c:v>
                </c:pt>
                <c:pt idx="307">
                  <c:v>42066</c:v>
                </c:pt>
                <c:pt idx="308">
                  <c:v>42067</c:v>
                </c:pt>
                <c:pt idx="309">
                  <c:v>42068</c:v>
                </c:pt>
                <c:pt idx="310">
                  <c:v>42069</c:v>
                </c:pt>
                <c:pt idx="311">
                  <c:v>42070</c:v>
                </c:pt>
                <c:pt idx="312">
                  <c:v>42071</c:v>
                </c:pt>
                <c:pt idx="313">
                  <c:v>42072</c:v>
                </c:pt>
                <c:pt idx="314">
                  <c:v>42073</c:v>
                </c:pt>
                <c:pt idx="315">
                  <c:v>42074</c:v>
                </c:pt>
                <c:pt idx="316">
                  <c:v>42075</c:v>
                </c:pt>
                <c:pt idx="317">
                  <c:v>42076</c:v>
                </c:pt>
                <c:pt idx="318">
                  <c:v>42077</c:v>
                </c:pt>
                <c:pt idx="319">
                  <c:v>42078</c:v>
                </c:pt>
                <c:pt idx="320">
                  <c:v>42079</c:v>
                </c:pt>
                <c:pt idx="321">
                  <c:v>42080</c:v>
                </c:pt>
                <c:pt idx="322">
                  <c:v>42081</c:v>
                </c:pt>
                <c:pt idx="323">
                  <c:v>42082</c:v>
                </c:pt>
                <c:pt idx="324">
                  <c:v>42083</c:v>
                </c:pt>
                <c:pt idx="325">
                  <c:v>42084</c:v>
                </c:pt>
                <c:pt idx="326">
                  <c:v>42085</c:v>
                </c:pt>
                <c:pt idx="327">
                  <c:v>42086</c:v>
                </c:pt>
                <c:pt idx="328">
                  <c:v>42087</c:v>
                </c:pt>
                <c:pt idx="329">
                  <c:v>42088</c:v>
                </c:pt>
                <c:pt idx="330">
                  <c:v>42089</c:v>
                </c:pt>
                <c:pt idx="331">
                  <c:v>42090</c:v>
                </c:pt>
                <c:pt idx="332">
                  <c:v>42091</c:v>
                </c:pt>
                <c:pt idx="333">
                  <c:v>42092</c:v>
                </c:pt>
                <c:pt idx="334">
                  <c:v>42093</c:v>
                </c:pt>
                <c:pt idx="335">
                  <c:v>42094</c:v>
                </c:pt>
                <c:pt idx="336">
                  <c:v>42095</c:v>
                </c:pt>
                <c:pt idx="337">
                  <c:v>42096</c:v>
                </c:pt>
                <c:pt idx="338">
                  <c:v>42097</c:v>
                </c:pt>
                <c:pt idx="339">
                  <c:v>42098</c:v>
                </c:pt>
                <c:pt idx="340">
                  <c:v>42099</c:v>
                </c:pt>
                <c:pt idx="341">
                  <c:v>42100</c:v>
                </c:pt>
                <c:pt idx="342">
                  <c:v>42101</c:v>
                </c:pt>
                <c:pt idx="343">
                  <c:v>42102</c:v>
                </c:pt>
                <c:pt idx="344">
                  <c:v>42103</c:v>
                </c:pt>
                <c:pt idx="345">
                  <c:v>42104</c:v>
                </c:pt>
                <c:pt idx="346">
                  <c:v>42105</c:v>
                </c:pt>
                <c:pt idx="347">
                  <c:v>42106</c:v>
                </c:pt>
                <c:pt idx="348">
                  <c:v>42107</c:v>
                </c:pt>
                <c:pt idx="349">
                  <c:v>42108</c:v>
                </c:pt>
                <c:pt idx="350">
                  <c:v>42109</c:v>
                </c:pt>
                <c:pt idx="351">
                  <c:v>42110</c:v>
                </c:pt>
                <c:pt idx="352">
                  <c:v>42111</c:v>
                </c:pt>
                <c:pt idx="353">
                  <c:v>42112</c:v>
                </c:pt>
                <c:pt idx="354">
                  <c:v>42113</c:v>
                </c:pt>
                <c:pt idx="355">
                  <c:v>42114</c:v>
                </c:pt>
                <c:pt idx="356">
                  <c:v>42115</c:v>
                </c:pt>
                <c:pt idx="357">
                  <c:v>42116</c:v>
                </c:pt>
                <c:pt idx="358">
                  <c:v>42117</c:v>
                </c:pt>
                <c:pt idx="359">
                  <c:v>42118</c:v>
                </c:pt>
                <c:pt idx="360">
                  <c:v>42119</c:v>
                </c:pt>
                <c:pt idx="361">
                  <c:v>42120</c:v>
                </c:pt>
                <c:pt idx="362">
                  <c:v>42121</c:v>
                </c:pt>
                <c:pt idx="363">
                  <c:v>42122</c:v>
                </c:pt>
                <c:pt idx="364">
                  <c:v>42123</c:v>
                </c:pt>
                <c:pt idx="365">
                  <c:v>42124</c:v>
                </c:pt>
                <c:pt idx="366">
                  <c:v>42125</c:v>
                </c:pt>
                <c:pt idx="367">
                  <c:v>42126</c:v>
                </c:pt>
                <c:pt idx="368">
                  <c:v>42127</c:v>
                </c:pt>
                <c:pt idx="369">
                  <c:v>42128</c:v>
                </c:pt>
                <c:pt idx="370">
                  <c:v>42129</c:v>
                </c:pt>
                <c:pt idx="371">
                  <c:v>42130</c:v>
                </c:pt>
                <c:pt idx="372">
                  <c:v>42131</c:v>
                </c:pt>
                <c:pt idx="373">
                  <c:v>42132</c:v>
                </c:pt>
                <c:pt idx="374">
                  <c:v>42133</c:v>
                </c:pt>
                <c:pt idx="375">
                  <c:v>42134</c:v>
                </c:pt>
                <c:pt idx="376">
                  <c:v>42135</c:v>
                </c:pt>
                <c:pt idx="377">
                  <c:v>42136</c:v>
                </c:pt>
                <c:pt idx="378">
                  <c:v>42137</c:v>
                </c:pt>
                <c:pt idx="379">
                  <c:v>42138</c:v>
                </c:pt>
                <c:pt idx="380">
                  <c:v>42139</c:v>
                </c:pt>
                <c:pt idx="381">
                  <c:v>42140</c:v>
                </c:pt>
                <c:pt idx="382">
                  <c:v>42141</c:v>
                </c:pt>
                <c:pt idx="383">
                  <c:v>42142</c:v>
                </c:pt>
                <c:pt idx="384">
                  <c:v>42143</c:v>
                </c:pt>
                <c:pt idx="385">
                  <c:v>42144</c:v>
                </c:pt>
                <c:pt idx="386">
                  <c:v>42145</c:v>
                </c:pt>
                <c:pt idx="387">
                  <c:v>42146</c:v>
                </c:pt>
                <c:pt idx="388">
                  <c:v>42147</c:v>
                </c:pt>
                <c:pt idx="389">
                  <c:v>42148</c:v>
                </c:pt>
                <c:pt idx="390">
                  <c:v>42149</c:v>
                </c:pt>
                <c:pt idx="391">
                  <c:v>42150</c:v>
                </c:pt>
                <c:pt idx="392">
                  <c:v>42151</c:v>
                </c:pt>
                <c:pt idx="393">
                  <c:v>42152</c:v>
                </c:pt>
                <c:pt idx="394">
                  <c:v>42153</c:v>
                </c:pt>
                <c:pt idx="395">
                  <c:v>42154</c:v>
                </c:pt>
                <c:pt idx="396">
                  <c:v>42155</c:v>
                </c:pt>
                <c:pt idx="397">
                  <c:v>42156</c:v>
                </c:pt>
                <c:pt idx="398">
                  <c:v>42157</c:v>
                </c:pt>
                <c:pt idx="399">
                  <c:v>42158</c:v>
                </c:pt>
                <c:pt idx="400">
                  <c:v>42159</c:v>
                </c:pt>
                <c:pt idx="401">
                  <c:v>42160</c:v>
                </c:pt>
                <c:pt idx="402">
                  <c:v>42161</c:v>
                </c:pt>
                <c:pt idx="403">
                  <c:v>42162</c:v>
                </c:pt>
                <c:pt idx="404">
                  <c:v>42163</c:v>
                </c:pt>
                <c:pt idx="405">
                  <c:v>42164</c:v>
                </c:pt>
                <c:pt idx="406">
                  <c:v>42165</c:v>
                </c:pt>
                <c:pt idx="407">
                  <c:v>42166</c:v>
                </c:pt>
                <c:pt idx="408">
                  <c:v>42167</c:v>
                </c:pt>
                <c:pt idx="409">
                  <c:v>42168</c:v>
                </c:pt>
                <c:pt idx="410">
                  <c:v>42169</c:v>
                </c:pt>
                <c:pt idx="411">
                  <c:v>42170</c:v>
                </c:pt>
                <c:pt idx="412">
                  <c:v>42171</c:v>
                </c:pt>
                <c:pt idx="413">
                  <c:v>42172</c:v>
                </c:pt>
                <c:pt idx="414">
                  <c:v>42173</c:v>
                </c:pt>
                <c:pt idx="415">
                  <c:v>42174</c:v>
                </c:pt>
                <c:pt idx="416">
                  <c:v>42175</c:v>
                </c:pt>
                <c:pt idx="417">
                  <c:v>42176</c:v>
                </c:pt>
                <c:pt idx="418">
                  <c:v>42177</c:v>
                </c:pt>
                <c:pt idx="419">
                  <c:v>42178</c:v>
                </c:pt>
                <c:pt idx="420">
                  <c:v>42179</c:v>
                </c:pt>
                <c:pt idx="421">
                  <c:v>42180</c:v>
                </c:pt>
                <c:pt idx="422">
                  <c:v>42181</c:v>
                </c:pt>
                <c:pt idx="423">
                  <c:v>42182</c:v>
                </c:pt>
                <c:pt idx="424">
                  <c:v>42183</c:v>
                </c:pt>
                <c:pt idx="425">
                  <c:v>42184</c:v>
                </c:pt>
                <c:pt idx="426">
                  <c:v>42185</c:v>
                </c:pt>
                <c:pt idx="427">
                  <c:v>42186</c:v>
                </c:pt>
                <c:pt idx="428">
                  <c:v>42187</c:v>
                </c:pt>
                <c:pt idx="429">
                  <c:v>42188</c:v>
                </c:pt>
                <c:pt idx="430">
                  <c:v>42189</c:v>
                </c:pt>
                <c:pt idx="431">
                  <c:v>42190</c:v>
                </c:pt>
                <c:pt idx="432">
                  <c:v>42191</c:v>
                </c:pt>
                <c:pt idx="433">
                  <c:v>42192</c:v>
                </c:pt>
                <c:pt idx="434">
                  <c:v>42193</c:v>
                </c:pt>
                <c:pt idx="435">
                  <c:v>42194</c:v>
                </c:pt>
                <c:pt idx="436">
                  <c:v>42195</c:v>
                </c:pt>
                <c:pt idx="437">
                  <c:v>42196</c:v>
                </c:pt>
                <c:pt idx="438">
                  <c:v>42197</c:v>
                </c:pt>
                <c:pt idx="439">
                  <c:v>42198</c:v>
                </c:pt>
                <c:pt idx="440">
                  <c:v>42199</c:v>
                </c:pt>
                <c:pt idx="441">
                  <c:v>42200</c:v>
                </c:pt>
                <c:pt idx="442">
                  <c:v>42201</c:v>
                </c:pt>
                <c:pt idx="443">
                  <c:v>42202</c:v>
                </c:pt>
                <c:pt idx="444">
                  <c:v>42203</c:v>
                </c:pt>
                <c:pt idx="445">
                  <c:v>42204</c:v>
                </c:pt>
                <c:pt idx="446">
                  <c:v>42205</c:v>
                </c:pt>
                <c:pt idx="447">
                  <c:v>42206</c:v>
                </c:pt>
                <c:pt idx="448">
                  <c:v>42207</c:v>
                </c:pt>
                <c:pt idx="449">
                  <c:v>42208</c:v>
                </c:pt>
                <c:pt idx="450">
                  <c:v>42209</c:v>
                </c:pt>
                <c:pt idx="451">
                  <c:v>42210</c:v>
                </c:pt>
                <c:pt idx="452">
                  <c:v>42211</c:v>
                </c:pt>
                <c:pt idx="453">
                  <c:v>42212</c:v>
                </c:pt>
                <c:pt idx="454">
                  <c:v>42213</c:v>
                </c:pt>
                <c:pt idx="455">
                  <c:v>42214</c:v>
                </c:pt>
                <c:pt idx="456">
                  <c:v>42215</c:v>
                </c:pt>
                <c:pt idx="457">
                  <c:v>42216</c:v>
                </c:pt>
                <c:pt idx="458">
                  <c:v>42217</c:v>
                </c:pt>
                <c:pt idx="459">
                  <c:v>42218</c:v>
                </c:pt>
                <c:pt idx="460">
                  <c:v>42219</c:v>
                </c:pt>
                <c:pt idx="461">
                  <c:v>42220</c:v>
                </c:pt>
                <c:pt idx="462">
                  <c:v>42221</c:v>
                </c:pt>
                <c:pt idx="463">
                  <c:v>42222</c:v>
                </c:pt>
                <c:pt idx="464">
                  <c:v>42223</c:v>
                </c:pt>
                <c:pt idx="465">
                  <c:v>42224</c:v>
                </c:pt>
                <c:pt idx="466">
                  <c:v>42225</c:v>
                </c:pt>
                <c:pt idx="467">
                  <c:v>42226</c:v>
                </c:pt>
                <c:pt idx="468">
                  <c:v>42227</c:v>
                </c:pt>
                <c:pt idx="469">
                  <c:v>42228</c:v>
                </c:pt>
                <c:pt idx="470">
                  <c:v>42229</c:v>
                </c:pt>
                <c:pt idx="471">
                  <c:v>42230</c:v>
                </c:pt>
                <c:pt idx="472">
                  <c:v>42231</c:v>
                </c:pt>
                <c:pt idx="473">
                  <c:v>42232</c:v>
                </c:pt>
                <c:pt idx="474">
                  <c:v>42233</c:v>
                </c:pt>
                <c:pt idx="475">
                  <c:v>42234</c:v>
                </c:pt>
                <c:pt idx="476">
                  <c:v>42235</c:v>
                </c:pt>
                <c:pt idx="477">
                  <c:v>42236</c:v>
                </c:pt>
                <c:pt idx="478">
                  <c:v>42237</c:v>
                </c:pt>
                <c:pt idx="479">
                  <c:v>42238</c:v>
                </c:pt>
                <c:pt idx="480">
                  <c:v>42239</c:v>
                </c:pt>
                <c:pt idx="481">
                  <c:v>42240</c:v>
                </c:pt>
                <c:pt idx="482">
                  <c:v>42241</c:v>
                </c:pt>
                <c:pt idx="483">
                  <c:v>42242</c:v>
                </c:pt>
                <c:pt idx="484">
                  <c:v>42243</c:v>
                </c:pt>
                <c:pt idx="485">
                  <c:v>42244</c:v>
                </c:pt>
                <c:pt idx="486">
                  <c:v>42245</c:v>
                </c:pt>
                <c:pt idx="487">
                  <c:v>42246</c:v>
                </c:pt>
                <c:pt idx="488">
                  <c:v>42247</c:v>
                </c:pt>
                <c:pt idx="489">
                  <c:v>42248</c:v>
                </c:pt>
                <c:pt idx="490">
                  <c:v>42249</c:v>
                </c:pt>
                <c:pt idx="491">
                  <c:v>42250</c:v>
                </c:pt>
                <c:pt idx="492">
                  <c:v>42251</c:v>
                </c:pt>
                <c:pt idx="493">
                  <c:v>42252</c:v>
                </c:pt>
                <c:pt idx="494">
                  <c:v>42253</c:v>
                </c:pt>
                <c:pt idx="495">
                  <c:v>42254</c:v>
                </c:pt>
                <c:pt idx="496">
                  <c:v>42255</c:v>
                </c:pt>
                <c:pt idx="497">
                  <c:v>42256</c:v>
                </c:pt>
                <c:pt idx="498">
                  <c:v>42257</c:v>
                </c:pt>
                <c:pt idx="499">
                  <c:v>42258</c:v>
                </c:pt>
                <c:pt idx="500">
                  <c:v>42259</c:v>
                </c:pt>
                <c:pt idx="501">
                  <c:v>42260</c:v>
                </c:pt>
                <c:pt idx="502">
                  <c:v>42261</c:v>
                </c:pt>
                <c:pt idx="503">
                  <c:v>42262</c:v>
                </c:pt>
                <c:pt idx="504">
                  <c:v>42263</c:v>
                </c:pt>
                <c:pt idx="505">
                  <c:v>42264</c:v>
                </c:pt>
                <c:pt idx="506">
                  <c:v>42265</c:v>
                </c:pt>
                <c:pt idx="507">
                  <c:v>42266</c:v>
                </c:pt>
                <c:pt idx="508">
                  <c:v>42267</c:v>
                </c:pt>
                <c:pt idx="509">
                  <c:v>42268</c:v>
                </c:pt>
                <c:pt idx="510">
                  <c:v>42269</c:v>
                </c:pt>
                <c:pt idx="511">
                  <c:v>42270</c:v>
                </c:pt>
                <c:pt idx="512">
                  <c:v>42271</c:v>
                </c:pt>
                <c:pt idx="513">
                  <c:v>42272</c:v>
                </c:pt>
                <c:pt idx="514">
                  <c:v>42273</c:v>
                </c:pt>
                <c:pt idx="515">
                  <c:v>42274</c:v>
                </c:pt>
                <c:pt idx="516">
                  <c:v>42275</c:v>
                </c:pt>
                <c:pt idx="517">
                  <c:v>42276</c:v>
                </c:pt>
                <c:pt idx="518">
                  <c:v>42277</c:v>
                </c:pt>
                <c:pt idx="519">
                  <c:v>42278</c:v>
                </c:pt>
                <c:pt idx="520">
                  <c:v>42279</c:v>
                </c:pt>
                <c:pt idx="521">
                  <c:v>42280</c:v>
                </c:pt>
                <c:pt idx="522">
                  <c:v>42281</c:v>
                </c:pt>
                <c:pt idx="523">
                  <c:v>42282</c:v>
                </c:pt>
                <c:pt idx="524">
                  <c:v>42283</c:v>
                </c:pt>
                <c:pt idx="525">
                  <c:v>42284</c:v>
                </c:pt>
                <c:pt idx="526">
                  <c:v>42285</c:v>
                </c:pt>
                <c:pt idx="527">
                  <c:v>42286</c:v>
                </c:pt>
                <c:pt idx="528">
                  <c:v>42287</c:v>
                </c:pt>
                <c:pt idx="529">
                  <c:v>42288</c:v>
                </c:pt>
                <c:pt idx="530">
                  <c:v>42289</c:v>
                </c:pt>
                <c:pt idx="531">
                  <c:v>42290</c:v>
                </c:pt>
                <c:pt idx="532">
                  <c:v>42291</c:v>
                </c:pt>
                <c:pt idx="533">
                  <c:v>42292</c:v>
                </c:pt>
                <c:pt idx="534">
                  <c:v>42293</c:v>
                </c:pt>
                <c:pt idx="535">
                  <c:v>42294</c:v>
                </c:pt>
                <c:pt idx="536">
                  <c:v>42295</c:v>
                </c:pt>
                <c:pt idx="537">
                  <c:v>42296</c:v>
                </c:pt>
                <c:pt idx="538">
                  <c:v>42297</c:v>
                </c:pt>
                <c:pt idx="539">
                  <c:v>42298</c:v>
                </c:pt>
                <c:pt idx="540">
                  <c:v>42299</c:v>
                </c:pt>
                <c:pt idx="541">
                  <c:v>42300</c:v>
                </c:pt>
                <c:pt idx="542">
                  <c:v>42301</c:v>
                </c:pt>
                <c:pt idx="543">
                  <c:v>42302</c:v>
                </c:pt>
                <c:pt idx="544">
                  <c:v>42303</c:v>
                </c:pt>
                <c:pt idx="545">
                  <c:v>42304</c:v>
                </c:pt>
                <c:pt idx="546">
                  <c:v>42305</c:v>
                </c:pt>
                <c:pt idx="547">
                  <c:v>42306</c:v>
                </c:pt>
                <c:pt idx="548">
                  <c:v>42307</c:v>
                </c:pt>
                <c:pt idx="549">
                  <c:v>42308</c:v>
                </c:pt>
                <c:pt idx="550">
                  <c:v>42309</c:v>
                </c:pt>
                <c:pt idx="551">
                  <c:v>42310</c:v>
                </c:pt>
                <c:pt idx="552">
                  <c:v>42311</c:v>
                </c:pt>
                <c:pt idx="553">
                  <c:v>42312</c:v>
                </c:pt>
                <c:pt idx="554">
                  <c:v>42313</c:v>
                </c:pt>
                <c:pt idx="555">
                  <c:v>42314</c:v>
                </c:pt>
                <c:pt idx="556">
                  <c:v>42315</c:v>
                </c:pt>
                <c:pt idx="557">
                  <c:v>42316</c:v>
                </c:pt>
                <c:pt idx="558">
                  <c:v>42317</c:v>
                </c:pt>
                <c:pt idx="559">
                  <c:v>42318</c:v>
                </c:pt>
                <c:pt idx="560">
                  <c:v>42319</c:v>
                </c:pt>
                <c:pt idx="561">
                  <c:v>42320</c:v>
                </c:pt>
                <c:pt idx="562">
                  <c:v>42321</c:v>
                </c:pt>
                <c:pt idx="563">
                  <c:v>42322</c:v>
                </c:pt>
                <c:pt idx="564">
                  <c:v>42323</c:v>
                </c:pt>
                <c:pt idx="565">
                  <c:v>42324</c:v>
                </c:pt>
                <c:pt idx="566">
                  <c:v>42325</c:v>
                </c:pt>
                <c:pt idx="567">
                  <c:v>42326</c:v>
                </c:pt>
                <c:pt idx="568">
                  <c:v>42327</c:v>
                </c:pt>
                <c:pt idx="569">
                  <c:v>42328</c:v>
                </c:pt>
                <c:pt idx="570">
                  <c:v>42329</c:v>
                </c:pt>
                <c:pt idx="571">
                  <c:v>42330</c:v>
                </c:pt>
                <c:pt idx="572">
                  <c:v>42331</c:v>
                </c:pt>
                <c:pt idx="573">
                  <c:v>42332</c:v>
                </c:pt>
                <c:pt idx="574">
                  <c:v>42333</c:v>
                </c:pt>
                <c:pt idx="575">
                  <c:v>42334</c:v>
                </c:pt>
                <c:pt idx="576">
                  <c:v>42335</c:v>
                </c:pt>
                <c:pt idx="577">
                  <c:v>42336</c:v>
                </c:pt>
                <c:pt idx="578">
                  <c:v>42337</c:v>
                </c:pt>
                <c:pt idx="579">
                  <c:v>42338</c:v>
                </c:pt>
                <c:pt idx="580">
                  <c:v>42339</c:v>
                </c:pt>
                <c:pt idx="581">
                  <c:v>42340</c:v>
                </c:pt>
              </c:numCache>
            </c:numRef>
          </c:cat>
          <c:val>
            <c:numRef>
              <c:f>table!$Q$2:$Q$583</c:f>
              <c:numCache>
                <c:formatCode>General</c:formatCode>
                <c:ptCount val="582"/>
                <c:pt idx="0">
                  <c:v>17</c:v>
                </c:pt>
                <c:pt idx="1">
                  <c:v>87</c:v>
                </c:pt>
                <c:pt idx="2">
                  <c:v>368</c:v>
                </c:pt>
                <c:pt idx="3">
                  <c:v>709</c:v>
                </c:pt>
                <c:pt idx="4">
                  <c:v>876</c:v>
                </c:pt>
                <c:pt idx="5">
                  <c:v>1089</c:v>
                </c:pt>
                <c:pt idx="6">
                  <c:v>2680</c:v>
                </c:pt>
                <c:pt idx="7">
                  <c:v>3004</c:v>
                </c:pt>
                <c:pt idx="8">
                  <c:v>3208</c:v>
                </c:pt>
                <c:pt idx="9">
                  <c:v>3353</c:v>
                </c:pt>
                <c:pt idx="10">
                  <c:v>3457</c:v>
                </c:pt>
                <c:pt idx="11">
                  <c:v>3623</c:v>
                </c:pt>
                <c:pt idx="12">
                  <c:v>3768</c:v>
                </c:pt>
                <c:pt idx="13">
                  <c:v>4230</c:v>
                </c:pt>
                <c:pt idx="14">
                  <c:v>4357</c:v>
                </c:pt>
                <c:pt idx="15">
                  <c:v>4451</c:v>
                </c:pt>
                <c:pt idx="16">
                  <c:v>4558</c:v>
                </c:pt>
                <c:pt idx="17">
                  <c:v>4638</c:v>
                </c:pt>
                <c:pt idx="18">
                  <c:v>4670</c:v>
                </c:pt>
                <c:pt idx="19">
                  <c:v>4756</c:v>
                </c:pt>
                <c:pt idx="20">
                  <c:v>4996</c:v>
                </c:pt>
                <c:pt idx="21">
                  <c:v>5244</c:v>
                </c:pt>
                <c:pt idx="22">
                  <c:v>5369</c:v>
                </c:pt>
                <c:pt idx="23">
                  <c:v>5598</c:v>
                </c:pt>
                <c:pt idx="24">
                  <c:v>5687</c:v>
                </c:pt>
                <c:pt idx="25">
                  <c:v>5754</c:v>
                </c:pt>
                <c:pt idx="26">
                  <c:v>5913</c:v>
                </c:pt>
                <c:pt idx="27">
                  <c:v>6178</c:v>
                </c:pt>
                <c:pt idx="28">
                  <c:v>6395</c:v>
                </c:pt>
                <c:pt idx="29">
                  <c:v>6711</c:v>
                </c:pt>
                <c:pt idx="30">
                  <c:v>7233</c:v>
                </c:pt>
                <c:pt idx="31">
                  <c:v>8338</c:v>
                </c:pt>
                <c:pt idx="32">
                  <c:v>8582</c:v>
                </c:pt>
                <c:pt idx="33">
                  <c:v>8764</c:v>
                </c:pt>
                <c:pt idx="34">
                  <c:v>8945</c:v>
                </c:pt>
                <c:pt idx="35">
                  <c:v>9092</c:v>
                </c:pt>
                <c:pt idx="36">
                  <c:v>9458</c:v>
                </c:pt>
                <c:pt idx="37">
                  <c:v>9730</c:v>
                </c:pt>
                <c:pt idx="38">
                  <c:v>9851</c:v>
                </c:pt>
                <c:pt idx="39">
                  <c:v>10033</c:v>
                </c:pt>
                <c:pt idx="40">
                  <c:v>11090</c:v>
                </c:pt>
                <c:pt idx="41">
                  <c:v>11567</c:v>
                </c:pt>
                <c:pt idx="42">
                  <c:v>13015</c:v>
                </c:pt>
                <c:pt idx="43">
                  <c:v>14710</c:v>
                </c:pt>
                <c:pt idx="44">
                  <c:v>14932</c:v>
                </c:pt>
                <c:pt idx="45">
                  <c:v>15093</c:v>
                </c:pt>
                <c:pt idx="46">
                  <c:v>15776</c:v>
                </c:pt>
                <c:pt idx="47">
                  <c:v>16179</c:v>
                </c:pt>
                <c:pt idx="48">
                  <c:v>16466</c:v>
                </c:pt>
                <c:pt idx="49">
                  <c:v>16787</c:v>
                </c:pt>
                <c:pt idx="50">
                  <c:v>16971</c:v>
                </c:pt>
                <c:pt idx="51">
                  <c:v>19881</c:v>
                </c:pt>
                <c:pt idx="52">
                  <c:v>20036</c:v>
                </c:pt>
                <c:pt idx="53">
                  <c:v>20167</c:v>
                </c:pt>
                <c:pt idx="54">
                  <c:v>20324</c:v>
                </c:pt>
                <c:pt idx="55">
                  <c:v>20632</c:v>
                </c:pt>
                <c:pt idx="56">
                  <c:v>20838</c:v>
                </c:pt>
                <c:pt idx="57">
                  <c:v>21106</c:v>
                </c:pt>
                <c:pt idx="58">
                  <c:v>21290</c:v>
                </c:pt>
                <c:pt idx="59">
                  <c:v>21382</c:v>
                </c:pt>
                <c:pt idx="60">
                  <c:v>21459</c:v>
                </c:pt>
                <c:pt idx="61">
                  <c:v>21611</c:v>
                </c:pt>
                <c:pt idx="62">
                  <c:v>21784</c:v>
                </c:pt>
                <c:pt idx="63">
                  <c:v>21945</c:v>
                </c:pt>
                <c:pt idx="64">
                  <c:v>22056</c:v>
                </c:pt>
                <c:pt idx="65">
                  <c:v>22124</c:v>
                </c:pt>
                <c:pt idx="66">
                  <c:v>22231</c:v>
                </c:pt>
                <c:pt idx="67">
                  <c:v>22327</c:v>
                </c:pt>
                <c:pt idx="68">
                  <c:v>22475</c:v>
                </c:pt>
                <c:pt idx="69">
                  <c:v>22694</c:v>
                </c:pt>
                <c:pt idx="70">
                  <c:v>22793</c:v>
                </c:pt>
                <c:pt idx="71">
                  <c:v>24680</c:v>
                </c:pt>
                <c:pt idx="72">
                  <c:v>24822</c:v>
                </c:pt>
                <c:pt idx="73">
                  <c:v>24948</c:v>
                </c:pt>
                <c:pt idx="74">
                  <c:v>24993</c:v>
                </c:pt>
                <c:pt idx="75">
                  <c:v>25142</c:v>
                </c:pt>
                <c:pt idx="76">
                  <c:v>25258</c:v>
                </c:pt>
                <c:pt idx="77">
                  <c:v>25571</c:v>
                </c:pt>
                <c:pt idx="78">
                  <c:v>25812</c:v>
                </c:pt>
                <c:pt idx="79">
                  <c:v>26041</c:v>
                </c:pt>
                <c:pt idx="80">
                  <c:v>26210</c:v>
                </c:pt>
                <c:pt idx="81">
                  <c:v>26258</c:v>
                </c:pt>
                <c:pt idx="82">
                  <c:v>26452</c:v>
                </c:pt>
                <c:pt idx="83">
                  <c:v>26874</c:v>
                </c:pt>
                <c:pt idx="84">
                  <c:v>27005</c:v>
                </c:pt>
                <c:pt idx="85">
                  <c:v>27141</c:v>
                </c:pt>
                <c:pt idx="86">
                  <c:v>27307</c:v>
                </c:pt>
                <c:pt idx="87">
                  <c:v>27359</c:v>
                </c:pt>
                <c:pt idx="88">
                  <c:v>27470</c:v>
                </c:pt>
                <c:pt idx="89">
                  <c:v>27610</c:v>
                </c:pt>
                <c:pt idx="90">
                  <c:v>27772</c:v>
                </c:pt>
                <c:pt idx="91">
                  <c:v>28080</c:v>
                </c:pt>
                <c:pt idx="92">
                  <c:v>28472</c:v>
                </c:pt>
                <c:pt idx="93">
                  <c:v>28564</c:v>
                </c:pt>
                <c:pt idx="94">
                  <c:v>28601</c:v>
                </c:pt>
                <c:pt idx="95">
                  <c:v>28689</c:v>
                </c:pt>
                <c:pt idx="96">
                  <c:v>28870</c:v>
                </c:pt>
                <c:pt idx="97">
                  <c:v>28956</c:v>
                </c:pt>
                <c:pt idx="98">
                  <c:v>29181</c:v>
                </c:pt>
                <c:pt idx="99">
                  <c:v>29781</c:v>
                </c:pt>
                <c:pt idx="100">
                  <c:v>30034</c:v>
                </c:pt>
                <c:pt idx="101">
                  <c:v>30080</c:v>
                </c:pt>
                <c:pt idx="102">
                  <c:v>30125</c:v>
                </c:pt>
                <c:pt idx="103">
                  <c:v>30570</c:v>
                </c:pt>
                <c:pt idx="104">
                  <c:v>30794</c:v>
                </c:pt>
                <c:pt idx="105">
                  <c:v>31399</c:v>
                </c:pt>
                <c:pt idx="106">
                  <c:v>31598</c:v>
                </c:pt>
                <c:pt idx="107">
                  <c:v>31703</c:v>
                </c:pt>
                <c:pt idx="108">
                  <c:v>31760</c:v>
                </c:pt>
                <c:pt idx="109">
                  <c:v>31882</c:v>
                </c:pt>
                <c:pt idx="110">
                  <c:v>32092</c:v>
                </c:pt>
                <c:pt idx="111">
                  <c:v>32223</c:v>
                </c:pt>
                <c:pt idx="112">
                  <c:v>32521</c:v>
                </c:pt>
                <c:pt idx="113">
                  <c:v>32736</c:v>
                </c:pt>
                <c:pt idx="114">
                  <c:v>32839</c:v>
                </c:pt>
                <c:pt idx="115">
                  <c:v>32898</c:v>
                </c:pt>
                <c:pt idx="116">
                  <c:v>32995</c:v>
                </c:pt>
                <c:pt idx="117">
                  <c:v>33482</c:v>
                </c:pt>
                <c:pt idx="118">
                  <c:v>33611</c:v>
                </c:pt>
                <c:pt idx="119">
                  <c:v>33995</c:v>
                </c:pt>
                <c:pt idx="120">
                  <c:v>34489</c:v>
                </c:pt>
                <c:pt idx="121">
                  <c:v>34759</c:v>
                </c:pt>
                <c:pt idx="122">
                  <c:v>34804</c:v>
                </c:pt>
                <c:pt idx="123">
                  <c:v>34931</c:v>
                </c:pt>
                <c:pt idx="124">
                  <c:v>36334</c:v>
                </c:pt>
                <c:pt idx="125">
                  <c:v>36589</c:v>
                </c:pt>
                <c:pt idx="126">
                  <c:v>37169</c:v>
                </c:pt>
                <c:pt idx="127">
                  <c:v>37607</c:v>
                </c:pt>
                <c:pt idx="128">
                  <c:v>38192</c:v>
                </c:pt>
                <c:pt idx="129">
                  <c:v>38267</c:v>
                </c:pt>
                <c:pt idx="130">
                  <c:v>38389</c:v>
                </c:pt>
                <c:pt idx="131">
                  <c:v>38638</c:v>
                </c:pt>
                <c:pt idx="132">
                  <c:v>39047</c:v>
                </c:pt>
                <c:pt idx="133">
                  <c:v>39437</c:v>
                </c:pt>
                <c:pt idx="134">
                  <c:v>41284</c:v>
                </c:pt>
                <c:pt idx="135">
                  <c:v>41649</c:v>
                </c:pt>
                <c:pt idx="136">
                  <c:v>41718</c:v>
                </c:pt>
                <c:pt idx="137">
                  <c:v>41995</c:v>
                </c:pt>
                <c:pt idx="138">
                  <c:v>42612</c:v>
                </c:pt>
                <c:pt idx="139">
                  <c:v>43507</c:v>
                </c:pt>
                <c:pt idx="140">
                  <c:v>44455</c:v>
                </c:pt>
                <c:pt idx="141">
                  <c:v>45542</c:v>
                </c:pt>
                <c:pt idx="142">
                  <c:v>46224</c:v>
                </c:pt>
                <c:pt idx="143">
                  <c:v>46330</c:v>
                </c:pt>
                <c:pt idx="144">
                  <c:v>46511</c:v>
                </c:pt>
                <c:pt idx="145">
                  <c:v>48459</c:v>
                </c:pt>
                <c:pt idx="146">
                  <c:v>49011</c:v>
                </c:pt>
                <c:pt idx="147">
                  <c:v>49887</c:v>
                </c:pt>
                <c:pt idx="148">
                  <c:v>50601</c:v>
                </c:pt>
                <c:pt idx="149">
                  <c:v>50908</c:v>
                </c:pt>
                <c:pt idx="150">
                  <c:v>51282</c:v>
                </c:pt>
                <c:pt idx="151">
                  <c:v>51469</c:v>
                </c:pt>
                <c:pt idx="152">
                  <c:v>52042</c:v>
                </c:pt>
                <c:pt idx="153">
                  <c:v>53362</c:v>
                </c:pt>
                <c:pt idx="154">
                  <c:v>54647</c:v>
                </c:pt>
                <c:pt idx="155">
                  <c:v>55450</c:v>
                </c:pt>
                <c:pt idx="156">
                  <c:v>56216</c:v>
                </c:pt>
                <c:pt idx="157">
                  <c:v>56558</c:v>
                </c:pt>
                <c:pt idx="158">
                  <c:v>56782</c:v>
                </c:pt>
                <c:pt idx="159">
                  <c:v>57524</c:v>
                </c:pt>
                <c:pt idx="160">
                  <c:v>58617</c:v>
                </c:pt>
                <c:pt idx="161">
                  <c:v>59671</c:v>
                </c:pt>
                <c:pt idx="162">
                  <c:v>59999</c:v>
                </c:pt>
                <c:pt idx="163">
                  <c:v>61163</c:v>
                </c:pt>
                <c:pt idx="164">
                  <c:v>61366</c:v>
                </c:pt>
                <c:pt idx="165">
                  <c:v>61500</c:v>
                </c:pt>
                <c:pt idx="166">
                  <c:v>61777</c:v>
                </c:pt>
                <c:pt idx="167">
                  <c:v>62419</c:v>
                </c:pt>
                <c:pt idx="168">
                  <c:v>63086</c:v>
                </c:pt>
                <c:pt idx="169">
                  <c:v>63456</c:v>
                </c:pt>
                <c:pt idx="170">
                  <c:v>63840</c:v>
                </c:pt>
                <c:pt idx="171">
                  <c:v>63980</c:v>
                </c:pt>
                <c:pt idx="172">
                  <c:v>64156</c:v>
                </c:pt>
                <c:pt idx="173">
                  <c:v>64540</c:v>
                </c:pt>
                <c:pt idx="174">
                  <c:v>65475</c:v>
                </c:pt>
                <c:pt idx="175">
                  <c:v>66212</c:v>
                </c:pt>
                <c:pt idx="176">
                  <c:v>67015</c:v>
                </c:pt>
                <c:pt idx="177">
                  <c:v>67654</c:v>
                </c:pt>
                <c:pt idx="178">
                  <c:v>67931</c:v>
                </c:pt>
                <c:pt idx="179">
                  <c:v>68705</c:v>
                </c:pt>
                <c:pt idx="180">
                  <c:v>69785</c:v>
                </c:pt>
                <c:pt idx="181">
                  <c:v>70966</c:v>
                </c:pt>
                <c:pt idx="182">
                  <c:v>71706</c:v>
                </c:pt>
                <c:pt idx="183">
                  <c:v>72675</c:v>
                </c:pt>
                <c:pt idx="184">
                  <c:v>73639</c:v>
                </c:pt>
                <c:pt idx="185">
                  <c:v>74299</c:v>
                </c:pt>
                <c:pt idx="186">
                  <c:v>74583</c:v>
                </c:pt>
                <c:pt idx="187">
                  <c:v>76149</c:v>
                </c:pt>
                <c:pt idx="188">
                  <c:v>77902</c:v>
                </c:pt>
                <c:pt idx="189">
                  <c:v>78590</c:v>
                </c:pt>
                <c:pt idx="190">
                  <c:v>80009</c:v>
                </c:pt>
                <c:pt idx="191">
                  <c:v>81894</c:v>
                </c:pt>
                <c:pt idx="192">
                  <c:v>83769</c:v>
                </c:pt>
                <c:pt idx="193">
                  <c:v>85294</c:v>
                </c:pt>
                <c:pt idx="194">
                  <c:v>87536</c:v>
                </c:pt>
                <c:pt idx="195">
                  <c:v>90638</c:v>
                </c:pt>
                <c:pt idx="196">
                  <c:v>93051</c:v>
                </c:pt>
                <c:pt idx="197">
                  <c:v>95867</c:v>
                </c:pt>
                <c:pt idx="198">
                  <c:v>101597</c:v>
                </c:pt>
                <c:pt idx="199">
                  <c:v>102869</c:v>
                </c:pt>
                <c:pt idx="200">
                  <c:v>105857</c:v>
                </c:pt>
                <c:pt idx="201">
                  <c:v>110960</c:v>
                </c:pt>
                <c:pt idx="202">
                  <c:v>114971</c:v>
                </c:pt>
                <c:pt idx="203">
                  <c:v>117586</c:v>
                </c:pt>
                <c:pt idx="204">
                  <c:v>121095</c:v>
                </c:pt>
                <c:pt idx="205">
                  <c:v>124242</c:v>
                </c:pt>
                <c:pt idx="206">
                  <c:v>126298</c:v>
                </c:pt>
                <c:pt idx="207">
                  <c:v>128082</c:v>
                </c:pt>
                <c:pt idx="208">
                  <c:v>130637</c:v>
                </c:pt>
                <c:pt idx="209">
                  <c:v>135346</c:v>
                </c:pt>
                <c:pt idx="210">
                  <c:v>142680</c:v>
                </c:pt>
                <c:pt idx="211">
                  <c:v>147106</c:v>
                </c:pt>
                <c:pt idx="212">
                  <c:v>150729</c:v>
                </c:pt>
                <c:pt idx="213">
                  <c:v>151648</c:v>
                </c:pt>
                <c:pt idx="214">
                  <c:v>153270</c:v>
                </c:pt>
                <c:pt idx="215">
                  <c:v>155525</c:v>
                </c:pt>
                <c:pt idx="216">
                  <c:v>158716</c:v>
                </c:pt>
                <c:pt idx="217">
                  <c:v>161693</c:v>
                </c:pt>
                <c:pt idx="218">
                  <c:v>166014</c:v>
                </c:pt>
                <c:pt idx="219">
                  <c:v>177306</c:v>
                </c:pt>
                <c:pt idx="220">
                  <c:v>179470</c:v>
                </c:pt>
                <c:pt idx="221">
                  <c:v>181476</c:v>
                </c:pt>
                <c:pt idx="222">
                  <c:v>187022</c:v>
                </c:pt>
                <c:pt idx="223">
                  <c:v>193260</c:v>
                </c:pt>
                <c:pt idx="224">
                  <c:v>198361</c:v>
                </c:pt>
                <c:pt idx="225">
                  <c:v>202504</c:v>
                </c:pt>
                <c:pt idx="226">
                  <c:v>206446</c:v>
                </c:pt>
                <c:pt idx="227">
                  <c:v>208730</c:v>
                </c:pt>
                <c:pt idx="228">
                  <c:v>210942</c:v>
                </c:pt>
                <c:pt idx="229">
                  <c:v>217256</c:v>
                </c:pt>
                <c:pt idx="230">
                  <c:v>227976</c:v>
                </c:pt>
                <c:pt idx="231">
                  <c:v>234146</c:v>
                </c:pt>
                <c:pt idx="232">
                  <c:v>242769</c:v>
                </c:pt>
                <c:pt idx="233">
                  <c:v>245617</c:v>
                </c:pt>
                <c:pt idx="234">
                  <c:v>246691</c:v>
                </c:pt>
                <c:pt idx="235">
                  <c:v>249113</c:v>
                </c:pt>
                <c:pt idx="236">
                  <c:v>253645</c:v>
                </c:pt>
                <c:pt idx="237">
                  <c:v>256888</c:v>
                </c:pt>
                <c:pt idx="238">
                  <c:v>260267</c:v>
                </c:pt>
                <c:pt idx="239">
                  <c:v>261396</c:v>
                </c:pt>
                <c:pt idx="240">
                  <c:v>263207</c:v>
                </c:pt>
                <c:pt idx="241">
                  <c:v>264997</c:v>
                </c:pt>
                <c:pt idx="242">
                  <c:v>266825</c:v>
                </c:pt>
                <c:pt idx="243">
                  <c:v>269571</c:v>
                </c:pt>
                <c:pt idx="244">
                  <c:v>271289</c:v>
                </c:pt>
                <c:pt idx="245">
                  <c:v>273118</c:v>
                </c:pt>
                <c:pt idx="246">
                  <c:v>275076</c:v>
                </c:pt>
                <c:pt idx="247">
                  <c:v>276666</c:v>
                </c:pt>
                <c:pt idx="248">
                  <c:v>278634</c:v>
                </c:pt>
                <c:pt idx="249">
                  <c:v>280843</c:v>
                </c:pt>
                <c:pt idx="250">
                  <c:v>283071</c:v>
                </c:pt>
                <c:pt idx="251">
                  <c:v>290408</c:v>
                </c:pt>
                <c:pt idx="252">
                  <c:v>295095</c:v>
                </c:pt>
                <c:pt idx="253">
                  <c:v>297833</c:v>
                </c:pt>
                <c:pt idx="254">
                  <c:v>300288</c:v>
                </c:pt>
                <c:pt idx="255">
                  <c:v>302314</c:v>
                </c:pt>
                <c:pt idx="256">
                  <c:v>308607</c:v>
                </c:pt>
                <c:pt idx="257">
                  <c:v>312984</c:v>
                </c:pt>
                <c:pt idx="258">
                  <c:v>321207</c:v>
                </c:pt>
                <c:pt idx="259">
                  <c:v>324923</c:v>
                </c:pt>
                <c:pt idx="260">
                  <c:v>328692</c:v>
                </c:pt>
                <c:pt idx="261">
                  <c:v>331469</c:v>
                </c:pt>
                <c:pt idx="262">
                  <c:v>334246</c:v>
                </c:pt>
                <c:pt idx="263">
                  <c:v>337480</c:v>
                </c:pt>
                <c:pt idx="264">
                  <c:v>342079</c:v>
                </c:pt>
                <c:pt idx="265">
                  <c:v>351620</c:v>
                </c:pt>
                <c:pt idx="266">
                  <c:v>356799</c:v>
                </c:pt>
                <c:pt idx="267">
                  <c:v>360895</c:v>
                </c:pt>
                <c:pt idx="268">
                  <c:v>366717</c:v>
                </c:pt>
                <c:pt idx="269">
                  <c:v>372476</c:v>
                </c:pt>
                <c:pt idx="270">
                  <c:v>375503</c:v>
                </c:pt>
                <c:pt idx="271">
                  <c:v>383421</c:v>
                </c:pt>
                <c:pt idx="272">
                  <c:v>387354</c:v>
                </c:pt>
                <c:pt idx="273">
                  <c:v>395740</c:v>
                </c:pt>
                <c:pt idx="274">
                  <c:v>401558</c:v>
                </c:pt>
                <c:pt idx="275">
                  <c:v>406876</c:v>
                </c:pt>
                <c:pt idx="276">
                  <c:v>409565</c:v>
                </c:pt>
                <c:pt idx="277">
                  <c:v>414234</c:v>
                </c:pt>
                <c:pt idx="278">
                  <c:v>420283</c:v>
                </c:pt>
                <c:pt idx="279">
                  <c:v>426155</c:v>
                </c:pt>
                <c:pt idx="280">
                  <c:v>430966</c:v>
                </c:pt>
                <c:pt idx="281">
                  <c:v>434413</c:v>
                </c:pt>
                <c:pt idx="282">
                  <c:v>438135</c:v>
                </c:pt>
                <c:pt idx="283">
                  <c:v>441445</c:v>
                </c:pt>
                <c:pt idx="284">
                  <c:v>444284</c:v>
                </c:pt>
                <c:pt idx="285">
                  <c:v>448882</c:v>
                </c:pt>
                <c:pt idx="286">
                  <c:v>454458</c:v>
                </c:pt>
                <c:pt idx="287">
                  <c:v>459123</c:v>
                </c:pt>
                <c:pt idx="288">
                  <c:v>465470</c:v>
                </c:pt>
                <c:pt idx="289">
                  <c:v>469703</c:v>
                </c:pt>
                <c:pt idx="290">
                  <c:v>472011</c:v>
                </c:pt>
                <c:pt idx="291">
                  <c:v>483478</c:v>
                </c:pt>
                <c:pt idx="292">
                  <c:v>486936</c:v>
                </c:pt>
                <c:pt idx="293">
                  <c:v>490707</c:v>
                </c:pt>
                <c:pt idx="294">
                  <c:v>496140</c:v>
                </c:pt>
                <c:pt idx="295">
                  <c:v>500671</c:v>
                </c:pt>
                <c:pt idx="296">
                  <c:v>505156</c:v>
                </c:pt>
                <c:pt idx="297">
                  <c:v>509030</c:v>
                </c:pt>
                <c:pt idx="298">
                  <c:v>512809</c:v>
                </c:pt>
                <c:pt idx="299">
                  <c:v>519050</c:v>
                </c:pt>
                <c:pt idx="300">
                  <c:v>528126</c:v>
                </c:pt>
                <c:pt idx="301">
                  <c:v>536082</c:v>
                </c:pt>
                <c:pt idx="302">
                  <c:v>543346</c:v>
                </c:pt>
                <c:pt idx="303">
                  <c:v>550406</c:v>
                </c:pt>
                <c:pt idx="304">
                  <c:v>554777</c:v>
                </c:pt>
                <c:pt idx="305">
                  <c:v>562382</c:v>
                </c:pt>
                <c:pt idx="306">
                  <c:v>567821</c:v>
                </c:pt>
                <c:pt idx="307">
                  <c:v>576667</c:v>
                </c:pt>
                <c:pt idx="308">
                  <c:v>585214</c:v>
                </c:pt>
                <c:pt idx="309">
                  <c:v>601173</c:v>
                </c:pt>
                <c:pt idx="310">
                  <c:v>610813</c:v>
                </c:pt>
                <c:pt idx="311">
                  <c:v>615563</c:v>
                </c:pt>
                <c:pt idx="312">
                  <c:v>622843</c:v>
                </c:pt>
                <c:pt idx="313">
                  <c:v>631325</c:v>
                </c:pt>
                <c:pt idx="314">
                  <c:v>648623</c:v>
                </c:pt>
                <c:pt idx="315">
                  <c:v>669729</c:v>
                </c:pt>
                <c:pt idx="316">
                  <c:v>680862</c:v>
                </c:pt>
                <c:pt idx="317">
                  <c:v>691464</c:v>
                </c:pt>
                <c:pt idx="318">
                  <c:v>695632</c:v>
                </c:pt>
                <c:pt idx="319">
                  <c:v>704094</c:v>
                </c:pt>
                <c:pt idx="320">
                  <c:v>709743</c:v>
                </c:pt>
                <c:pt idx="321">
                  <c:v>719036</c:v>
                </c:pt>
                <c:pt idx="322">
                  <c:v>731959</c:v>
                </c:pt>
                <c:pt idx="323">
                  <c:v>738494</c:v>
                </c:pt>
                <c:pt idx="324">
                  <c:v>744577</c:v>
                </c:pt>
                <c:pt idx="325">
                  <c:v>748585</c:v>
                </c:pt>
                <c:pt idx="326">
                  <c:v>753423</c:v>
                </c:pt>
                <c:pt idx="327">
                  <c:v>757461</c:v>
                </c:pt>
                <c:pt idx="328">
                  <c:v>766395</c:v>
                </c:pt>
                <c:pt idx="329">
                  <c:v>781744</c:v>
                </c:pt>
                <c:pt idx="330">
                  <c:v>795970</c:v>
                </c:pt>
                <c:pt idx="331">
                  <c:v>803336</c:v>
                </c:pt>
                <c:pt idx="332">
                  <c:v>806316</c:v>
                </c:pt>
                <c:pt idx="333">
                  <c:v>809103</c:v>
                </c:pt>
                <c:pt idx="334">
                  <c:v>813948</c:v>
                </c:pt>
                <c:pt idx="335">
                  <c:v>822830</c:v>
                </c:pt>
                <c:pt idx="336">
                  <c:v>831389</c:v>
                </c:pt>
                <c:pt idx="337">
                  <c:v>846676</c:v>
                </c:pt>
                <c:pt idx="338">
                  <c:v>851027</c:v>
                </c:pt>
                <c:pt idx="339">
                  <c:v>853927</c:v>
                </c:pt>
                <c:pt idx="340">
                  <c:v>857909</c:v>
                </c:pt>
                <c:pt idx="341">
                  <c:v>865238</c:v>
                </c:pt>
                <c:pt idx="342">
                  <c:v>875598</c:v>
                </c:pt>
                <c:pt idx="343">
                  <c:v>882762</c:v>
                </c:pt>
                <c:pt idx="344">
                  <c:v>896383</c:v>
                </c:pt>
                <c:pt idx="345">
                  <c:v>901363</c:v>
                </c:pt>
                <c:pt idx="346">
                  <c:v>906818</c:v>
                </c:pt>
                <c:pt idx="347">
                  <c:v>912607</c:v>
                </c:pt>
                <c:pt idx="348">
                  <c:v>922906</c:v>
                </c:pt>
                <c:pt idx="349">
                  <c:v>932169</c:v>
                </c:pt>
                <c:pt idx="350">
                  <c:v>944896</c:v>
                </c:pt>
                <c:pt idx="351">
                  <c:v>967891</c:v>
                </c:pt>
                <c:pt idx="352">
                  <c:v>978476</c:v>
                </c:pt>
                <c:pt idx="353">
                  <c:v>982525</c:v>
                </c:pt>
                <c:pt idx="354">
                  <c:v>991085</c:v>
                </c:pt>
                <c:pt idx="355">
                  <c:v>999012</c:v>
                </c:pt>
                <c:pt idx="356">
                  <c:v>1015743</c:v>
                </c:pt>
                <c:pt idx="357">
                  <c:v>1028838</c:v>
                </c:pt>
                <c:pt idx="358">
                  <c:v>1044867</c:v>
                </c:pt>
                <c:pt idx="359">
                  <c:v>1057532</c:v>
                </c:pt>
                <c:pt idx="360">
                  <c:v>1062540</c:v>
                </c:pt>
                <c:pt idx="361">
                  <c:v>1068997</c:v>
                </c:pt>
                <c:pt idx="362">
                  <c:v>1075778</c:v>
                </c:pt>
                <c:pt idx="363">
                  <c:v>1086301</c:v>
                </c:pt>
                <c:pt idx="364">
                  <c:v>1095736</c:v>
                </c:pt>
                <c:pt idx="365">
                  <c:v>1101820</c:v>
                </c:pt>
                <c:pt idx="366">
                  <c:v>1106171</c:v>
                </c:pt>
                <c:pt idx="367">
                  <c:v>1111746</c:v>
                </c:pt>
                <c:pt idx="368">
                  <c:v>1116629</c:v>
                </c:pt>
                <c:pt idx="369">
                  <c:v>1123578</c:v>
                </c:pt>
                <c:pt idx="370">
                  <c:v>1131337</c:v>
                </c:pt>
                <c:pt idx="371">
                  <c:v>1142286</c:v>
                </c:pt>
                <c:pt idx="372">
                  <c:v>1151722</c:v>
                </c:pt>
                <c:pt idx="373">
                  <c:v>1155823</c:v>
                </c:pt>
                <c:pt idx="374">
                  <c:v>1159582</c:v>
                </c:pt>
                <c:pt idx="375">
                  <c:v>1165108</c:v>
                </c:pt>
                <c:pt idx="376">
                  <c:v>1172037</c:v>
                </c:pt>
                <c:pt idx="377">
                  <c:v>1181291</c:v>
                </c:pt>
                <c:pt idx="378">
                  <c:v>1193283</c:v>
                </c:pt>
                <c:pt idx="379">
                  <c:v>1216584</c:v>
                </c:pt>
                <c:pt idx="380">
                  <c:v>1241330</c:v>
                </c:pt>
                <c:pt idx="381">
                  <c:v>1245981</c:v>
                </c:pt>
                <c:pt idx="382">
                  <c:v>1254643</c:v>
                </c:pt>
                <c:pt idx="383">
                  <c:v>1264276</c:v>
                </c:pt>
                <c:pt idx="384">
                  <c:v>1273191</c:v>
                </c:pt>
                <c:pt idx="385">
                  <c:v>1282297</c:v>
                </c:pt>
                <c:pt idx="386">
                  <c:v>1291964</c:v>
                </c:pt>
                <c:pt idx="387">
                  <c:v>1301379</c:v>
                </c:pt>
                <c:pt idx="388">
                  <c:v>1304935</c:v>
                </c:pt>
                <c:pt idx="389">
                  <c:v>1307914</c:v>
                </c:pt>
                <c:pt idx="390">
                  <c:v>1314290</c:v>
                </c:pt>
                <c:pt idx="391">
                  <c:v>1320664</c:v>
                </c:pt>
                <c:pt idx="392">
                  <c:v>1325879</c:v>
                </c:pt>
                <c:pt idx="393">
                  <c:v>1332910</c:v>
                </c:pt>
                <c:pt idx="394">
                  <c:v>1338077</c:v>
                </c:pt>
                <c:pt idx="395">
                  <c:v>1341166</c:v>
                </c:pt>
                <c:pt idx="396">
                  <c:v>1344844</c:v>
                </c:pt>
                <c:pt idx="397">
                  <c:v>1351348</c:v>
                </c:pt>
                <c:pt idx="398">
                  <c:v>1363678</c:v>
                </c:pt>
                <c:pt idx="399">
                  <c:v>1369741</c:v>
                </c:pt>
                <c:pt idx="400">
                  <c:v>1386435</c:v>
                </c:pt>
                <c:pt idx="401">
                  <c:v>1391142</c:v>
                </c:pt>
                <c:pt idx="402">
                  <c:v>1394368</c:v>
                </c:pt>
                <c:pt idx="403">
                  <c:v>1399743</c:v>
                </c:pt>
                <c:pt idx="404">
                  <c:v>1407152</c:v>
                </c:pt>
                <c:pt idx="405">
                  <c:v>1416631</c:v>
                </c:pt>
                <c:pt idx="406">
                  <c:v>1423581</c:v>
                </c:pt>
                <c:pt idx="407">
                  <c:v>1429341</c:v>
                </c:pt>
                <c:pt idx="408">
                  <c:v>1434743</c:v>
                </c:pt>
                <c:pt idx="409">
                  <c:v>1443188</c:v>
                </c:pt>
                <c:pt idx="410">
                  <c:v>1448404</c:v>
                </c:pt>
                <c:pt idx="411">
                  <c:v>1454099</c:v>
                </c:pt>
                <c:pt idx="412">
                  <c:v>1460685</c:v>
                </c:pt>
                <c:pt idx="413">
                  <c:v>1470207</c:v>
                </c:pt>
                <c:pt idx="414">
                  <c:v>1479069</c:v>
                </c:pt>
                <c:pt idx="415">
                  <c:v>1485716</c:v>
                </c:pt>
                <c:pt idx="416">
                  <c:v>1489159</c:v>
                </c:pt>
                <c:pt idx="417">
                  <c:v>1493576</c:v>
                </c:pt>
                <c:pt idx="418">
                  <c:v>1502868</c:v>
                </c:pt>
                <c:pt idx="419">
                  <c:v>1513046</c:v>
                </c:pt>
                <c:pt idx="420">
                  <c:v>1525561</c:v>
                </c:pt>
                <c:pt idx="421">
                  <c:v>1532519</c:v>
                </c:pt>
                <c:pt idx="422">
                  <c:v>1541483</c:v>
                </c:pt>
                <c:pt idx="423">
                  <c:v>1546170</c:v>
                </c:pt>
                <c:pt idx="424">
                  <c:v>1549751</c:v>
                </c:pt>
                <c:pt idx="425">
                  <c:v>1559837</c:v>
                </c:pt>
                <c:pt idx="426">
                  <c:v>1570253</c:v>
                </c:pt>
                <c:pt idx="427">
                  <c:v>1579618</c:v>
                </c:pt>
                <c:pt idx="428">
                  <c:v>1586908</c:v>
                </c:pt>
                <c:pt idx="429">
                  <c:v>1590880</c:v>
                </c:pt>
                <c:pt idx="430">
                  <c:v>1594286</c:v>
                </c:pt>
                <c:pt idx="431">
                  <c:v>1600978</c:v>
                </c:pt>
                <c:pt idx="432">
                  <c:v>1607315</c:v>
                </c:pt>
                <c:pt idx="433">
                  <c:v>1616885</c:v>
                </c:pt>
                <c:pt idx="434">
                  <c:v>1624108</c:v>
                </c:pt>
                <c:pt idx="435">
                  <c:v>1627935</c:v>
                </c:pt>
                <c:pt idx="436">
                  <c:v>1633219</c:v>
                </c:pt>
                <c:pt idx="437">
                  <c:v>1637041</c:v>
                </c:pt>
                <c:pt idx="438">
                  <c:v>1641162</c:v>
                </c:pt>
                <c:pt idx="439">
                  <c:v>1653987</c:v>
                </c:pt>
                <c:pt idx="440">
                  <c:v>1662323</c:v>
                </c:pt>
                <c:pt idx="441">
                  <c:v>1669611</c:v>
                </c:pt>
                <c:pt idx="442">
                  <c:v>1677872</c:v>
                </c:pt>
                <c:pt idx="443">
                  <c:v>1681651</c:v>
                </c:pt>
                <c:pt idx="444">
                  <c:v>1684153</c:v>
                </c:pt>
                <c:pt idx="445">
                  <c:v>1694419</c:v>
                </c:pt>
                <c:pt idx="446">
                  <c:v>1699966</c:v>
                </c:pt>
                <c:pt idx="447">
                  <c:v>1716071</c:v>
                </c:pt>
                <c:pt idx="448">
                  <c:v>1723234</c:v>
                </c:pt>
                <c:pt idx="449">
                  <c:v>1749461</c:v>
                </c:pt>
                <c:pt idx="450">
                  <c:v>1757802</c:v>
                </c:pt>
                <c:pt idx="451">
                  <c:v>1762636</c:v>
                </c:pt>
                <c:pt idx="452">
                  <c:v>1770000</c:v>
                </c:pt>
                <c:pt idx="453">
                  <c:v>1777703</c:v>
                </c:pt>
                <c:pt idx="454">
                  <c:v>1791255</c:v>
                </c:pt>
                <c:pt idx="455">
                  <c:v>1799348</c:v>
                </c:pt>
                <c:pt idx="456">
                  <c:v>1808245</c:v>
                </c:pt>
                <c:pt idx="457">
                  <c:v>1815831</c:v>
                </c:pt>
                <c:pt idx="458">
                  <c:v>1826956</c:v>
                </c:pt>
                <c:pt idx="459">
                  <c:v>1830320</c:v>
                </c:pt>
                <c:pt idx="460">
                  <c:v>1836953</c:v>
                </c:pt>
                <c:pt idx="461">
                  <c:v>1848324</c:v>
                </c:pt>
                <c:pt idx="462">
                  <c:v>1858335</c:v>
                </c:pt>
                <c:pt idx="463">
                  <c:v>1864518</c:v>
                </c:pt>
                <c:pt idx="464">
                  <c:v>1869260</c:v>
                </c:pt>
                <c:pt idx="465">
                  <c:v>1872980</c:v>
                </c:pt>
                <c:pt idx="466">
                  <c:v>1876902</c:v>
                </c:pt>
                <c:pt idx="467">
                  <c:v>1888688</c:v>
                </c:pt>
                <c:pt idx="468">
                  <c:v>1897837</c:v>
                </c:pt>
                <c:pt idx="469">
                  <c:v>1906902</c:v>
                </c:pt>
                <c:pt idx="470">
                  <c:v>1916275</c:v>
                </c:pt>
                <c:pt idx="471">
                  <c:v>1923784</c:v>
                </c:pt>
                <c:pt idx="472">
                  <c:v>1926924</c:v>
                </c:pt>
                <c:pt idx="473">
                  <c:v>1931303</c:v>
                </c:pt>
                <c:pt idx="474">
                  <c:v>1944444</c:v>
                </c:pt>
                <c:pt idx="475">
                  <c:v>1961932</c:v>
                </c:pt>
                <c:pt idx="476">
                  <c:v>1974773</c:v>
                </c:pt>
                <c:pt idx="477">
                  <c:v>1986439</c:v>
                </c:pt>
                <c:pt idx="478">
                  <c:v>1992866</c:v>
                </c:pt>
                <c:pt idx="479">
                  <c:v>1998025</c:v>
                </c:pt>
                <c:pt idx="480">
                  <c:v>2005112</c:v>
                </c:pt>
                <c:pt idx="481">
                  <c:v>2017853</c:v>
                </c:pt>
                <c:pt idx="482">
                  <c:v>2027394</c:v>
                </c:pt>
                <c:pt idx="483">
                  <c:v>2050605</c:v>
                </c:pt>
                <c:pt idx="484">
                  <c:v>2064646</c:v>
                </c:pt>
                <c:pt idx="485">
                  <c:v>2075383</c:v>
                </c:pt>
                <c:pt idx="486">
                  <c:v>2078334</c:v>
                </c:pt>
                <c:pt idx="487">
                  <c:v>2084209</c:v>
                </c:pt>
                <c:pt idx="488">
                  <c:v>2094123</c:v>
                </c:pt>
                <c:pt idx="489">
                  <c:v>2104370</c:v>
                </c:pt>
                <c:pt idx="490">
                  <c:v>2113582</c:v>
                </c:pt>
                <c:pt idx="491">
                  <c:v>2124113</c:v>
                </c:pt>
                <c:pt idx="492">
                  <c:v>2129556</c:v>
                </c:pt>
                <c:pt idx="493">
                  <c:v>2132331</c:v>
                </c:pt>
                <c:pt idx="494">
                  <c:v>2138240</c:v>
                </c:pt>
                <c:pt idx="495">
                  <c:v>2152121</c:v>
                </c:pt>
                <c:pt idx="496">
                  <c:v>2159260</c:v>
                </c:pt>
                <c:pt idx="497">
                  <c:v>2210567</c:v>
                </c:pt>
                <c:pt idx="498">
                  <c:v>2224468</c:v>
                </c:pt>
                <c:pt idx="499">
                  <c:v>2234132</c:v>
                </c:pt>
                <c:pt idx="500">
                  <c:v>2238292</c:v>
                </c:pt>
                <c:pt idx="501">
                  <c:v>2244899</c:v>
                </c:pt>
                <c:pt idx="502">
                  <c:v>2253717</c:v>
                </c:pt>
                <c:pt idx="503">
                  <c:v>2262947</c:v>
                </c:pt>
                <c:pt idx="504">
                  <c:v>2271926</c:v>
                </c:pt>
                <c:pt idx="505">
                  <c:v>2279356</c:v>
                </c:pt>
                <c:pt idx="506">
                  <c:v>2296148</c:v>
                </c:pt>
                <c:pt idx="507">
                  <c:v>2300674</c:v>
                </c:pt>
                <c:pt idx="508">
                  <c:v>2305357</c:v>
                </c:pt>
                <c:pt idx="509">
                  <c:v>2316670</c:v>
                </c:pt>
                <c:pt idx="510">
                  <c:v>2324203</c:v>
                </c:pt>
                <c:pt idx="511">
                  <c:v>2333560</c:v>
                </c:pt>
                <c:pt idx="512">
                  <c:v>2343538</c:v>
                </c:pt>
                <c:pt idx="513">
                  <c:v>2351137</c:v>
                </c:pt>
                <c:pt idx="514">
                  <c:v>2356501</c:v>
                </c:pt>
                <c:pt idx="515">
                  <c:v>2364444</c:v>
                </c:pt>
                <c:pt idx="516">
                  <c:v>2373340</c:v>
                </c:pt>
                <c:pt idx="517">
                  <c:v>2391606</c:v>
                </c:pt>
                <c:pt idx="518">
                  <c:v>2407106</c:v>
                </c:pt>
                <c:pt idx="519">
                  <c:v>2418173</c:v>
                </c:pt>
                <c:pt idx="520">
                  <c:v>2432591</c:v>
                </c:pt>
                <c:pt idx="521">
                  <c:v>2437012</c:v>
                </c:pt>
                <c:pt idx="522">
                  <c:v>2463808</c:v>
                </c:pt>
                <c:pt idx="523">
                  <c:v>2476327</c:v>
                </c:pt>
                <c:pt idx="524">
                  <c:v>2495139</c:v>
                </c:pt>
                <c:pt idx="525">
                  <c:v>2507460</c:v>
                </c:pt>
                <c:pt idx="526">
                  <c:v>2521708</c:v>
                </c:pt>
                <c:pt idx="527">
                  <c:v>2571842</c:v>
                </c:pt>
                <c:pt idx="528">
                  <c:v>2592329</c:v>
                </c:pt>
                <c:pt idx="529">
                  <c:v>2604562</c:v>
                </c:pt>
                <c:pt idx="530">
                  <c:v>2621453</c:v>
                </c:pt>
                <c:pt idx="531">
                  <c:v>2633854</c:v>
                </c:pt>
                <c:pt idx="532">
                  <c:v>2651409</c:v>
                </c:pt>
                <c:pt idx="533">
                  <c:v>2663340</c:v>
                </c:pt>
                <c:pt idx="534">
                  <c:v>2685296</c:v>
                </c:pt>
                <c:pt idx="535">
                  <c:v>2694529</c:v>
                </c:pt>
                <c:pt idx="536">
                  <c:v>2705386</c:v>
                </c:pt>
                <c:pt idx="537">
                  <c:v>2726993</c:v>
                </c:pt>
                <c:pt idx="538">
                  <c:v>2748094</c:v>
                </c:pt>
                <c:pt idx="539">
                  <c:v>2768271</c:v>
                </c:pt>
                <c:pt idx="540">
                  <c:v>2782777</c:v>
                </c:pt>
                <c:pt idx="541">
                  <c:v>2789610</c:v>
                </c:pt>
                <c:pt idx="542">
                  <c:v>2843445</c:v>
                </c:pt>
                <c:pt idx="543">
                  <c:v>2850878</c:v>
                </c:pt>
                <c:pt idx="544">
                  <c:v>2859992</c:v>
                </c:pt>
                <c:pt idx="545">
                  <c:v>2870300</c:v>
                </c:pt>
                <c:pt idx="546">
                  <c:v>2880405</c:v>
                </c:pt>
                <c:pt idx="547">
                  <c:v>2891548</c:v>
                </c:pt>
                <c:pt idx="548">
                  <c:v>2898634</c:v>
                </c:pt>
                <c:pt idx="549">
                  <c:v>2903928</c:v>
                </c:pt>
                <c:pt idx="550">
                  <c:v>2913259</c:v>
                </c:pt>
                <c:pt idx="551">
                  <c:v>2927616</c:v>
                </c:pt>
                <c:pt idx="552">
                  <c:v>2956101</c:v>
                </c:pt>
                <c:pt idx="553">
                  <c:v>2970622</c:v>
                </c:pt>
                <c:pt idx="554">
                  <c:v>2985883</c:v>
                </c:pt>
                <c:pt idx="555">
                  <c:v>2994527</c:v>
                </c:pt>
                <c:pt idx="556">
                  <c:v>2998901</c:v>
                </c:pt>
                <c:pt idx="557">
                  <c:v>3011198</c:v>
                </c:pt>
                <c:pt idx="558">
                  <c:v>3021042</c:v>
                </c:pt>
                <c:pt idx="559">
                  <c:v>3031050</c:v>
                </c:pt>
                <c:pt idx="560">
                  <c:v>3039275</c:v>
                </c:pt>
                <c:pt idx="561">
                  <c:v>3048402</c:v>
                </c:pt>
                <c:pt idx="562">
                  <c:v>3056263</c:v>
                </c:pt>
                <c:pt idx="563">
                  <c:v>3064056</c:v>
                </c:pt>
                <c:pt idx="564">
                  <c:v>3069759</c:v>
                </c:pt>
                <c:pt idx="565">
                  <c:v>3078977</c:v>
                </c:pt>
                <c:pt idx="566">
                  <c:v>3093133</c:v>
                </c:pt>
                <c:pt idx="567">
                  <c:v>3103188</c:v>
                </c:pt>
                <c:pt idx="568">
                  <c:v>3113518</c:v>
                </c:pt>
                <c:pt idx="569">
                  <c:v>3120551</c:v>
                </c:pt>
                <c:pt idx="570">
                  <c:v>3128061</c:v>
                </c:pt>
                <c:pt idx="571">
                  <c:v>3142887</c:v>
                </c:pt>
                <c:pt idx="572">
                  <c:v>3149757</c:v>
                </c:pt>
                <c:pt idx="573">
                  <c:v>3164854</c:v>
                </c:pt>
                <c:pt idx="574">
                  <c:v>3171886</c:v>
                </c:pt>
                <c:pt idx="575">
                  <c:v>3180017</c:v>
                </c:pt>
                <c:pt idx="576">
                  <c:v>3185001</c:v>
                </c:pt>
                <c:pt idx="577">
                  <c:v>3188714</c:v>
                </c:pt>
                <c:pt idx="578">
                  <c:v>3194996</c:v>
                </c:pt>
                <c:pt idx="579">
                  <c:v>3202710</c:v>
                </c:pt>
                <c:pt idx="580">
                  <c:v>3210338</c:v>
                </c:pt>
                <c:pt idx="581">
                  <c:v>3215826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139584"/>
        <c:axId val="121141120"/>
      </c:lineChart>
      <c:dateAx>
        <c:axId val="121139584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crossAx val="121141120"/>
        <c:crosses val="autoZero"/>
        <c:auto val="1"/>
        <c:lblOffset val="100"/>
        <c:baseTimeUnit val="days"/>
      </c:dateAx>
      <c:valAx>
        <c:axId val="121141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121139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Tempo de upload (min) x </a:t>
            </a:r>
            <a:r>
              <a:rPr lang="en-US" sz="1400" dirty="0" err="1"/>
              <a:t>Tamanho</a:t>
            </a:r>
            <a:r>
              <a:rPr lang="en-US" sz="1400" dirty="0"/>
              <a:t> do </a:t>
            </a:r>
            <a:r>
              <a:rPr lang="en-US" sz="1400" dirty="0" err="1"/>
              <a:t>arquivo</a:t>
            </a:r>
            <a:r>
              <a:rPr lang="en-US" sz="1400" dirty="0"/>
              <a:t> (Mb)</a:t>
            </a:r>
          </a:p>
        </c:rich>
      </c:tx>
      <c:layout>
        <c:manualLayout>
          <c:xMode val="edge"/>
          <c:yMode val="edge"/>
          <c:x val="0.13236249999999999"/>
          <c:y val="3.949694444444444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5764130173288539E-2"/>
          <c:y val="0.14395790690098165"/>
          <c:w val="0.72974445384533504"/>
          <c:h val="0.77781678929478082"/>
        </c:manualLayout>
      </c:layout>
      <c:lineChart>
        <c:grouping val="standar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Redshift</c:v>
                </c:pt>
              </c:strCache>
            </c:strRef>
          </c:tx>
          <c:marker>
            <c:symbol val="none"/>
          </c:marker>
          <c:cat>
            <c:strRef>
              <c:f>Sheet1!$D$13:$D$18</c:f>
              <c:strCache>
                <c:ptCount val="6"/>
                <c:pt idx="0">
                  <c:v>100 Mb</c:v>
                </c:pt>
                <c:pt idx="1">
                  <c:v>50 Mb</c:v>
                </c:pt>
                <c:pt idx="2">
                  <c:v>25 Mb</c:v>
                </c:pt>
                <c:pt idx="3">
                  <c:v>12,5 Mb</c:v>
                </c:pt>
                <c:pt idx="4">
                  <c:v>6 Mb</c:v>
                </c:pt>
                <c:pt idx="5">
                  <c:v>3 Mb</c:v>
                </c:pt>
              </c:strCache>
            </c:strRef>
          </c:cat>
          <c:val>
            <c:numRef>
              <c:f>Sheet1!$E$13:$E$18</c:f>
              <c:numCache>
                <c:formatCode>mm:ss.0</c:formatCode>
                <c:ptCount val="6"/>
                <c:pt idx="0">
                  <c:v>4.1258449074074071E-3</c:v>
                </c:pt>
                <c:pt idx="1">
                  <c:v>2.1675810185185183E-3</c:v>
                </c:pt>
                <c:pt idx="2">
                  <c:v>1.2317129629629629E-3</c:v>
                </c:pt>
                <c:pt idx="3">
                  <c:v>6.7035879629629618E-4</c:v>
                </c:pt>
                <c:pt idx="4">
                  <c:v>3.7630787037037033E-4</c:v>
                </c:pt>
                <c:pt idx="5">
                  <c:v>3.3025462962962962E-4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BigQuery</c:v>
                </c:pt>
              </c:strCache>
            </c:strRef>
          </c:tx>
          <c:marker>
            <c:symbol val="none"/>
          </c:marker>
          <c:val>
            <c:numRef>
              <c:f>Sheet1!$F$13:$F$18</c:f>
              <c:numCache>
                <c:formatCode>mm:ss.0</c:formatCode>
                <c:ptCount val="6"/>
                <c:pt idx="0">
                  <c:v>4.9955092592592594E-3</c:v>
                </c:pt>
                <c:pt idx="1">
                  <c:v>3.0347569444444445E-3</c:v>
                </c:pt>
                <c:pt idx="2">
                  <c:v>1.6585416666666667E-3</c:v>
                </c:pt>
                <c:pt idx="3">
                  <c:v>1.3548263888888889E-3</c:v>
                </c:pt>
                <c:pt idx="4">
                  <c:v>7.0498842592592586E-4</c:v>
                </c:pt>
                <c:pt idx="5">
                  <c:v>6.8122685185185181E-4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21728"/>
        <c:axId val="121323520"/>
      </c:lineChart>
      <c:catAx>
        <c:axId val="121321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323520"/>
        <c:crosses val="autoZero"/>
        <c:auto val="1"/>
        <c:lblAlgn val="ctr"/>
        <c:lblOffset val="100"/>
        <c:noMultiLvlLbl val="0"/>
      </c:catAx>
      <c:valAx>
        <c:axId val="121323520"/>
        <c:scaling>
          <c:orientation val="minMax"/>
        </c:scaling>
        <c:delete val="0"/>
        <c:axPos val="l"/>
        <c:majorGridlines/>
        <c:numFmt formatCode="mm:ss.0" sourceLinked="1"/>
        <c:majorTickMark val="out"/>
        <c:minorTickMark val="none"/>
        <c:tickLblPos val="nextTo"/>
        <c:crossAx val="121321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Tempo de upload (min) x testes (</a:t>
            </a:r>
            <a:r>
              <a:rPr lang="en-US" sz="1200" dirty="0" err="1"/>
              <a:t>tamanho</a:t>
            </a:r>
            <a:r>
              <a:rPr lang="en-US" sz="1200" dirty="0"/>
              <a:t> do </a:t>
            </a:r>
            <a:r>
              <a:rPr lang="en-US" sz="1200" dirty="0" err="1"/>
              <a:t>arquivo</a:t>
            </a:r>
            <a:r>
              <a:rPr lang="en-US" sz="1200" dirty="0"/>
              <a:t> 200 Mb)</a:t>
            </a:r>
          </a:p>
        </c:rich>
      </c:tx>
      <c:layout>
        <c:manualLayout>
          <c:xMode val="edge"/>
          <c:yMode val="edge"/>
          <c:x val="0.11072413194444444"/>
          <c:y val="3.658305555555555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6062012466171118E-2"/>
          <c:y val="0.13896070690356338"/>
          <c:w val="0.7289038014882665"/>
          <c:h val="0.76721290300129674"/>
        </c:manualLayout>
      </c:layout>
      <c:lineChart>
        <c:grouping val="standar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Redshift</c:v>
                </c:pt>
              </c:strCache>
            </c:strRef>
          </c:tx>
          <c:marker>
            <c:symbol val="none"/>
          </c:marker>
          <c:cat>
            <c:strRef>
              <c:f>Sheet1!$D$3:$D$10</c:f>
              <c:strCache>
                <c:ptCount val="8"/>
                <c:pt idx="0">
                  <c:v>teste 1</c:v>
                </c:pt>
                <c:pt idx="1">
                  <c:v>teste 2</c:v>
                </c:pt>
                <c:pt idx="2">
                  <c:v>teste 3</c:v>
                </c:pt>
                <c:pt idx="3">
                  <c:v>teste 4</c:v>
                </c:pt>
                <c:pt idx="4">
                  <c:v>teste 5</c:v>
                </c:pt>
                <c:pt idx="5">
                  <c:v>teste 6</c:v>
                </c:pt>
                <c:pt idx="6">
                  <c:v>teste 7</c:v>
                </c:pt>
                <c:pt idx="7">
                  <c:v>teste 8</c:v>
                </c:pt>
              </c:strCache>
            </c:strRef>
          </c:cat>
          <c:val>
            <c:numRef>
              <c:f>Sheet1!$E$3:$E$10</c:f>
              <c:numCache>
                <c:formatCode>mm:ss.0</c:formatCode>
                <c:ptCount val="8"/>
                <c:pt idx="0">
                  <c:v>9.1737615740740738E-3</c:v>
                </c:pt>
                <c:pt idx="1">
                  <c:v>7.9052314814814818E-3</c:v>
                </c:pt>
                <c:pt idx="2">
                  <c:v>7.7236342592592591E-3</c:v>
                </c:pt>
                <c:pt idx="3">
                  <c:v>8.461828703703704E-3</c:v>
                </c:pt>
                <c:pt idx="4">
                  <c:v>7.7017939814814813E-3</c:v>
                </c:pt>
                <c:pt idx="5">
                  <c:v>8.1166782407407403E-3</c:v>
                </c:pt>
                <c:pt idx="6">
                  <c:v>7.8211921296296293E-3</c:v>
                </c:pt>
                <c:pt idx="7">
                  <c:v>8.0517476851851861E-3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BigQuery</c:v>
                </c:pt>
              </c:strCache>
            </c:strRef>
          </c:tx>
          <c:marker>
            <c:symbol val="none"/>
          </c:marker>
          <c:cat>
            <c:strRef>
              <c:f>Sheet1!$D$3:$D$10</c:f>
              <c:strCache>
                <c:ptCount val="8"/>
                <c:pt idx="0">
                  <c:v>teste 1</c:v>
                </c:pt>
                <c:pt idx="1">
                  <c:v>teste 2</c:v>
                </c:pt>
                <c:pt idx="2">
                  <c:v>teste 3</c:v>
                </c:pt>
                <c:pt idx="3">
                  <c:v>teste 4</c:v>
                </c:pt>
                <c:pt idx="4">
                  <c:v>teste 5</c:v>
                </c:pt>
                <c:pt idx="5">
                  <c:v>teste 6</c:v>
                </c:pt>
                <c:pt idx="6">
                  <c:v>teste 7</c:v>
                </c:pt>
                <c:pt idx="7">
                  <c:v>teste 8</c:v>
                </c:pt>
              </c:strCache>
            </c:strRef>
          </c:cat>
          <c:val>
            <c:numRef>
              <c:f>Sheet1!$F$3:$F$10</c:f>
              <c:numCache>
                <c:formatCode>mm:ss.0</c:formatCode>
                <c:ptCount val="8"/>
                <c:pt idx="0">
                  <c:v>8.6828819444444445E-3</c:v>
                </c:pt>
                <c:pt idx="1">
                  <c:v>9.5524305555555553E-3</c:v>
                </c:pt>
                <c:pt idx="2">
                  <c:v>7.9028703703703709E-3</c:v>
                </c:pt>
                <c:pt idx="3">
                  <c:v>7.9529166666666654E-3</c:v>
                </c:pt>
                <c:pt idx="4">
                  <c:v>7.5272337962962966E-3</c:v>
                </c:pt>
                <c:pt idx="5">
                  <c:v>1.0345266203703704E-2</c:v>
                </c:pt>
                <c:pt idx="6">
                  <c:v>7.1035185185185186E-3</c:v>
                </c:pt>
                <c:pt idx="7">
                  <c:v>7.1509143518518519E-3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57056"/>
        <c:axId val="121358592"/>
      </c:lineChart>
      <c:catAx>
        <c:axId val="12135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1358592"/>
        <c:crosses val="autoZero"/>
        <c:auto val="1"/>
        <c:lblAlgn val="ctr"/>
        <c:lblOffset val="100"/>
        <c:noMultiLvlLbl val="0"/>
      </c:catAx>
      <c:valAx>
        <c:axId val="121358592"/>
        <c:scaling>
          <c:orientation val="minMax"/>
        </c:scaling>
        <c:delete val="0"/>
        <c:axPos val="l"/>
        <c:majorGridlines/>
        <c:numFmt formatCode="mm:ss.0" sourceLinked="1"/>
        <c:majorTickMark val="out"/>
        <c:minorTickMark val="none"/>
        <c:tickLblPos val="nextTo"/>
        <c:crossAx val="121357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0A43-5CB4-4AA3-8E81-2ADAD50D83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8BC-6757-4E49-B7AB-48C2A07F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DE51-E046-415E-98DE-4CC6B088997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79C-9E19-4E8C-A35F-27AD526C2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1AD-A3B5-4A2C-BE7F-8BA8D3129AE8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9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3D63-A7B1-4B9E-8B0E-0EA382C918D3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60-2774-48C0-8D1E-2A05447CD95D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7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DD1-6935-41D1-AC17-67A2B35C07FF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5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4AC-CB7D-4D2C-B880-70DDB18BDE1F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E81B-9317-4221-8D3B-41118E264BF6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4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833-C6AD-44BD-B05A-BAC876D514F2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4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BA6-70BB-408D-8FA9-4148897CF7C6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2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63E5-BA09-441B-B528-46877295ABBE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F7B1-869D-4279-A25C-359DCCD549AD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6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D7F6-7CA4-4DED-96DF-689998B71008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6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A5-31F8-44C5-ADE5-021F4777FB4D}" type="datetime1">
              <a:rPr lang="pt-BR" smtClean="0"/>
              <a:t>7/1/2016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0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eduardo.prota\Downloads\Cidad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51188"/>
            <a:ext cx="12192000" cy="13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9546" y="3911621"/>
            <a:ext cx="8158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Google                 Amazon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/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</a:rPr>
            </a:br>
            <a:r>
              <a:rPr lang="en-US" sz="2800" b="1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BigQuery</a:t>
            </a: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Vs</a:t>
            </a:r>
            <a:r>
              <a:rPr lang="en-US" sz="2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Redshift</a:t>
            </a:r>
          </a:p>
        </p:txBody>
      </p:sp>
      <p:sp>
        <p:nvSpPr>
          <p:cNvPr id="3" name="AutoShape 2" descr="Imagem inlin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070" y="6500317"/>
            <a:ext cx="236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Private and Confidential</a:t>
            </a:r>
            <a:endParaRPr lang="en-US" sz="12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C:\Users\eduardo.prota\Downloads\tripd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04" y="1403440"/>
            <a:ext cx="762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2432993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ETL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10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Performance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746" y="451584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Preços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690077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ETL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11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3427"/>
              </p:ext>
            </p:extLst>
          </p:nvPr>
        </p:nvGraphicFramePr>
        <p:xfrm>
          <a:off x="1331331" y="1826735"/>
          <a:ext cx="10049682" cy="40237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1390"/>
                <a:gridCol w="3584122"/>
                <a:gridCol w="3984170"/>
              </a:tblGrid>
              <a:tr h="670631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2000" kern="1200" dirty="0" err="1" smtClean="0"/>
                        <a:t>BigQuery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/>
                        <a:t>Redshift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Recursos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bibliotécas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achei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Algumas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disponíveis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Tipagem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Fortemente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tipado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Tipado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problemas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problemas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Cloud Storage (</a:t>
                      </a:r>
                      <a:r>
                        <a:rPr lang="en-US" dirty="0" err="1" smtClean="0"/>
                        <a:t>Opcional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Amazon S3  (</a:t>
                      </a:r>
                      <a:r>
                        <a:rPr lang="en-US" dirty="0" err="1" smtClean="0"/>
                        <a:t>passo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necessário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Inserir</a:t>
                      </a:r>
                      <a:r>
                        <a:rPr lang="en-US" dirty="0" smtClean="0"/>
                        <a:t> dado de forma incremental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possível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É </a:t>
                      </a:r>
                      <a:r>
                        <a:rPr lang="en-US" dirty="0" err="1" smtClean="0"/>
                        <a:t>possível</a:t>
                      </a:r>
                      <a:r>
                        <a:rPr lang="en-US" dirty="0" smtClean="0"/>
                        <a:t>, mas </a:t>
                      </a:r>
                      <a:r>
                        <a:rPr lang="en-US" dirty="0" err="1" smtClean="0"/>
                        <a:t>não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há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linhas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duplicadas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4" y="3101913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00710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ETL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Performance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746" y="451584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Preços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00710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Performance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326771"/>
              </p:ext>
            </p:extLst>
          </p:nvPr>
        </p:nvGraphicFramePr>
        <p:xfrm>
          <a:off x="6166833" y="1800000"/>
          <a:ext cx="59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879379"/>
              </p:ext>
            </p:extLst>
          </p:nvPr>
        </p:nvGraphicFramePr>
        <p:xfrm>
          <a:off x="117790" y="1800000"/>
          <a:ext cx="594000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8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4" y="3811171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00710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ETL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14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Performance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Features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746" y="451584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Preços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00710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Features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15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872"/>
              </p:ext>
            </p:extLst>
          </p:nvPr>
        </p:nvGraphicFramePr>
        <p:xfrm>
          <a:off x="874131" y="1663302"/>
          <a:ext cx="10049682" cy="46944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1390"/>
                <a:gridCol w="3584122"/>
                <a:gridCol w="3984170"/>
              </a:tblGrid>
              <a:tr h="670631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2000" kern="1200" dirty="0" err="1" smtClean="0"/>
                        <a:t>BigQuery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/>
                        <a:t>Redshift</a:t>
                      </a:r>
                      <a:endParaRPr lang="en-US" dirty="0"/>
                    </a:p>
                  </a:txBody>
                  <a:tcPr anchor="ctr"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Interface 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Record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mart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projeto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Integração</a:t>
                      </a:r>
                      <a:r>
                        <a:rPr lang="en-US" dirty="0" smtClean="0"/>
                        <a:t>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Amazon</a:t>
                      </a:r>
                      <a:r>
                        <a:rPr lang="en-US" baseline="0" dirty="0" smtClean="0"/>
                        <a:t>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UDFs (user-defined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(JavaScript)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(Python)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4808241" y="3875990"/>
            <a:ext cx="481410" cy="325955"/>
            <a:chOff x="5905103" y="1042988"/>
            <a:chExt cx="481410" cy="32595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905103" y="1179250"/>
              <a:ext cx="161851" cy="189693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047120" y="1042988"/>
              <a:ext cx="339393" cy="295705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3" name="Group 6172"/>
          <p:cNvGrpSpPr/>
          <p:nvPr/>
        </p:nvGrpSpPr>
        <p:grpSpPr>
          <a:xfrm>
            <a:off x="4756281" y="2522895"/>
            <a:ext cx="632059" cy="341967"/>
            <a:chOff x="6814786" y="1183019"/>
            <a:chExt cx="632059" cy="341967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107452" y="1224052"/>
              <a:ext cx="339393" cy="28978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72" name="Group 6171"/>
            <p:cNvGrpSpPr/>
            <p:nvPr/>
          </p:nvGrpSpPr>
          <p:grpSpPr>
            <a:xfrm>
              <a:off x="6814786" y="1183019"/>
              <a:ext cx="462362" cy="304067"/>
              <a:chOff x="6676673" y="999463"/>
              <a:chExt cx="462362" cy="30406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676673" y="1113837"/>
                <a:ext cx="161851" cy="189693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6799642" y="999463"/>
                <a:ext cx="339393" cy="28978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/>
            <p:nvPr/>
          </p:nvCxnSpPr>
          <p:spPr>
            <a:xfrm>
              <a:off x="7071849" y="1430139"/>
              <a:ext cx="80926" cy="94847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836978" y="2500466"/>
            <a:ext cx="341052" cy="312210"/>
            <a:chOff x="8836978" y="2585530"/>
            <a:chExt cx="341052" cy="31221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8862631" y="2585530"/>
              <a:ext cx="315399" cy="3122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836978" y="2585530"/>
              <a:ext cx="339393" cy="2957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75457" y="3213014"/>
            <a:ext cx="341052" cy="312210"/>
            <a:chOff x="8836978" y="2585530"/>
            <a:chExt cx="341052" cy="31221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8862631" y="2585530"/>
              <a:ext cx="315399" cy="3122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836978" y="2585530"/>
              <a:ext cx="339393" cy="2957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888283" y="3891116"/>
            <a:ext cx="341052" cy="312210"/>
            <a:chOff x="8836978" y="2585530"/>
            <a:chExt cx="341052" cy="31221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8862631" y="2585530"/>
              <a:ext cx="315399" cy="3122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8836978" y="2585530"/>
              <a:ext cx="339393" cy="2957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901110" y="4579168"/>
            <a:ext cx="341052" cy="312210"/>
            <a:chOff x="8836978" y="2585530"/>
            <a:chExt cx="341052" cy="31221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8862631" y="2585530"/>
              <a:ext cx="315399" cy="3122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8836978" y="2585530"/>
              <a:ext cx="339393" cy="2957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768432" y="5840883"/>
            <a:ext cx="632059" cy="341967"/>
            <a:chOff x="6814786" y="1183019"/>
            <a:chExt cx="632059" cy="341967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7107452" y="1224052"/>
              <a:ext cx="339393" cy="28978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814786" y="1183019"/>
              <a:ext cx="462362" cy="304067"/>
              <a:chOff x="6676673" y="999463"/>
              <a:chExt cx="462362" cy="30406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6676673" y="1113837"/>
                <a:ext cx="161851" cy="189693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6799642" y="999463"/>
                <a:ext cx="339393" cy="28978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/>
            <p:cNvCxnSpPr/>
            <p:nvPr/>
          </p:nvCxnSpPr>
          <p:spPr>
            <a:xfrm>
              <a:off x="7071849" y="1430139"/>
              <a:ext cx="80926" cy="94847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883281" y="5243325"/>
            <a:ext cx="341052" cy="312210"/>
            <a:chOff x="8836978" y="2585530"/>
            <a:chExt cx="341052" cy="31221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8862631" y="2585530"/>
              <a:ext cx="315399" cy="3122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8836978" y="2585530"/>
              <a:ext cx="339393" cy="2957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813102" y="4526003"/>
            <a:ext cx="481410" cy="325955"/>
            <a:chOff x="5905103" y="1042988"/>
            <a:chExt cx="481410" cy="325955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905103" y="1179250"/>
              <a:ext cx="161851" cy="189693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047120" y="1042988"/>
              <a:ext cx="339393" cy="295705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4750603" y="3165389"/>
            <a:ext cx="632059" cy="341967"/>
            <a:chOff x="6814786" y="1183019"/>
            <a:chExt cx="632059" cy="341967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7107452" y="1224052"/>
              <a:ext cx="339393" cy="28978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6814786" y="1183019"/>
              <a:ext cx="462362" cy="304067"/>
              <a:chOff x="6676673" y="999463"/>
              <a:chExt cx="462362" cy="304067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6676673" y="1113837"/>
                <a:ext cx="161851" cy="189693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6799642" y="999463"/>
                <a:ext cx="339393" cy="28978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7071849" y="1430139"/>
              <a:ext cx="80926" cy="94847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8804448" y="5190160"/>
            <a:ext cx="481410" cy="325955"/>
            <a:chOff x="5905103" y="1042988"/>
            <a:chExt cx="481410" cy="325955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5905103" y="1179250"/>
              <a:ext cx="161851" cy="189693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047120" y="1042988"/>
              <a:ext cx="339393" cy="295705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756281" y="5840883"/>
            <a:ext cx="632059" cy="341967"/>
            <a:chOff x="6814786" y="1183019"/>
            <a:chExt cx="632059" cy="341967"/>
          </a:xfrm>
        </p:grpSpPr>
        <p:cxnSp>
          <p:nvCxnSpPr>
            <p:cNvPr id="140" name="Straight Connector 139"/>
            <p:cNvCxnSpPr/>
            <p:nvPr/>
          </p:nvCxnSpPr>
          <p:spPr>
            <a:xfrm flipV="1">
              <a:off x="7107452" y="1224052"/>
              <a:ext cx="339393" cy="289781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6814786" y="1183019"/>
              <a:ext cx="462362" cy="304067"/>
              <a:chOff x="6676673" y="999463"/>
              <a:chExt cx="462362" cy="304067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6676673" y="1113837"/>
                <a:ext cx="161851" cy="189693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6799642" y="999463"/>
                <a:ext cx="339393" cy="289781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141"/>
            <p:cNvCxnSpPr/>
            <p:nvPr/>
          </p:nvCxnSpPr>
          <p:spPr>
            <a:xfrm>
              <a:off x="7071849" y="1430139"/>
              <a:ext cx="80926" cy="94847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4514890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691789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ETL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28508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16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Performance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746" y="451584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Preços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691789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Preços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17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610" y="1249144"/>
            <a:ext cx="10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BigQuery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772896" y="1249144"/>
            <a:ext cx="10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Redshift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044947" y="1828812"/>
            <a:ext cx="237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- $0,02 </a:t>
            </a:r>
            <a:r>
              <a:rPr lang="en-US" dirty="0" err="1" smtClean="0"/>
              <a:t>por</a:t>
            </a:r>
            <a:r>
              <a:rPr lang="en-US" dirty="0" smtClean="0"/>
              <a:t> Gb</a:t>
            </a:r>
          </a:p>
          <a:p>
            <a:r>
              <a:rPr lang="en-US" dirty="0" smtClean="0"/>
              <a:t>Query    - $5,00 </a:t>
            </a:r>
            <a:r>
              <a:rPr lang="en-US" dirty="0" err="1" smtClean="0"/>
              <a:t>por</a:t>
            </a:r>
            <a:r>
              <a:rPr lang="en-US" dirty="0" smtClean="0"/>
              <a:t> Tb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7761" y="1838328"/>
            <a:ext cx="425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arenBoth"/>
            </a:pPr>
            <a:r>
              <a:rPr lang="en-US" dirty="0" smtClean="0"/>
              <a:t>On-Demand Pricing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)</a:t>
            </a:r>
          </a:p>
          <a:p>
            <a:pPr marL="400050" indent="-400050">
              <a:buAutoNum type="romanUcParenBoth"/>
            </a:pPr>
            <a:r>
              <a:rPr lang="en-US" dirty="0" smtClean="0"/>
              <a:t>Reserved Instance Pricing </a:t>
            </a:r>
            <a:r>
              <a:rPr lang="en-US" dirty="0"/>
              <a:t>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(s))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832988" y="2667024"/>
            <a:ext cx="459940" cy="500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078533" y="2667024"/>
            <a:ext cx="459940" cy="500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777" y="6268444"/>
            <a:ext cx="6049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(1) </a:t>
            </a:r>
            <a:r>
              <a:rPr lang="en-US" sz="1400" dirty="0" err="1" smtClean="0"/>
              <a:t>Extimativa</a:t>
            </a:r>
            <a:r>
              <a:rPr lang="en-US" sz="1400" dirty="0" smtClean="0"/>
              <a:t> </a:t>
            </a:r>
            <a:r>
              <a:rPr lang="en-US" sz="1400" dirty="0" err="1" smtClean="0"/>
              <a:t>pessimista</a:t>
            </a:r>
            <a:r>
              <a:rPr lang="en-US" sz="1400" dirty="0" smtClean="0"/>
              <a:t>: DW com 3,5 Gb o </a:t>
            </a:r>
            <a:r>
              <a:rPr lang="en-US" sz="1400" dirty="0" err="1" smtClean="0"/>
              <a:t>ano</a:t>
            </a:r>
            <a:r>
              <a:rPr lang="en-US" sz="1400" dirty="0" smtClean="0"/>
              <a:t> </a:t>
            </a:r>
            <a:r>
              <a:rPr lang="en-US" sz="1400" dirty="0" err="1" smtClean="0"/>
              <a:t>inteiro</a:t>
            </a:r>
            <a:r>
              <a:rPr lang="en-US" sz="1400" dirty="0" smtClean="0"/>
              <a:t> (</a:t>
            </a:r>
            <a:r>
              <a:rPr lang="en-US" sz="1400" dirty="0" err="1" smtClean="0"/>
              <a:t>atualmente</a:t>
            </a:r>
            <a:r>
              <a:rPr lang="en-US" sz="1400" dirty="0" smtClean="0"/>
              <a:t> com 1,6 Gb)</a:t>
            </a:r>
          </a:p>
          <a:p>
            <a:r>
              <a:rPr lang="en-US" sz="1400" dirty="0" smtClean="0"/>
              <a:t>(2) Query </a:t>
            </a:r>
            <a:r>
              <a:rPr lang="en-US" sz="1400" dirty="0" err="1" smtClean="0"/>
              <a:t>usando</a:t>
            </a:r>
            <a:r>
              <a:rPr lang="en-US" sz="1400" dirty="0" smtClean="0"/>
              <a:t> o </a:t>
            </a:r>
            <a:r>
              <a:rPr lang="en-US" sz="1400" dirty="0" err="1" smtClean="0"/>
              <a:t>banco</a:t>
            </a:r>
            <a:r>
              <a:rPr lang="en-US" sz="1400" dirty="0" smtClean="0"/>
              <a:t> </a:t>
            </a:r>
            <a:r>
              <a:rPr lang="en-US" sz="1400" dirty="0" err="1" smtClean="0"/>
              <a:t>todo</a:t>
            </a:r>
            <a:r>
              <a:rPr lang="en-US" sz="1400" dirty="0" smtClean="0"/>
              <a:t> 100x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dia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0042" y="3367110"/>
                <a:ext cx="2093778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Storage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   - $0,07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Query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    - $53,33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42" y="3367110"/>
                <a:ext cx="2093778" cy="692497"/>
              </a:xfrm>
              <a:prstGeom prst="rect">
                <a:avLst/>
              </a:prstGeom>
              <a:blipFill rotWithShape="1">
                <a:blip r:embed="rId4"/>
                <a:stretch>
                  <a:fillRect l="-291" t="-877" r="-145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92020" y="3355183"/>
                <a:ext cx="3832965" cy="7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/>
                  <a:t>$</a:t>
                </a:r>
                <a:r>
                  <a:rPr lang="en-US" dirty="0" smtClean="0"/>
                  <a:t>180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:r>
                  <a:rPr lang="en-US" dirty="0" err="1" smtClean="0"/>
                  <a:t>mês</a:t>
                </a:r>
                <a:r>
                  <a:rPr lang="en-US" dirty="0" smtClean="0"/>
                  <a:t> ($0,25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hora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b="0" i="1" smtClean="0">
                            <a:latin typeface="Cambria Math"/>
                          </a:rPr>
                          <m:t>(4)</m:t>
                        </m:r>
                      </m:sup>
                    </m:sSup>
                  </m:oMath>
                </a14:m>
                <a:r>
                  <a:rPr lang="en-US" dirty="0" smtClean="0"/>
                  <a:t>  $146 </a:t>
                </a:r>
                <a:r>
                  <a:rPr lang="en-US" dirty="0" err="1" smtClean="0"/>
                  <a:t>por</a:t>
                </a:r>
                <a:r>
                  <a:rPr lang="en-US" dirty="0"/>
                  <a:t> </a:t>
                </a:r>
                <a:r>
                  <a:rPr lang="en-US" dirty="0" err="1"/>
                  <a:t>mês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0" y="3355183"/>
                <a:ext cx="3832965" cy="716350"/>
              </a:xfrm>
              <a:prstGeom prst="rect">
                <a:avLst/>
              </a:prstGeom>
              <a:blipFill rotWithShape="1">
                <a:blip r:embed="rId5"/>
                <a:stretch>
                  <a:fillRect l="-478" r="-159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3578" y="5151664"/>
            <a:ext cx="84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TOTAL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41689" y="5151664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$53,40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03456" y="515166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$146,00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37216" y="6268444"/>
            <a:ext cx="214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 </a:t>
            </a:r>
            <a:r>
              <a:rPr lang="en-US" sz="1400" dirty="0" err="1" smtClean="0"/>
              <a:t>Usando</a:t>
            </a:r>
            <a:r>
              <a:rPr lang="en-US" sz="1400" dirty="0" smtClean="0"/>
              <a:t> node dc1.large </a:t>
            </a:r>
          </a:p>
          <a:p>
            <a:r>
              <a:rPr lang="en-US" sz="1400" dirty="0" smtClean="0"/>
              <a:t>(4) </a:t>
            </a:r>
            <a:r>
              <a:rPr lang="en-US" sz="1400" dirty="0" err="1" smtClean="0"/>
              <a:t>Contrato</a:t>
            </a:r>
            <a:r>
              <a:rPr lang="en-US" sz="1400" dirty="0" smtClean="0"/>
              <a:t> de 1 </a:t>
            </a:r>
            <a:r>
              <a:rPr lang="en-US" sz="1400" dirty="0" err="1" smtClean="0"/>
              <a:t>ano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2707" y="4935340"/>
            <a:ext cx="10241027" cy="8327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832988" y="4261794"/>
            <a:ext cx="459940" cy="500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8078533" y="4261794"/>
            <a:ext cx="459940" cy="500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eduardo.prota\Downloads\Cidad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51188"/>
            <a:ext cx="12192000" cy="13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m inlin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070" y="6500317"/>
            <a:ext cx="236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Private and Confidential</a:t>
            </a:r>
            <a:endParaRPr lang="en-US" sz="12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C:\Users\eduardo.prota\Downloads\tripd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04" y="813580"/>
            <a:ext cx="762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818" y="3630955"/>
            <a:ext cx="8764365" cy="176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1755381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ETL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Performance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4746" y="451584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Preços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64" y="1317727"/>
            <a:ext cx="8055935" cy="5540273"/>
          </a:xfrm>
          <a:prstGeom prst="rect">
            <a:avLst/>
          </a:prstGeom>
        </p:spPr>
      </p:pic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52" y="1624547"/>
            <a:ext cx="2182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Big Data </a:t>
            </a:r>
            <a:r>
              <a:rPr lang="en-US" sz="2000" b="1" u="sng" dirty="0" err="1" smtClean="0"/>
              <a:t>na</a:t>
            </a:r>
            <a:r>
              <a:rPr lang="en-US" sz="2000" b="1" u="sng" dirty="0"/>
              <a:t> </a:t>
            </a:r>
            <a:r>
              <a:rPr lang="en-US" sz="2000" b="1" u="sng" dirty="0" err="1"/>
              <a:t>núvem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1" y="4800942"/>
            <a:ext cx="3397537" cy="1786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8" y="2301093"/>
            <a:ext cx="2162422" cy="21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4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1767" y="2226051"/>
            <a:ext cx="2742375" cy="1257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4613" y="3923413"/>
            <a:ext cx="2073349" cy="230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678" y="2275367"/>
            <a:ext cx="3411553" cy="11589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71345" y="4010917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X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18" y="3923986"/>
            <a:ext cx="3958390" cy="23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Overview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5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52" y="1624547"/>
            <a:ext cx="54717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Características</a:t>
            </a:r>
            <a:endParaRPr lang="en-US" sz="2000" b="1" u="sng" dirty="0" smtClean="0"/>
          </a:p>
          <a:p>
            <a:endParaRPr lang="en-US" sz="2000" b="1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Processamento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grande</a:t>
            </a:r>
            <a:r>
              <a:rPr lang="en-US" sz="2000" dirty="0" smtClean="0"/>
              <a:t> volume de dados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Armazenamento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larga</a:t>
            </a:r>
            <a:r>
              <a:rPr lang="en-US" sz="2000" dirty="0" smtClean="0"/>
              <a:t> </a:t>
            </a:r>
            <a:r>
              <a:rPr lang="en-US" sz="2000" dirty="0" err="1" smtClean="0"/>
              <a:t>escala</a:t>
            </a:r>
            <a:r>
              <a:rPr lang="en-US" sz="2000" dirty="0"/>
              <a:t> (petabyte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Rapidez</a:t>
            </a:r>
            <a:r>
              <a:rPr lang="en-US" sz="2000" dirty="0" smtClean="0"/>
              <a:t> </a:t>
            </a:r>
            <a:r>
              <a:rPr lang="en-US" sz="2000" dirty="0" err="1" smtClean="0"/>
              <a:t>nas</a:t>
            </a:r>
            <a:r>
              <a:rPr lang="en-US" sz="2000" dirty="0" smtClean="0"/>
              <a:t> </a:t>
            </a:r>
            <a:r>
              <a:rPr lang="en-US" sz="2000" dirty="0" err="1" smtClean="0"/>
              <a:t>consultas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Segurança</a:t>
            </a:r>
            <a:r>
              <a:rPr lang="en-US" sz="2000" dirty="0" smtClean="0"/>
              <a:t> </a:t>
            </a:r>
            <a:r>
              <a:rPr lang="en-US" sz="2000" dirty="0" err="1" smtClean="0"/>
              <a:t>nos</a:t>
            </a:r>
            <a:r>
              <a:rPr lang="en-US" sz="2000" dirty="0" smtClean="0"/>
              <a:t> dados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5" y="2061879"/>
            <a:ext cx="4770368" cy="47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Semelhanças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6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51" y="1538784"/>
            <a:ext cx="388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MPP (massively parallel processing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6150" name="Picture 6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44" y="2098763"/>
            <a:ext cx="5703314" cy="45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Semelhanças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7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51" y="1538784"/>
            <a:ext cx="7573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Load </a:t>
            </a:r>
            <a:r>
              <a:rPr lang="en-US" sz="2000" u="sng" dirty="0" err="1" smtClean="0"/>
              <a:t>colunar</a:t>
            </a:r>
            <a:endParaRPr lang="en-US" sz="2000" u="sng" dirty="0" smtClean="0"/>
          </a:p>
          <a:p>
            <a:endParaRPr lang="en-US" sz="2000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dado </a:t>
            </a:r>
            <a:r>
              <a:rPr lang="en-US" sz="2000" dirty="0" err="1" smtClean="0"/>
              <a:t>juntos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/>
              <a:t>eficiênte</a:t>
            </a:r>
            <a:r>
              <a:rPr lang="en-US" sz="2000" dirty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escrever</a:t>
            </a:r>
            <a:r>
              <a:rPr lang="en-US" sz="2000" dirty="0" smtClean="0"/>
              <a:t> e </a:t>
            </a:r>
            <a:r>
              <a:rPr lang="en-US" sz="2000" dirty="0" err="1" smtClean="0"/>
              <a:t>ler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fácil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comprimir</a:t>
            </a:r>
            <a:r>
              <a:rPr lang="en-US" sz="2000" dirty="0" smtClean="0"/>
              <a:t> dados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Melhor</a:t>
            </a:r>
            <a:r>
              <a:rPr lang="en-US" sz="2000" dirty="0" smtClean="0"/>
              <a:t> performance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operaçes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: min, max, sum, count, </a:t>
            </a:r>
            <a:r>
              <a:rPr lang="en-US" sz="2000" dirty="0" err="1" smtClean="0"/>
              <a:t>avg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6" y="4460654"/>
            <a:ext cx="5760000" cy="1593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33" y="4460654"/>
            <a:ext cx="5760000" cy="15350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64277" y="382132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NORMAL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636933" y="382132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COLUNAR</a:t>
            </a:r>
          </a:p>
        </p:txBody>
      </p:sp>
    </p:spTree>
    <p:extLst>
      <p:ext uri="{BB962C8B-B14F-4D97-AF65-F5344CB8AC3E}">
        <p14:creationId xmlns:p14="http://schemas.microsoft.com/office/powerpoint/2010/main" val="3963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Diferenças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8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252" y="1635180"/>
            <a:ext cx="56744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BigQuery</a:t>
            </a:r>
            <a:endParaRPr lang="en-US" sz="2000" u="sng" dirty="0" smtClean="0"/>
          </a:p>
          <a:p>
            <a:endParaRPr lang="en-US" sz="2000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Muito</a:t>
            </a:r>
            <a:r>
              <a:rPr lang="en-US" sz="2000" dirty="0" smtClean="0"/>
              <a:t> </a:t>
            </a:r>
            <a:r>
              <a:rPr lang="en-US" sz="2000" dirty="0" err="1" smtClean="0"/>
              <a:t>fácil</a:t>
            </a:r>
            <a:r>
              <a:rPr lang="en-US" sz="2000" dirty="0" smtClean="0"/>
              <a:t> de </a:t>
            </a:r>
            <a:r>
              <a:rPr lang="en-US" sz="2000" dirty="0" err="1" smtClean="0"/>
              <a:t>configurar</a:t>
            </a:r>
            <a:r>
              <a:rPr lang="en-US" sz="2000" dirty="0" smtClean="0"/>
              <a:t> e </a:t>
            </a:r>
            <a:r>
              <a:rPr lang="en-US" sz="2000" dirty="0" err="1" smtClean="0"/>
              <a:t>escalar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“Ready-to-use”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Multi-zone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Cobrança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dado </a:t>
            </a:r>
            <a:r>
              <a:rPr lang="en-US" sz="2000" dirty="0" err="1" smtClean="0"/>
              <a:t>porcessado</a:t>
            </a:r>
            <a:r>
              <a:rPr lang="en-US" sz="2000" dirty="0" smtClean="0"/>
              <a:t> e </a:t>
            </a:r>
            <a:r>
              <a:rPr lang="en-US" sz="2000" dirty="0" err="1" smtClean="0"/>
              <a:t>espaço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utilizado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Baseado</a:t>
            </a:r>
            <a:r>
              <a:rPr lang="en-US" sz="2000" dirty="0" smtClean="0"/>
              <a:t> no </a:t>
            </a:r>
            <a:r>
              <a:rPr lang="en-US" sz="2000" dirty="0"/>
              <a:t>SQL </a:t>
            </a:r>
            <a:r>
              <a:rPr lang="en-US" sz="2000" dirty="0" err="1" smtClean="0"/>
              <a:t>padrão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400" u="sng" dirty="0" smtClean="0"/>
              <a:t>Redshift</a:t>
            </a:r>
            <a:endParaRPr lang="en-US" sz="2000" u="sng" dirty="0" smtClean="0"/>
          </a:p>
          <a:p>
            <a:endParaRPr lang="en-US" sz="2000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Muitas</a:t>
            </a:r>
            <a:r>
              <a:rPr lang="en-US" sz="2000" dirty="0" smtClean="0"/>
              <a:t> </a:t>
            </a:r>
            <a:r>
              <a:rPr lang="en-US" sz="2000" dirty="0" err="1" smtClean="0"/>
              <a:t>opções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configuração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Bastante</a:t>
            </a:r>
            <a:r>
              <a:rPr lang="en-US" sz="2000" dirty="0" smtClean="0"/>
              <a:t> </a:t>
            </a:r>
            <a:r>
              <a:rPr lang="en-US" sz="2000" dirty="0" err="1" smtClean="0"/>
              <a:t>customizável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Pré-selecionar</a:t>
            </a:r>
            <a:r>
              <a:rPr lang="en-US" sz="2000" dirty="0" smtClean="0"/>
              <a:t> a </a:t>
            </a:r>
            <a:r>
              <a:rPr lang="en-US" sz="2000" dirty="0" err="1" smtClean="0"/>
              <a:t>zona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Cobrança</a:t>
            </a:r>
            <a:r>
              <a:rPr lang="en-US" sz="2000" dirty="0" smtClean="0"/>
              <a:t> mensal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contrato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Baseado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Postgres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1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Banco</a:t>
            </a:r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atual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9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5828"/>
              </p:ext>
            </p:extLst>
          </p:nvPr>
        </p:nvGraphicFramePr>
        <p:xfrm>
          <a:off x="2647507" y="3657602"/>
          <a:ext cx="6592186" cy="305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1252" y="1624547"/>
            <a:ext cx="65524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/>
              <a:t>Motivos para mudar de banco</a:t>
            </a:r>
          </a:p>
          <a:p>
            <a:endParaRPr lang="en-US" sz="2000" b="1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Banco</a:t>
            </a:r>
            <a:r>
              <a:rPr lang="en-US" sz="2000" dirty="0" smtClean="0"/>
              <a:t> </a:t>
            </a:r>
            <a:r>
              <a:rPr lang="en-US" sz="2000" dirty="0" err="1" smtClean="0"/>
              <a:t>atual</a:t>
            </a:r>
            <a:r>
              <a:rPr lang="en-US" sz="2000" dirty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começando</a:t>
            </a:r>
            <a:r>
              <a:rPr lang="en-US" sz="2000" dirty="0" smtClean="0"/>
              <a:t> a </a:t>
            </a:r>
            <a:r>
              <a:rPr lang="en-US" sz="2000" dirty="0" err="1" smtClean="0"/>
              <a:t>ficar</a:t>
            </a:r>
            <a:r>
              <a:rPr lang="en-US" sz="2000" dirty="0" smtClean="0"/>
              <a:t> lento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possibilidades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 smtClean="0"/>
              <a:t>integrações</a:t>
            </a:r>
            <a:r>
              <a:rPr lang="en-US" sz="2000" dirty="0" smtClean="0"/>
              <a:t> com </a:t>
            </a:r>
            <a:r>
              <a:rPr lang="en-US" sz="2000" dirty="0" err="1" smtClean="0"/>
              <a:t>ferramentas</a:t>
            </a:r>
            <a:r>
              <a:rPr lang="en-US" sz="2000" dirty="0" smtClean="0"/>
              <a:t> de BI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possibilidades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criar</a:t>
            </a:r>
            <a:r>
              <a:rPr lang="en-US" sz="2000" dirty="0" smtClean="0"/>
              <a:t> reports </a:t>
            </a:r>
            <a:r>
              <a:rPr lang="en-US" sz="2000" dirty="0" err="1" smtClean="0"/>
              <a:t>pesados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47271</TotalTime>
  <Words>444</Words>
  <Application>Microsoft Office PowerPoint</Application>
  <PresentationFormat>Custom</PresentationFormat>
  <Paragraphs>163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Tripda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Adi Vaxman</dc:creator>
  <cp:keywords/>
  <dc:description/>
  <cp:lastModifiedBy>ricardo</cp:lastModifiedBy>
  <cp:revision>645</cp:revision>
  <dcterms:created xsi:type="dcterms:W3CDTF">2014-12-16T12:46:58Z</dcterms:created>
  <dcterms:modified xsi:type="dcterms:W3CDTF">2016-01-07T17:11:28Z</dcterms:modified>
  <cp:category/>
</cp:coreProperties>
</file>