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21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22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notesSlides/notesSlide23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24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25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notesSlides/notesSlide26.xml" ContentType="application/vnd.openxmlformats-officedocument.presentationml.notesSlid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notesSlides/notesSlide27.xml" ContentType="application/vnd.openxmlformats-officedocument.presentationml.notesSlide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notesSlides/notesSlide28.xml" ContentType="application/vnd.openxmlformats-officedocument.presentationml.notesSlide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notesSlides/notesSlide29.xml" ContentType="application/vnd.openxmlformats-officedocument.presentationml.notesSlide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notesSlides/notesSlide30.xml" ContentType="application/vnd.openxmlformats-officedocument.presentationml.notesSlide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notesSlides/notesSlide31.xml" ContentType="application/vnd.openxmlformats-officedocument.presentationml.notesSlide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notesSlides/notesSlide32.xml" ContentType="application/vnd.openxmlformats-officedocument.presentationml.notesSlide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notesSlides/notesSlide33.xml" ContentType="application/vnd.openxmlformats-officedocument.presentationml.notesSlide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notesSlides/notesSlide34.xml" ContentType="application/vnd.openxmlformats-officedocument.presentationml.notesSlid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notesSlides/notesSlide35.xml" ContentType="application/vnd.openxmlformats-officedocument.presentationml.notesSlide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30" r:id="rId2"/>
    <p:sldId id="312" r:id="rId3"/>
    <p:sldId id="373" r:id="rId4"/>
    <p:sldId id="369" r:id="rId5"/>
    <p:sldId id="365" r:id="rId6"/>
    <p:sldId id="368" r:id="rId7"/>
    <p:sldId id="367" r:id="rId8"/>
    <p:sldId id="376" r:id="rId9"/>
    <p:sldId id="379" r:id="rId10"/>
    <p:sldId id="382" r:id="rId11"/>
    <p:sldId id="380" r:id="rId12"/>
    <p:sldId id="381" r:id="rId13"/>
    <p:sldId id="377" r:id="rId14"/>
    <p:sldId id="370" r:id="rId15"/>
    <p:sldId id="374" r:id="rId16"/>
    <p:sldId id="375" r:id="rId17"/>
    <p:sldId id="378" r:id="rId18"/>
    <p:sldId id="383" r:id="rId19"/>
    <p:sldId id="384" r:id="rId20"/>
    <p:sldId id="386" r:id="rId21"/>
    <p:sldId id="385" r:id="rId22"/>
    <p:sldId id="387" r:id="rId23"/>
    <p:sldId id="388" r:id="rId24"/>
    <p:sldId id="389" r:id="rId25"/>
    <p:sldId id="390" r:id="rId26"/>
    <p:sldId id="391" r:id="rId27"/>
    <p:sldId id="399" r:id="rId28"/>
    <p:sldId id="392" r:id="rId29"/>
    <p:sldId id="400" r:id="rId30"/>
    <p:sldId id="393" r:id="rId31"/>
    <p:sldId id="401" r:id="rId32"/>
    <p:sldId id="394" r:id="rId33"/>
    <p:sldId id="395" r:id="rId34"/>
    <p:sldId id="396" r:id="rId35"/>
    <p:sldId id="397" r:id="rId36"/>
    <p:sldId id="33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482" userDrawn="1">
          <p15:clr>
            <a:srgbClr val="A4A3A4"/>
          </p15:clr>
        </p15:guide>
        <p15:guide id="4" orient="horz" pos="1865" userDrawn="1">
          <p15:clr>
            <a:srgbClr val="A4A3A4"/>
          </p15:clr>
        </p15:guide>
        <p15:guide id="6" pos="4997" userDrawn="1">
          <p15:clr>
            <a:srgbClr val="A4A3A4"/>
          </p15:clr>
        </p15:guide>
        <p15:guide id="7" pos="6176" userDrawn="1">
          <p15:clr>
            <a:srgbClr val="A4A3A4"/>
          </p15:clr>
        </p15:guide>
        <p15:guide id="8" pos="121" userDrawn="1">
          <p15:clr>
            <a:srgbClr val="A4A3A4"/>
          </p15:clr>
        </p15:guide>
        <p15:guide id="9" orient="horz" pos="2137" userDrawn="1">
          <p15:clr>
            <a:srgbClr val="A4A3A4"/>
          </p15:clr>
        </p15:guide>
        <p15:guide id="10" orient="horz" pos="3022" userDrawn="1">
          <p15:clr>
            <a:srgbClr val="A4A3A4"/>
          </p15:clr>
        </p15:guide>
        <p15:guide id="11" orient="horz" pos="3271" userDrawn="1">
          <p15:clr>
            <a:srgbClr val="A4A3A4"/>
          </p15:clr>
        </p15:guide>
        <p15:guide id="13" orient="horz" pos="4156" userDrawn="1">
          <p15:clr>
            <a:srgbClr val="A4A3A4"/>
          </p15:clr>
        </p15:guide>
        <p15:guide id="14" pos="6879" userDrawn="1">
          <p15:clr>
            <a:srgbClr val="A4A3A4"/>
          </p15:clr>
        </p15:guide>
        <p15:guide id="15" pos="3069" userDrawn="1">
          <p15:clr>
            <a:srgbClr val="A4A3A4"/>
          </p15:clr>
        </p15:guide>
        <p15:guide id="16" pos="2502" userDrawn="1">
          <p15:clr>
            <a:srgbClr val="A4A3A4"/>
          </p15:clr>
        </p15:guide>
        <p15:guide id="17" pos="4067" userDrawn="1">
          <p15:clr>
            <a:srgbClr val="A4A3A4"/>
          </p15:clr>
        </p15:guide>
        <p15:guide id="18" orient="horz" pos="1003" userDrawn="1">
          <p15:clr>
            <a:srgbClr val="A4A3A4"/>
          </p15:clr>
        </p15:guide>
        <p15:guide id="19" pos="1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987E"/>
    <a:srgbClr val="2CAA83"/>
    <a:srgbClr val="4DD1A8"/>
    <a:srgbClr val="C20000"/>
    <a:srgbClr val="334A5A"/>
    <a:srgbClr val="14BC9C"/>
    <a:srgbClr val="44546A"/>
    <a:srgbClr val="0C7662"/>
    <a:srgbClr val="CC990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2" autoAdjust="0"/>
    <p:restoredTop sz="99053" autoAdjust="0"/>
  </p:normalViewPr>
  <p:slideViewPr>
    <p:cSldViewPr snapToGrid="0">
      <p:cViewPr varScale="1">
        <p:scale>
          <a:sx n="117" d="100"/>
          <a:sy n="117" d="100"/>
        </p:scale>
        <p:origin x="-588" y="-180"/>
      </p:cViewPr>
      <p:guideLst>
        <p:guide orient="horz" pos="482"/>
        <p:guide orient="horz" pos="1865"/>
        <p:guide orient="horz" pos="2137"/>
        <p:guide orient="horz" pos="3022"/>
        <p:guide orient="horz" pos="3271"/>
        <p:guide orient="horz" pos="4156"/>
        <p:guide orient="horz" pos="1003"/>
        <p:guide pos="4997"/>
        <p:guide pos="6176"/>
        <p:guide pos="121"/>
        <p:guide pos="6879"/>
        <p:guide pos="3069"/>
        <p:guide pos="2502"/>
        <p:guide pos="4067"/>
        <p:guide pos="1028"/>
      </p:guideLst>
    </p:cSldViewPr>
  </p:slideViewPr>
  <p:outlineViewPr>
    <p:cViewPr>
      <p:scale>
        <a:sx n="33" d="100"/>
        <a:sy n="33" d="100"/>
      </p:scale>
      <p:origin x="0" y="4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ome\ricardo\Tripda\cohort\cohort-charts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Plan1!#REF!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strRef>
              <c:f>Plan1!$A$2:$A$6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5</c:v>
                </c:pt>
                <c:pt idx="1">
                  <c:v>4.5</c:v>
                </c:pt>
                <c:pt idx="2">
                  <c:v>4.33</c:v>
                </c:pt>
                <c:pt idx="3">
                  <c:v>4.25</c:v>
                </c:pt>
                <c:pt idx="4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</c:strCache>
            </c:strRef>
          </c:tx>
          <c:marker>
            <c:symbol val="none"/>
          </c:marker>
          <c:cat>
            <c:strRef>
              <c:f>Plan1!$A$2:$A$6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Plan1!$C$2:$C$6</c:f>
              <c:numCache>
                <c:formatCode>General</c:formatCode>
                <c:ptCount val="5"/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</c:strCache>
            </c:strRef>
          </c:tx>
          <c:marker>
            <c:symbol val="none"/>
          </c:marker>
          <c:cat>
            <c:strRef>
              <c:f>Plan1!$A$2:$A$6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Plan1!$D$2:$D$6</c:f>
              <c:numCache>
                <c:formatCode>General</c:formatCode>
                <c:ptCount val="5"/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</c:strCache>
            </c:strRef>
          </c:tx>
          <c:marker>
            <c:symbol val="none"/>
          </c:marker>
          <c:cat>
            <c:strRef>
              <c:f>Plan1!$A$2:$A$6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Plan1!$E$2:$E$6</c:f>
              <c:numCache>
                <c:formatCode>General</c:formatCode>
                <c:ptCount val="5"/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</c:strCache>
            </c:strRef>
          </c:tx>
          <c:marker>
            <c:symbol val="none"/>
          </c:marker>
          <c:cat>
            <c:strRef>
              <c:f>Plan1!$A$2:$A$6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Plan1!$F$2:$F$6</c:f>
              <c:numCache>
                <c:formatCode>General</c:formatCode>
                <c:ptCount val="5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570176"/>
        <c:axId val="139576064"/>
      </c:lineChart>
      <c:catAx>
        <c:axId val="139570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576064"/>
        <c:crosses val="autoZero"/>
        <c:auto val="1"/>
        <c:lblAlgn val="ctr"/>
        <c:lblOffset val="100"/>
        <c:noMultiLvlLbl val="0"/>
      </c:catAx>
      <c:valAx>
        <c:axId val="139576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57017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'Ar + Uy'!$A$2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Uy'!$C$2:$C$9</c:f>
              <c:numCache>
                <c:formatCode>0.0%</c:formatCode>
                <c:ptCount val="8"/>
                <c:pt idx="0">
                  <c:v>0.26495726495726496</c:v>
                </c:pt>
                <c:pt idx="1">
                  <c:v>0.1111111111111111</c:v>
                </c:pt>
                <c:pt idx="2">
                  <c:v>5.9829059829059832E-2</c:v>
                </c:pt>
                <c:pt idx="3">
                  <c:v>2.564102564102564E-2</c:v>
                </c:pt>
                <c:pt idx="4">
                  <c:v>2.564102564102564E-2</c:v>
                </c:pt>
                <c:pt idx="5">
                  <c:v>5.128205128205128E-2</c:v>
                </c:pt>
                <c:pt idx="6">
                  <c:v>4.2735042735042736E-2</c:v>
                </c:pt>
                <c:pt idx="7">
                  <c:v>5.128205128205128E-2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'Ar + Uy'!$A$10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Uy'!$C$10:$C$17</c:f>
              <c:numCache>
                <c:formatCode>0.0%</c:formatCode>
                <c:ptCount val="8"/>
                <c:pt idx="0">
                  <c:v>0.16477272727272727</c:v>
                </c:pt>
                <c:pt idx="1">
                  <c:v>7.3863636363636367E-2</c:v>
                </c:pt>
                <c:pt idx="2">
                  <c:v>3.4090909090909088E-2</c:v>
                </c:pt>
                <c:pt idx="3">
                  <c:v>3.9772727272727272E-2</c:v>
                </c:pt>
                <c:pt idx="4">
                  <c:v>3.9772727272727272E-2</c:v>
                </c:pt>
                <c:pt idx="5">
                  <c:v>3.9772727272727272E-2</c:v>
                </c:pt>
                <c:pt idx="6">
                  <c:v>2.2727272727272728E-2</c:v>
                </c:pt>
                <c:pt idx="7">
                  <c:v>1.7045454545454544E-2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'Ar + Uy'!$A$18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Uy'!$C$18:$C$25</c:f>
              <c:numCache>
                <c:formatCode>0.0%</c:formatCode>
                <c:ptCount val="8"/>
                <c:pt idx="0">
                  <c:v>0.25433526011560692</c:v>
                </c:pt>
                <c:pt idx="1">
                  <c:v>0.14450867052023122</c:v>
                </c:pt>
                <c:pt idx="2">
                  <c:v>0.10982658959537572</c:v>
                </c:pt>
                <c:pt idx="3">
                  <c:v>9.8265895953757232E-2</c:v>
                </c:pt>
                <c:pt idx="4">
                  <c:v>5.7803468208092484E-2</c:v>
                </c:pt>
                <c:pt idx="5">
                  <c:v>5.7803468208092483E-3</c:v>
                </c:pt>
                <c:pt idx="6">
                  <c:v>2.3121387283236993E-2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'Ar + Uy'!$A$26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Uy'!$C$26:$C$33</c:f>
              <c:numCache>
                <c:formatCode>0.0%</c:formatCode>
                <c:ptCount val="8"/>
                <c:pt idx="0">
                  <c:v>0.3048780487804878</c:v>
                </c:pt>
                <c:pt idx="1">
                  <c:v>0.23170731707317074</c:v>
                </c:pt>
                <c:pt idx="2">
                  <c:v>0.15853658536585366</c:v>
                </c:pt>
                <c:pt idx="3">
                  <c:v>0.13414634146341464</c:v>
                </c:pt>
                <c:pt idx="4">
                  <c:v>7.3170731707317069E-2</c:v>
                </c:pt>
                <c:pt idx="5">
                  <c:v>4.878048780487805E-2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'Ar + Uy'!$A$34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Uy'!$C$34:$C$41</c:f>
              <c:numCache>
                <c:formatCode>0.0%</c:formatCode>
                <c:ptCount val="8"/>
                <c:pt idx="0">
                  <c:v>0.14942528735632185</c:v>
                </c:pt>
                <c:pt idx="1">
                  <c:v>0.18390804597701149</c:v>
                </c:pt>
                <c:pt idx="2">
                  <c:v>0.11494252873563218</c:v>
                </c:pt>
                <c:pt idx="3">
                  <c:v>3.4482758620689655E-2</c:v>
                </c:pt>
                <c:pt idx="4">
                  <c:v>6.8965517241379309E-2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'Ar + Uy'!$A$42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Uy'!$C$42:$C$49</c:f>
              <c:numCache>
                <c:formatCode>0.0%</c:formatCode>
                <c:ptCount val="8"/>
                <c:pt idx="0">
                  <c:v>0.23157894736842105</c:v>
                </c:pt>
                <c:pt idx="1">
                  <c:v>0.16842105263157894</c:v>
                </c:pt>
                <c:pt idx="2">
                  <c:v>9.4736842105263161E-2</c:v>
                </c:pt>
                <c:pt idx="3">
                  <c:v>5.2631578947368418E-2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'Ar + Uy'!$A$50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Uy'!$C$50:$C$57</c:f>
              <c:numCache>
                <c:formatCode>0.0%</c:formatCode>
                <c:ptCount val="8"/>
                <c:pt idx="0">
                  <c:v>0.18823529411764706</c:v>
                </c:pt>
                <c:pt idx="1">
                  <c:v>0.11764705882352941</c:v>
                </c:pt>
                <c:pt idx="2">
                  <c:v>9.4117647058823528E-2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'Ar + Uy'!$A$58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Uy'!$C$58:$C$65</c:f>
              <c:numCache>
                <c:formatCode>0.0%</c:formatCode>
                <c:ptCount val="8"/>
                <c:pt idx="0">
                  <c:v>0.23478260869565218</c:v>
                </c:pt>
                <c:pt idx="1">
                  <c:v>0.27826086956521739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'Ar + Uy'!$A$66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Uy'!$C$66:$C$73</c:f>
              <c:numCache>
                <c:formatCode>0.0%</c:formatCode>
                <c:ptCount val="8"/>
                <c:pt idx="0">
                  <c:v>0.16438356164383561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68992"/>
        <c:axId val="107771008"/>
      </c:lineChart>
      <c:catAx>
        <c:axId val="107668992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771008"/>
        <c:crosses val="autoZero"/>
        <c:auto val="1"/>
        <c:lblAlgn val="ctr"/>
        <c:lblOffset val="100"/>
        <c:noMultiLvlLbl val="0"/>
      </c:catAx>
      <c:valAx>
        <c:axId val="10777100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07668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35921266985374"/>
          <c:y val="0.18998512685914259"/>
          <c:w val="0.21528469465385144"/>
          <c:h val="0.7476688538932633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</a:t>
            </a:r>
            <a:r>
              <a:rPr lang="en-US" baseline="0"/>
              <a:t> </a:t>
            </a:r>
            <a:r>
              <a:rPr lang="en-US"/>
              <a:t>Accumulated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'Ar + Uy'!$A$2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Uy'!$D$2:$D$9</c:f>
              <c:numCache>
                <c:formatCode>0.0%</c:formatCode>
                <c:ptCount val="8"/>
                <c:pt idx="0">
                  <c:v>0.26495726495726496</c:v>
                </c:pt>
                <c:pt idx="1">
                  <c:v>0.35897435897435898</c:v>
                </c:pt>
                <c:pt idx="2">
                  <c:v>0.37606837606837606</c:v>
                </c:pt>
                <c:pt idx="3">
                  <c:v>0.37606837606837606</c:v>
                </c:pt>
                <c:pt idx="4">
                  <c:v>0.37606837606837606</c:v>
                </c:pt>
                <c:pt idx="5">
                  <c:v>0.38461538461538464</c:v>
                </c:pt>
                <c:pt idx="6">
                  <c:v>0.38461538461538464</c:v>
                </c:pt>
                <c:pt idx="7">
                  <c:v>0.39316239316239315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'Ar + Uy'!$A$10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Uy'!$D$10:$D$17</c:f>
              <c:numCache>
                <c:formatCode>0.0%</c:formatCode>
                <c:ptCount val="8"/>
                <c:pt idx="0">
                  <c:v>0.16477272727272727</c:v>
                </c:pt>
                <c:pt idx="1">
                  <c:v>0.21022727272727273</c:v>
                </c:pt>
                <c:pt idx="2">
                  <c:v>0.21590909090909091</c:v>
                </c:pt>
                <c:pt idx="3">
                  <c:v>0.22159090909090909</c:v>
                </c:pt>
                <c:pt idx="4">
                  <c:v>0.22727272727272727</c:v>
                </c:pt>
                <c:pt idx="5">
                  <c:v>0.22727272727272727</c:v>
                </c:pt>
                <c:pt idx="6">
                  <c:v>0.22727272727272727</c:v>
                </c:pt>
                <c:pt idx="7">
                  <c:v>0.22727272727272727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'Ar + Uy'!$A$18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Uy'!$D$18:$D$25</c:f>
              <c:numCache>
                <c:formatCode>0.0%</c:formatCode>
                <c:ptCount val="8"/>
                <c:pt idx="0">
                  <c:v>0.25433526011560692</c:v>
                </c:pt>
                <c:pt idx="1">
                  <c:v>0.35260115606936415</c:v>
                </c:pt>
                <c:pt idx="2">
                  <c:v>0.38150289017341038</c:v>
                </c:pt>
                <c:pt idx="3">
                  <c:v>0.40462427745664742</c:v>
                </c:pt>
                <c:pt idx="4">
                  <c:v>0.41040462427745666</c:v>
                </c:pt>
                <c:pt idx="5">
                  <c:v>0.41040462427745666</c:v>
                </c:pt>
                <c:pt idx="6">
                  <c:v>0.41618497109826591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'Ar + Uy'!$A$26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Uy'!$D$26:$D$33</c:f>
              <c:numCache>
                <c:formatCode>0.0%</c:formatCode>
                <c:ptCount val="8"/>
                <c:pt idx="0">
                  <c:v>0.3048780487804878</c:v>
                </c:pt>
                <c:pt idx="1">
                  <c:v>0.42682926829268292</c:v>
                </c:pt>
                <c:pt idx="2">
                  <c:v>0.5</c:v>
                </c:pt>
                <c:pt idx="3">
                  <c:v>0.53658536585365857</c:v>
                </c:pt>
                <c:pt idx="4">
                  <c:v>0.54878048780487809</c:v>
                </c:pt>
                <c:pt idx="5">
                  <c:v>0.54878048780487809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'Ar + Uy'!$A$34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Uy'!$D$34:$D$41</c:f>
              <c:numCache>
                <c:formatCode>0.0%</c:formatCode>
                <c:ptCount val="8"/>
                <c:pt idx="0">
                  <c:v>0.14942528735632185</c:v>
                </c:pt>
                <c:pt idx="1">
                  <c:v>0.26436781609195403</c:v>
                </c:pt>
                <c:pt idx="2">
                  <c:v>0.2988505747126437</c:v>
                </c:pt>
                <c:pt idx="3">
                  <c:v>0.2988505747126437</c:v>
                </c:pt>
                <c:pt idx="4">
                  <c:v>0.31034482758620691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'Ar + Uy'!$A$42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Uy'!$D$42:$D$49</c:f>
              <c:numCache>
                <c:formatCode>0.0%</c:formatCode>
                <c:ptCount val="8"/>
                <c:pt idx="0">
                  <c:v>0.23157894736842105</c:v>
                </c:pt>
                <c:pt idx="1">
                  <c:v>0.32631578947368423</c:v>
                </c:pt>
                <c:pt idx="2">
                  <c:v>0.35789473684210527</c:v>
                </c:pt>
                <c:pt idx="3">
                  <c:v>0.35789473684210527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'Ar + Uy'!$A$50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Uy'!$D$50:$D$57</c:f>
              <c:numCache>
                <c:formatCode>0.0%</c:formatCode>
                <c:ptCount val="8"/>
                <c:pt idx="0">
                  <c:v>0.18823529411764706</c:v>
                </c:pt>
                <c:pt idx="1">
                  <c:v>0.29411764705882354</c:v>
                </c:pt>
                <c:pt idx="2">
                  <c:v>0.36470588235294116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'Ar + Uy'!$A$58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Uy'!$D$58:$D$65</c:f>
              <c:numCache>
                <c:formatCode>0.0%</c:formatCode>
                <c:ptCount val="8"/>
                <c:pt idx="0">
                  <c:v>0.23478260869565218</c:v>
                </c:pt>
                <c:pt idx="1">
                  <c:v>0.4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'Ar + Uy'!$A$66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Uy'!$D$66:$D$73</c:f>
              <c:numCache>
                <c:formatCode>0.0%</c:formatCode>
                <c:ptCount val="8"/>
                <c:pt idx="0">
                  <c:v>0.16438356164383561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474624"/>
        <c:axId val="132514176"/>
      </c:lineChart>
      <c:catAx>
        <c:axId val="1204746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514176"/>
        <c:crosses val="autoZero"/>
        <c:auto val="1"/>
        <c:lblAlgn val="ctr"/>
        <c:lblOffset val="100"/>
        <c:noMultiLvlLbl val="0"/>
      </c:catAx>
      <c:valAx>
        <c:axId val="132514176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474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13020132637156"/>
          <c:y val="0.19257915811930035"/>
          <c:w val="0.21889038617681397"/>
          <c:h val="0.7414122555460460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</a:t>
            </a:r>
            <a:r>
              <a:rPr lang="en-US" baseline="0"/>
              <a:t> - Driver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'Ar + Uy'!$A$2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Uy'!$E$2:$E$9</c:f>
              <c:numCache>
                <c:formatCode>0.0%</c:formatCode>
                <c:ptCount val="8"/>
                <c:pt idx="0">
                  <c:v>0.57239016650982644</c:v>
                </c:pt>
                <c:pt idx="1">
                  <c:v>0.10174131481323057</c:v>
                </c:pt>
                <c:pt idx="2">
                  <c:v>0.10118913369782472</c:v>
                </c:pt>
                <c:pt idx="3">
                  <c:v>1.8727494730947807E-2</c:v>
                </c:pt>
                <c:pt idx="4">
                  <c:v>8.5335313926629908E-2</c:v>
                </c:pt>
                <c:pt idx="5">
                  <c:v>8.4685917826117382E-2</c:v>
                </c:pt>
                <c:pt idx="6">
                  <c:v>4.7604233907031362E-2</c:v>
                </c:pt>
                <c:pt idx="7">
                  <c:v>2.7010211462035603E-2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'Ar + Uy'!$A$10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Uy'!$E$10:$E$17</c:f>
              <c:numCache>
                <c:formatCode>0.0%</c:formatCode>
                <c:ptCount val="8"/>
                <c:pt idx="0">
                  <c:v>0.40902485144681544</c:v>
                </c:pt>
                <c:pt idx="1">
                  <c:v>0.28449267474287254</c:v>
                </c:pt>
                <c:pt idx="2">
                  <c:v>8.4614996156414296E-2</c:v>
                </c:pt>
                <c:pt idx="3">
                  <c:v>0.17613722442612739</c:v>
                </c:pt>
                <c:pt idx="4">
                  <c:v>0.17802815636941066</c:v>
                </c:pt>
                <c:pt idx="5">
                  <c:v>0.19638197947469124</c:v>
                </c:pt>
                <c:pt idx="6">
                  <c:v>7.1468249737682288E-2</c:v>
                </c:pt>
                <c:pt idx="7">
                  <c:v>3.4603493454682159E-2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'Ar + Uy'!$A$18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Uy'!$E$18:$E$25</c:f>
              <c:numCache>
                <c:formatCode>0.0%</c:formatCode>
                <c:ptCount val="8"/>
                <c:pt idx="0">
                  <c:v>1.0452241392022414</c:v>
                </c:pt>
                <c:pt idx="1">
                  <c:v>0.51044201135442013</c:v>
                </c:pt>
                <c:pt idx="2">
                  <c:v>0.22453550099535502</c:v>
                </c:pt>
                <c:pt idx="3">
                  <c:v>0.33580328835803286</c:v>
                </c:pt>
                <c:pt idx="4">
                  <c:v>0.15693430656934307</c:v>
                </c:pt>
                <c:pt idx="5">
                  <c:v>7.2992700729927005E-3</c:v>
                </c:pt>
                <c:pt idx="6">
                  <c:v>0.17517326550173265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'Ar + Uy'!$A$26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Uy'!$E$26:$E$33</c:f>
              <c:numCache>
                <c:formatCode>0.0%</c:formatCode>
                <c:ptCount val="8"/>
                <c:pt idx="0">
                  <c:v>0.7166841803591899</c:v>
                </c:pt>
                <c:pt idx="1">
                  <c:v>0.34734428735192968</c:v>
                </c:pt>
                <c:pt idx="2">
                  <c:v>0.50551681314482233</c:v>
                </c:pt>
                <c:pt idx="3">
                  <c:v>0.34770252197172336</c:v>
                </c:pt>
                <c:pt idx="4">
                  <c:v>0.21981276270538785</c:v>
                </c:pt>
                <c:pt idx="5">
                  <c:v>0.11379919755445166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'Ar + Uy'!$A$34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Uy'!$E$34:$E$41</c:f>
              <c:numCache>
                <c:formatCode>0.0%</c:formatCode>
                <c:ptCount val="8"/>
                <c:pt idx="0">
                  <c:v>0.2769180355595019</c:v>
                </c:pt>
                <c:pt idx="1">
                  <c:v>0.24190820490053064</c:v>
                </c:pt>
                <c:pt idx="2">
                  <c:v>0.47010634024650644</c:v>
                </c:pt>
                <c:pt idx="3">
                  <c:v>5.8793683008815878E-2</c:v>
                </c:pt>
                <c:pt idx="4">
                  <c:v>0.26053360394072006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'Ar + Uy'!$A$42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Uy'!$E$42:$E$49</c:f>
              <c:numCache>
                <c:formatCode>0.0%</c:formatCode>
                <c:ptCount val="8"/>
                <c:pt idx="0">
                  <c:v>0.65759657418146134</c:v>
                </c:pt>
                <c:pt idx="1">
                  <c:v>0.77026114219441011</c:v>
                </c:pt>
                <c:pt idx="2">
                  <c:v>0.22624676599161389</c:v>
                </c:pt>
                <c:pt idx="3">
                  <c:v>0.20827651249633586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'Ar + Uy'!$A$50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Uy'!$E$50:$E$57</c:f>
              <c:numCache>
                <c:formatCode>0.0%</c:formatCode>
                <c:ptCount val="8"/>
                <c:pt idx="0">
                  <c:v>0.47809644801276324</c:v>
                </c:pt>
                <c:pt idx="1">
                  <c:v>0.17946066519436588</c:v>
                </c:pt>
                <c:pt idx="2">
                  <c:v>0.10404094867382135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'Ar + Uy'!$A$58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Uy'!$E$58:$E$65</c:f>
              <c:numCache>
                <c:formatCode>0.0%</c:formatCode>
                <c:ptCount val="8"/>
                <c:pt idx="0">
                  <c:v>0.64305748226585169</c:v>
                </c:pt>
                <c:pt idx="1">
                  <c:v>0.92422324127528366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'Ar + Uy'!$A$66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Uy'!$E$66:$E$73</c:f>
              <c:numCache>
                <c:formatCode>0.0%</c:formatCode>
                <c:ptCount val="8"/>
                <c:pt idx="0">
                  <c:v>0.37216541047056428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480576"/>
        <c:axId val="149482880"/>
      </c:lineChart>
      <c:catAx>
        <c:axId val="1494805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49482880"/>
        <c:crosses val="autoZero"/>
        <c:auto val="1"/>
        <c:lblAlgn val="ctr"/>
        <c:lblOffset val="100"/>
        <c:noMultiLvlLbl val="0"/>
      </c:catAx>
      <c:valAx>
        <c:axId val="14948288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49480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710739747960398"/>
          <c:y val="0.1677629046369204"/>
          <c:w val="0.2225365098441012"/>
          <c:h val="0.7698910761154855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Driver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'Ar + Uy'!$A$2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Uy'!$F$2:$F$9</c:f>
              <c:numCache>
                <c:formatCode>0.0%</c:formatCode>
                <c:ptCount val="8"/>
                <c:pt idx="0">
                  <c:v>0.57239016650982644</c:v>
                </c:pt>
                <c:pt idx="1">
                  <c:v>0.67413148132305711</c:v>
                </c:pt>
                <c:pt idx="2">
                  <c:v>0.77532061502088179</c:v>
                </c:pt>
                <c:pt idx="3">
                  <c:v>0.7940481097518296</c:v>
                </c:pt>
                <c:pt idx="4">
                  <c:v>0.87938342367845945</c:v>
                </c:pt>
                <c:pt idx="5">
                  <c:v>0.9640693415045769</c:v>
                </c:pt>
                <c:pt idx="6">
                  <c:v>1.0116735754116082</c:v>
                </c:pt>
                <c:pt idx="7">
                  <c:v>1.0386837868736438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'Ar + Uy'!$A$10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Uy'!$F$10:$F$17</c:f>
              <c:numCache>
                <c:formatCode>0.0%</c:formatCode>
                <c:ptCount val="8"/>
                <c:pt idx="0">
                  <c:v>0.40902485144681544</c:v>
                </c:pt>
                <c:pt idx="1">
                  <c:v>0.69351752618968798</c:v>
                </c:pt>
                <c:pt idx="2">
                  <c:v>0.77813252234610231</c:v>
                </c:pt>
                <c:pt idx="3">
                  <c:v>0.95426974677222964</c:v>
                </c:pt>
                <c:pt idx="4">
                  <c:v>1.1322979031416402</c:v>
                </c:pt>
                <c:pt idx="5">
                  <c:v>1.3286798826163315</c:v>
                </c:pt>
                <c:pt idx="6">
                  <c:v>1.4001481323540139</c:v>
                </c:pt>
                <c:pt idx="7">
                  <c:v>1.4347516258086961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'Ar + Uy'!$A$18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Uy'!$F$18:$F$25</c:f>
              <c:numCache>
                <c:formatCode>0.0%</c:formatCode>
                <c:ptCount val="8"/>
                <c:pt idx="0">
                  <c:v>1.0452241392022414</c:v>
                </c:pt>
                <c:pt idx="1">
                  <c:v>1.5556661505566616</c:v>
                </c:pt>
                <c:pt idx="2">
                  <c:v>1.7802016515520165</c:v>
                </c:pt>
                <c:pt idx="3">
                  <c:v>2.1160049399100496</c:v>
                </c:pt>
                <c:pt idx="4">
                  <c:v>2.2729392464793925</c:v>
                </c:pt>
                <c:pt idx="5">
                  <c:v>2.2802385165523851</c:v>
                </c:pt>
                <c:pt idx="6">
                  <c:v>2.4554117820541177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'Ar + Uy'!$A$26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Uy'!$F$26:$F$33</c:f>
              <c:numCache>
                <c:formatCode>0.0%</c:formatCode>
                <c:ptCount val="8"/>
                <c:pt idx="0">
                  <c:v>0.7166841803591899</c:v>
                </c:pt>
                <c:pt idx="1">
                  <c:v>1.0640284677111196</c:v>
                </c:pt>
                <c:pt idx="2">
                  <c:v>1.569545280855942</c:v>
                </c:pt>
                <c:pt idx="3">
                  <c:v>1.9172478028276652</c:v>
                </c:pt>
                <c:pt idx="4">
                  <c:v>2.1370605655330532</c:v>
                </c:pt>
                <c:pt idx="5">
                  <c:v>2.2508597630875049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'Ar + Uy'!$A$34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Uy'!$F$34:$F$41</c:f>
              <c:numCache>
                <c:formatCode>0.0%</c:formatCode>
                <c:ptCount val="8"/>
                <c:pt idx="0">
                  <c:v>0.2769180355595019</c:v>
                </c:pt>
                <c:pt idx="1">
                  <c:v>0.51882624046003256</c:v>
                </c:pt>
                <c:pt idx="2">
                  <c:v>0.988932580706539</c:v>
                </c:pt>
                <c:pt idx="3">
                  <c:v>1.0477262637153548</c:v>
                </c:pt>
                <c:pt idx="4">
                  <c:v>1.3082598676560748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'Ar + Uy'!$A$42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Uy'!$F$42:$F$49</c:f>
              <c:numCache>
                <c:formatCode>0.0%</c:formatCode>
                <c:ptCount val="8"/>
                <c:pt idx="0">
                  <c:v>0.65759657418146134</c:v>
                </c:pt>
                <c:pt idx="1">
                  <c:v>1.4278577163758714</c:v>
                </c:pt>
                <c:pt idx="2">
                  <c:v>1.6541044823674853</c:v>
                </c:pt>
                <c:pt idx="3">
                  <c:v>1.8623809948638212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'Ar + Uy'!$A$50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Uy'!$F$50:$F$57</c:f>
              <c:numCache>
                <c:formatCode>0.0%</c:formatCode>
                <c:ptCount val="8"/>
                <c:pt idx="0">
                  <c:v>0.47809644801276324</c:v>
                </c:pt>
                <c:pt idx="1">
                  <c:v>0.65755711320712906</c:v>
                </c:pt>
                <c:pt idx="2">
                  <c:v>0.76159806188095047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'Ar + Uy'!$A$58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Uy'!$F$58:$F$65</c:f>
              <c:numCache>
                <c:formatCode>0.0%</c:formatCode>
                <c:ptCount val="8"/>
                <c:pt idx="0">
                  <c:v>0.64305748226585169</c:v>
                </c:pt>
                <c:pt idx="1">
                  <c:v>1.5672807235411355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'Ar + Uy'!$A$66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Uy'!$F$66:$F$73</c:f>
              <c:numCache>
                <c:formatCode>0.0%</c:formatCode>
                <c:ptCount val="8"/>
                <c:pt idx="0">
                  <c:v>0.37216541047056428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825984"/>
        <c:axId val="150840832"/>
      </c:lineChart>
      <c:catAx>
        <c:axId val="1508259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50840832"/>
        <c:crosses val="autoZero"/>
        <c:auto val="1"/>
        <c:lblAlgn val="ctr"/>
        <c:lblOffset val="100"/>
        <c:noMultiLvlLbl val="0"/>
      </c:catAx>
      <c:valAx>
        <c:axId val="15084083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50825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13020132637156"/>
          <c:y val="0.19808822400295667"/>
          <c:w val="0.21889038617681397"/>
          <c:h val="0.735903189662389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</a:t>
            </a:r>
            <a:r>
              <a:rPr lang="en-US" baseline="0"/>
              <a:t> Pax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'Ar + Uy'!$A$2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Uy'!$G$2:$G$9</c:f>
              <c:numCache>
                <c:formatCode>0.0%</c:formatCode>
                <c:ptCount val="8"/>
                <c:pt idx="0">
                  <c:v>0.45539906103286387</c:v>
                </c:pt>
                <c:pt idx="1">
                  <c:v>0.16431924882629109</c:v>
                </c:pt>
                <c:pt idx="2">
                  <c:v>7.5117370892018781E-2</c:v>
                </c:pt>
                <c:pt idx="3">
                  <c:v>3.2863849765258218E-2</c:v>
                </c:pt>
                <c:pt idx="4">
                  <c:v>4.2253521126760563E-2</c:v>
                </c:pt>
                <c:pt idx="5">
                  <c:v>9.3896713615023476E-3</c:v>
                </c:pt>
                <c:pt idx="6">
                  <c:v>2.3474178403755867E-2</c:v>
                </c:pt>
                <c:pt idx="7">
                  <c:v>2.8169014084507043E-2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'Ar + Uy'!$A$10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Uy'!$G$10:$G$17</c:f>
              <c:numCache>
                <c:formatCode>0.0%</c:formatCode>
                <c:ptCount val="8"/>
                <c:pt idx="0">
                  <c:v>0.69718309859154926</c:v>
                </c:pt>
                <c:pt idx="1">
                  <c:v>0.12323943661971831</c:v>
                </c:pt>
                <c:pt idx="2">
                  <c:v>4.2253521126760563E-2</c:v>
                </c:pt>
                <c:pt idx="3">
                  <c:v>4.2253521126760563E-2</c:v>
                </c:pt>
                <c:pt idx="4">
                  <c:v>3.1690140845070422E-2</c:v>
                </c:pt>
                <c:pt idx="5">
                  <c:v>2.8169014084507043E-2</c:v>
                </c:pt>
                <c:pt idx="6">
                  <c:v>2.464788732394366E-2</c:v>
                </c:pt>
                <c:pt idx="7">
                  <c:v>7.0422535211267607E-3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'Ar + Uy'!$A$18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Uy'!$G$18:$G$25</c:f>
              <c:numCache>
                <c:formatCode>0.0%</c:formatCode>
                <c:ptCount val="8"/>
                <c:pt idx="0">
                  <c:v>0.76470588235294112</c:v>
                </c:pt>
                <c:pt idx="1">
                  <c:v>0.10252100840336134</c:v>
                </c:pt>
                <c:pt idx="2">
                  <c:v>6.0504201680672269E-2</c:v>
                </c:pt>
                <c:pt idx="3">
                  <c:v>5.2100840336134456E-2</c:v>
                </c:pt>
                <c:pt idx="4">
                  <c:v>3.1932773109243695E-2</c:v>
                </c:pt>
                <c:pt idx="5">
                  <c:v>2.0168067226890758E-2</c:v>
                </c:pt>
                <c:pt idx="6">
                  <c:v>2.1848739495798318E-2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'Ar + Uy'!$A$26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Uy'!$G$26:$G$33</c:f>
              <c:numCache>
                <c:formatCode>0.0%</c:formatCode>
                <c:ptCount val="8"/>
                <c:pt idx="0">
                  <c:v>0.74133333333333329</c:v>
                </c:pt>
                <c:pt idx="1">
                  <c:v>0.16800000000000001</c:v>
                </c:pt>
                <c:pt idx="2">
                  <c:v>3.7333333333333336E-2</c:v>
                </c:pt>
                <c:pt idx="3">
                  <c:v>2.9333333333333333E-2</c:v>
                </c:pt>
                <c:pt idx="4">
                  <c:v>8.0000000000000002E-3</c:v>
                </c:pt>
                <c:pt idx="5">
                  <c:v>1.6E-2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'Ar + Uy'!$A$34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Uy'!$G$34:$G$41</c:f>
              <c:numCache>
                <c:formatCode>0.0%</c:formatCode>
                <c:ptCount val="8"/>
                <c:pt idx="0">
                  <c:v>0.7901907356948229</c:v>
                </c:pt>
                <c:pt idx="1">
                  <c:v>4.9046321525885561E-2</c:v>
                </c:pt>
                <c:pt idx="2">
                  <c:v>4.3596730245231606E-2</c:v>
                </c:pt>
                <c:pt idx="3">
                  <c:v>2.7247956403269755E-2</c:v>
                </c:pt>
                <c:pt idx="4">
                  <c:v>5.4495912806539508E-3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'Ar + Uy'!$A$42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Uy'!$G$42:$G$49</c:f>
              <c:numCache>
                <c:formatCode>0.0%</c:formatCode>
                <c:ptCount val="8"/>
                <c:pt idx="0">
                  <c:v>0.74476987447698739</c:v>
                </c:pt>
                <c:pt idx="1">
                  <c:v>4.8117154811715482E-2</c:v>
                </c:pt>
                <c:pt idx="2">
                  <c:v>2.5104602510460251E-2</c:v>
                </c:pt>
                <c:pt idx="3">
                  <c:v>1.4644351464435146E-2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'Ar + Uy'!$A$50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Uy'!$G$50:$G$57</c:f>
              <c:numCache>
                <c:formatCode>0.0%</c:formatCode>
                <c:ptCount val="8"/>
                <c:pt idx="0">
                  <c:v>0.61442006269592475</c:v>
                </c:pt>
                <c:pt idx="1">
                  <c:v>8.1504702194357362E-2</c:v>
                </c:pt>
                <c:pt idx="2">
                  <c:v>7.8369905956112859E-2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'Ar + Uy'!$A$58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Uy'!$G$58:$G$65</c:f>
              <c:numCache>
                <c:formatCode>0.0%</c:formatCode>
                <c:ptCount val="8"/>
                <c:pt idx="0">
                  <c:v>0.5664160401002506</c:v>
                </c:pt>
                <c:pt idx="1">
                  <c:v>6.5162907268170422E-2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'Ar + Uy'!$A$66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Uy'!$G$66:$G$73</c:f>
              <c:numCache>
                <c:formatCode>0.0%</c:formatCode>
                <c:ptCount val="8"/>
                <c:pt idx="0">
                  <c:v>0.56501182033096931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516672"/>
        <c:axId val="107518208"/>
      </c:lineChart>
      <c:catAx>
        <c:axId val="1075166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518208"/>
        <c:crosses val="autoZero"/>
        <c:auto val="1"/>
        <c:lblAlgn val="ctr"/>
        <c:lblOffset val="100"/>
        <c:noMultiLvlLbl val="0"/>
      </c:catAx>
      <c:valAx>
        <c:axId val="10751820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07516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98486366749756"/>
          <c:y val="0.18442957130358706"/>
          <c:w val="0.2197950870186737"/>
          <c:h val="0.753224409448818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RR1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'Ar + Uy'!$A$2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Uy'!$H$2:$H$9</c:f>
              <c:numCache>
                <c:formatCode>0.0%</c:formatCode>
                <c:ptCount val="8"/>
                <c:pt idx="0">
                  <c:v>0.45539906103286387</c:v>
                </c:pt>
                <c:pt idx="1">
                  <c:v>0.52112676056338025</c:v>
                </c:pt>
                <c:pt idx="2">
                  <c:v>0.52112676056338025</c:v>
                </c:pt>
                <c:pt idx="3">
                  <c:v>0.53051643192488263</c:v>
                </c:pt>
                <c:pt idx="4">
                  <c:v>0.539906103286385</c:v>
                </c:pt>
                <c:pt idx="5">
                  <c:v>0.54929577464788737</c:v>
                </c:pt>
                <c:pt idx="6">
                  <c:v>0.55868544600938963</c:v>
                </c:pt>
                <c:pt idx="7">
                  <c:v>0.568075117370892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'Ar + Uy'!$A$10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Uy'!$H$10:$H$17</c:f>
              <c:numCache>
                <c:formatCode>0.0%</c:formatCode>
                <c:ptCount val="8"/>
                <c:pt idx="0">
                  <c:v>0.69718309859154926</c:v>
                </c:pt>
                <c:pt idx="1">
                  <c:v>0.72887323943661975</c:v>
                </c:pt>
                <c:pt idx="2">
                  <c:v>0.73239436619718312</c:v>
                </c:pt>
                <c:pt idx="3">
                  <c:v>0.74295774647887325</c:v>
                </c:pt>
                <c:pt idx="4">
                  <c:v>0.75352112676056338</c:v>
                </c:pt>
                <c:pt idx="5">
                  <c:v>0.75352112676056338</c:v>
                </c:pt>
                <c:pt idx="6">
                  <c:v>0.75704225352112675</c:v>
                </c:pt>
                <c:pt idx="7">
                  <c:v>0.76056338028169013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'Ar + Uy'!$A$18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Uy'!$H$18:$H$25</c:f>
              <c:numCache>
                <c:formatCode>0.0%</c:formatCode>
                <c:ptCount val="8"/>
                <c:pt idx="0">
                  <c:v>0.76470588235294112</c:v>
                </c:pt>
                <c:pt idx="1">
                  <c:v>0.76974789915966391</c:v>
                </c:pt>
                <c:pt idx="2">
                  <c:v>0.76974789915966391</c:v>
                </c:pt>
                <c:pt idx="3">
                  <c:v>0.77142857142857146</c:v>
                </c:pt>
                <c:pt idx="4">
                  <c:v>0.77310924369747902</c:v>
                </c:pt>
                <c:pt idx="5">
                  <c:v>0.77478991596638658</c:v>
                </c:pt>
                <c:pt idx="6">
                  <c:v>0.77647058823529413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'Ar + Uy'!$A$26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Uy'!$H$26:$H$33</c:f>
              <c:numCache>
                <c:formatCode>0.0%</c:formatCode>
                <c:ptCount val="8"/>
                <c:pt idx="0">
                  <c:v>0.74133333333333329</c:v>
                </c:pt>
                <c:pt idx="1">
                  <c:v>0.75466666666666671</c:v>
                </c:pt>
                <c:pt idx="2">
                  <c:v>0.76</c:v>
                </c:pt>
                <c:pt idx="3">
                  <c:v>0.76266666666666671</c:v>
                </c:pt>
                <c:pt idx="4">
                  <c:v>0.76533333333333331</c:v>
                </c:pt>
                <c:pt idx="5">
                  <c:v>0.76800000000000002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'Ar + Uy'!$A$34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Uy'!$H$34:$H$41</c:f>
              <c:numCache>
                <c:formatCode>0.0%</c:formatCode>
                <c:ptCount val="8"/>
                <c:pt idx="0">
                  <c:v>0.7901907356948229</c:v>
                </c:pt>
                <c:pt idx="1">
                  <c:v>0.79564032697547682</c:v>
                </c:pt>
                <c:pt idx="2">
                  <c:v>0.80926430517711168</c:v>
                </c:pt>
                <c:pt idx="3">
                  <c:v>0.81471389645776571</c:v>
                </c:pt>
                <c:pt idx="4">
                  <c:v>0.82016348773841963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'Ar + Uy'!$A$42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Uy'!$H$42:$H$49</c:f>
              <c:numCache>
                <c:formatCode>0.0%</c:formatCode>
                <c:ptCount val="8"/>
                <c:pt idx="0">
                  <c:v>0.74476987447698739</c:v>
                </c:pt>
                <c:pt idx="1">
                  <c:v>0.7594142259414226</c:v>
                </c:pt>
                <c:pt idx="2">
                  <c:v>0.76778242677824271</c:v>
                </c:pt>
                <c:pt idx="3">
                  <c:v>0.77196652719665271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'Ar + Uy'!$A$50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Uy'!$H$50:$H$57</c:f>
              <c:numCache>
                <c:formatCode>0.0%</c:formatCode>
                <c:ptCount val="8"/>
                <c:pt idx="0">
                  <c:v>0.61442006269592475</c:v>
                </c:pt>
                <c:pt idx="1">
                  <c:v>0.64263322884012541</c:v>
                </c:pt>
                <c:pt idx="2">
                  <c:v>0.67711598746081503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'Ar + Uy'!$A$58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Uy'!$H$58:$H$65</c:f>
              <c:numCache>
                <c:formatCode>0.0%</c:formatCode>
                <c:ptCount val="8"/>
                <c:pt idx="0">
                  <c:v>0.5664160401002506</c:v>
                </c:pt>
                <c:pt idx="1">
                  <c:v>0.59649122807017541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'Ar + Uy'!$A$66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Uy'!$H$66:$H$73</c:f>
              <c:numCache>
                <c:formatCode>0.0%</c:formatCode>
                <c:ptCount val="8"/>
                <c:pt idx="0">
                  <c:v>0.56501182033096931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60416"/>
        <c:axId val="107662336"/>
      </c:lineChart>
      <c:catAx>
        <c:axId val="107660416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662336"/>
        <c:crosses val="autoZero"/>
        <c:auto val="1"/>
        <c:lblAlgn val="ctr"/>
        <c:lblOffset val="100"/>
        <c:noMultiLvlLbl val="0"/>
      </c:catAx>
      <c:valAx>
        <c:axId val="107662336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07660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0889504342755"/>
          <c:y val="0.19257915811930035"/>
          <c:w val="0.2091034535570489"/>
          <c:h val="0.7414122555460460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RR2 - Pax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'Ar + Uy'!$A$2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Uy'!$I$2:$I$9</c:f>
              <c:numCache>
                <c:formatCode>0.0%</c:formatCode>
                <c:ptCount val="8"/>
                <c:pt idx="0">
                  <c:v>2.7698770471500898</c:v>
                </c:pt>
                <c:pt idx="1">
                  <c:v>0.34816165178881042</c:v>
                </c:pt>
                <c:pt idx="2">
                  <c:v>9.3091456708905909E-2</c:v>
                </c:pt>
                <c:pt idx="3">
                  <c:v>3.8441342276559695E-2</c:v>
                </c:pt>
                <c:pt idx="4">
                  <c:v>6.6539189363240964E-2</c:v>
                </c:pt>
                <c:pt idx="5">
                  <c:v>8.4511507633776867E-3</c:v>
                </c:pt>
                <c:pt idx="6">
                  <c:v>1.6188957030901688E-2</c:v>
                </c:pt>
                <c:pt idx="7">
                  <c:v>7.2008163831452546E-2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'Ar + Uy'!$A$10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Uy'!$I$10:$I$17</c:f>
              <c:numCache>
                <c:formatCode>0.0%</c:formatCode>
                <c:ptCount val="8"/>
                <c:pt idx="0">
                  <c:v>1.7196835001163602</c:v>
                </c:pt>
                <c:pt idx="1">
                  <c:v>0.25114265766814059</c:v>
                </c:pt>
                <c:pt idx="2">
                  <c:v>9.2911333488480338E-2</c:v>
                </c:pt>
                <c:pt idx="3">
                  <c:v>7.4051663951594141E-2</c:v>
                </c:pt>
                <c:pt idx="4">
                  <c:v>4.728880614382127E-2</c:v>
                </c:pt>
                <c:pt idx="5">
                  <c:v>4.268094019083081E-2</c:v>
                </c:pt>
                <c:pt idx="6">
                  <c:v>4.6171747730975099E-2</c:v>
                </c:pt>
                <c:pt idx="7">
                  <c:v>6.7116592971840821E-3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'Ar + Uy'!$A$18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Uy'!$I$18:$I$25</c:f>
              <c:numCache>
                <c:formatCode>0.0%</c:formatCode>
                <c:ptCount val="8"/>
                <c:pt idx="0">
                  <c:v>3.0318139995753417</c:v>
                </c:pt>
                <c:pt idx="1">
                  <c:v>0.89119895250902403</c:v>
                </c:pt>
                <c:pt idx="2">
                  <c:v>0.53742303064618868</c:v>
                </c:pt>
                <c:pt idx="3">
                  <c:v>0.37737985703163707</c:v>
                </c:pt>
                <c:pt idx="4">
                  <c:v>1.1269551985278505</c:v>
                </c:pt>
                <c:pt idx="5">
                  <c:v>0.61357845565857461</c:v>
                </c:pt>
                <c:pt idx="6">
                  <c:v>0.22133555099440866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'Ar + Uy'!$A$26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Uy'!$I$26:$I$33</c:f>
              <c:numCache>
                <c:formatCode>0.0%</c:formatCode>
                <c:ptCount val="8"/>
                <c:pt idx="0">
                  <c:v>1.7735736175720058</c:v>
                </c:pt>
                <c:pt idx="1">
                  <c:v>0.43801814341355017</c:v>
                </c:pt>
                <c:pt idx="2">
                  <c:v>5.3209284153205624E-2</c:v>
                </c:pt>
                <c:pt idx="3">
                  <c:v>4.9253385101888821E-2</c:v>
                </c:pt>
                <c:pt idx="4">
                  <c:v>2.0683003064600809E-2</c:v>
                </c:pt>
                <c:pt idx="5">
                  <c:v>3.3161178467211214E-2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'Ar + Uy'!$A$34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Uy'!$I$34:$I$41</c:f>
              <c:numCache>
                <c:formatCode>0.0%</c:formatCode>
                <c:ptCount val="8"/>
                <c:pt idx="0">
                  <c:v>2.3376125492402928</c:v>
                </c:pt>
                <c:pt idx="1">
                  <c:v>0.41989659538548113</c:v>
                </c:pt>
                <c:pt idx="2">
                  <c:v>0.60175154755205407</c:v>
                </c:pt>
                <c:pt idx="3">
                  <c:v>0.25620779403489025</c:v>
                </c:pt>
                <c:pt idx="4">
                  <c:v>4.7428953292065278E-2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'Ar + Uy'!$A$42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Uy'!$I$42:$I$49</c:f>
              <c:numCache>
                <c:formatCode>0.0%</c:formatCode>
                <c:ptCount val="8"/>
                <c:pt idx="0">
                  <c:v>1.9113684263348052</c:v>
                </c:pt>
                <c:pt idx="1">
                  <c:v>0.33819249297470894</c:v>
                </c:pt>
                <c:pt idx="2">
                  <c:v>0.14736802488960257</c:v>
                </c:pt>
                <c:pt idx="3">
                  <c:v>8.4165495784825378E-2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'Ar + Uy'!$A$50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Uy'!$I$50:$I$57</c:f>
              <c:numCache>
                <c:formatCode>0.0%</c:formatCode>
                <c:ptCount val="8"/>
                <c:pt idx="0">
                  <c:v>1.7085241263687327</c:v>
                </c:pt>
                <c:pt idx="1">
                  <c:v>0.53855503746005129</c:v>
                </c:pt>
                <c:pt idx="2">
                  <c:v>0.21020589930319064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'Ar + Uy'!$A$58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Uy'!$I$58:$I$65</c:f>
              <c:numCache>
                <c:formatCode>0.0%</c:formatCode>
                <c:ptCount val="8"/>
                <c:pt idx="0">
                  <c:v>1.1617499049450919</c:v>
                </c:pt>
                <c:pt idx="1">
                  <c:v>0.22253285917708543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'Ar + Uy'!$A$66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Uy'!$I$66:$I$73</c:f>
              <c:numCache>
                <c:formatCode>0.0%</c:formatCode>
                <c:ptCount val="8"/>
                <c:pt idx="0">
                  <c:v>1.3697051952155737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996480"/>
        <c:axId val="146994688"/>
      </c:lineChart>
      <c:catAx>
        <c:axId val="1329964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46994688"/>
        <c:crosses val="autoZero"/>
        <c:auto val="1"/>
        <c:lblAlgn val="ctr"/>
        <c:lblOffset val="100"/>
        <c:noMultiLvlLbl val="0"/>
      </c:catAx>
      <c:valAx>
        <c:axId val="14699468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32996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739895496964216"/>
          <c:y val="0.15665179352580927"/>
          <c:w val="0.22224476872400709"/>
          <c:h val="0.7810021872265966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'Ar + Uy'!$A$2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Uy'!$J$2:$J$9</c:f>
              <c:numCache>
                <c:formatCode>0.0%</c:formatCode>
                <c:ptCount val="8"/>
                <c:pt idx="0">
                  <c:v>2.7698770471500898</c:v>
                </c:pt>
                <c:pt idx="1">
                  <c:v>3.1180386989389</c:v>
                </c:pt>
                <c:pt idx="2">
                  <c:v>3.211130155647806</c:v>
                </c:pt>
                <c:pt idx="3">
                  <c:v>3.2495714979243657</c:v>
                </c:pt>
                <c:pt idx="4">
                  <c:v>3.3161106872876065</c:v>
                </c:pt>
                <c:pt idx="5">
                  <c:v>3.3245618380509843</c:v>
                </c:pt>
                <c:pt idx="6">
                  <c:v>3.340750795081886</c:v>
                </c:pt>
                <c:pt idx="7">
                  <c:v>3.4127589589133387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'Ar + Uy'!$A$10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Uy'!$J$10:$J$17</c:f>
              <c:numCache>
                <c:formatCode>0.0%</c:formatCode>
                <c:ptCount val="8"/>
                <c:pt idx="0">
                  <c:v>1.7196835001163602</c:v>
                </c:pt>
                <c:pt idx="1">
                  <c:v>1.9708261577845008</c:v>
                </c:pt>
                <c:pt idx="2">
                  <c:v>2.0637374912729811</c:v>
                </c:pt>
                <c:pt idx="3">
                  <c:v>2.1377891552245751</c:v>
                </c:pt>
                <c:pt idx="4">
                  <c:v>2.1850779613683966</c:v>
                </c:pt>
                <c:pt idx="5">
                  <c:v>2.2277589015592274</c:v>
                </c:pt>
                <c:pt idx="6">
                  <c:v>2.2739306492902025</c:v>
                </c:pt>
                <c:pt idx="7">
                  <c:v>2.2806423085873866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'Ar + Uy'!$A$18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Uy'!$J$18:$J$25</c:f>
              <c:numCache>
                <c:formatCode>0.0%</c:formatCode>
                <c:ptCount val="8"/>
                <c:pt idx="0">
                  <c:v>3.0318139995753417</c:v>
                </c:pt>
                <c:pt idx="1">
                  <c:v>3.9230129520843655</c:v>
                </c:pt>
                <c:pt idx="2">
                  <c:v>4.4604359827305542</c:v>
                </c:pt>
                <c:pt idx="3">
                  <c:v>4.8378158397621913</c:v>
                </c:pt>
                <c:pt idx="4">
                  <c:v>5.9647710382900421</c:v>
                </c:pt>
                <c:pt idx="5">
                  <c:v>6.5783494939486165</c:v>
                </c:pt>
                <c:pt idx="6">
                  <c:v>6.7996850449430246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'Ar + Uy'!$A$26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Uy'!$J$26:$J$33</c:f>
              <c:numCache>
                <c:formatCode>0.0%</c:formatCode>
                <c:ptCount val="8"/>
                <c:pt idx="0">
                  <c:v>1.7735736175720058</c:v>
                </c:pt>
                <c:pt idx="1">
                  <c:v>2.2115917609855562</c:v>
                </c:pt>
                <c:pt idx="2">
                  <c:v>2.2648010451387619</c:v>
                </c:pt>
                <c:pt idx="3">
                  <c:v>2.3140544302406507</c:v>
                </c:pt>
                <c:pt idx="4">
                  <c:v>2.3347374333052513</c:v>
                </c:pt>
                <c:pt idx="5">
                  <c:v>2.3678986117724627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'Ar + Uy'!$A$34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Uy'!$J$34:$J$41</c:f>
              <c:numCache>
                <c:formatCode>0.0%</c:formatCode>
                <c:ptCount val="8"/>
                <c:pt idx="0">
                  <c:v>2.3376125492402928</c:v>
                </c:pt>
                <c:pt idx="1">
                  <c:v>2.7575091446257738</c:v>
                </c:pt>
                <c:pt idx="2">
                  <c:v>3.3592606921778279</c:v>
                </c:pt>
                <c:pt idx="3">
                  <c:v>3.615468486212718</c:v>
                </c:pt>
                <c:pt idx="4">
                  <c:v>3.6628974395047833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'Ar + Uy'!$A$42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Uy'!$J$42:$J$49</c:f>
              <c:numCache>
                <c:formatCode>0.0%</c:formatCode>
                <c:ptCount val="8"/>
                <c:pt idx="0">
                  <c:v>1.9113684263348052</c:v>
                </c:pt>
                <c:pt idx="1">
                  <c:v>2.2495609193095141</c:v>
                </c:pt>
                <c:pt idx="2">
                  <c:v>2.3969289441991166</c:v>
                </c:pt>
                <c:pt idx="3">
                  <c:v>2.4810944399839423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'Ar + Uy'!$A$50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Uy'!$J$50:$J$57</c:f>
              <c:numCache>
                <c:formatCode>0.0%</c:formatCode>
                <c:ptCount val="8"/>
                <c:pt idx="0">
                  <c:v>1.7085241263687327</c:v>
                </c:pt>
                <c:pt idx="1">
                  <c:v>2.2470791638287841</c:v>
                </c:pt>
                <c:pt idx="2">
                  <c:v>2.4572850631319745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'Ar + Uy'!$A$58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Uy'!$J$58:$J$65</c:f>
              <c:numCache>
                <c:formatCode>0.0%</c:formatCode>
                <c:ptCount val="8"/>
                <c:pt idx="0">
                  <c:v>1.1617499049450919</c:v>
                </c:pt>
                <c:pt idx="1">
                  <c:v>1.3842827641221773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'Ar + Uy'!$A$66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'Ar + Uy'!$B$2:$B$9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'Ar + Uy'!$J$66:$J$73</c:f>
              <c:numCache>
                <c:formatCode>0.0%</c:formatCode>
                <c:ptCount val="8"/>
                <c:pt idx="0">
                  <c:v>1.3697051952155737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61472"/>
        <c:axId val="148046592"/>
      </c:lineChart>
      <c:catAx>
        <c:axId val="1475614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48046592"/>
        <c:crosses val="autoZero"/>
        <c:auto val="1"/>
        <c:lblAlgn val="ctr"/>
        <c:lblOffset val="100"/>
        <c:noMultiLvlLbl val="0"/>
      </c:catAx>
      <c:valAx>
        <c:axId val="14804659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47561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93799047890043"/>
          <c:y val="0.19808822400295667"/>
          <c:w val="0.21625441351242389"/>
          <c:h val="0.735903189662389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Br!$A$2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Br!$C$2:$C$9</c:f>
              <c:numCache>
                <c:formatCode>0.0%</c:formatCode>
                <c:ptCount val="8"/>
                <c:pt idx="0">
                  <c:v>0.43309002433090027</c:v>
                </c:pt>
                <c:pt idx="1">
                  <c:v>0.21411192214111921</c:v>
                </c:pt>
                <c:pt idx="2">
                  <c:v>0.19221411192214111</c:v>
                </c:pt>
                <c:pt idx="3">
                  <c:v>0.13381995133819952</c:v>
                </c:pt>
                <c:pt idx="4">
                  <c:v>0.15085158150851583</c:v>
                </c:pt>
                <c:pt idx="5">
                  <c:v>0.145985401459854</c:v>
                </c:pt>
                <c:pt idx="6">
                  <c:v>0.145985401459854</c:v>
                </c:pt>
                <c:pt idx="7">
                  <c:v>0.15571776155717762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Br!$A$10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Br!$C$10:$C$17</c:f>
              <c:numCache>
                <c:formatCode>0.0%</c:formatCode>
                <c:ptCount val="8"/>
                <c:pt idx="0">
                  <c:v>0.27976190476190477</c:v>
                </c:pt>
                <c:pt idx="1">
                  <c:v>0.26190476190476192</c:v>
                </c:pt>
                <c:pt idx="2">
                  <c:v>0.22321428571428573</c:v>
                </c:pt>
                <c:pt idx="3">
                  <c:v>0.25595238095238093</c:v>
                </c:pt>
                <c:pt idx="4">
                  <c:v>0.20833333333333334</c:v>
                </c:pt>
                <c:pt idx="5">
                  <c:v>0.20238095238095238</c:v>
                </c:pt>
                <c:pt idx="6">
                  <c:v>0.18154761904761904</c:v>
                </c:pt>
                <c:pt idx="7">
                  <c:v>0.14880952380952381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Br!$A$18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Br!$C$18:$C$25</c:f>
              <c:numCache>
                <c:formatCode>0.0%</c:formatCode>
                <c:ptCount val="8"/>
                <c:pt idx="0">
                  <c:v>0.25629290617848971</c:v>
                </c:pt>
                <c:pt idx="1">
                  <c:v>0.13501144164759726</c:v>
                </c:pt>
                <c:pt idx="2">
                  <c:v>0.15560640732265446</c:v>
                </c:pt>
                <c:pt idx="3">
                  <c:v>0.17848970251716248</c:v>
                </c:pt>
                <c:pt idx="4">
                  <c:v>0.17162471395881007</c:v>
                </c:pt>
                <c:pt idx="5">
                  <c:v>0.13501144164759726</c:v>
                </c:pt>
                <c:pt idx="6">
                  <c:v>0.10526315789473684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Br!$A$26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Br!$C$26:$C$33</c:f>
              <c:numCache>
                <c:formatCode>0.0%</c:formatCode>
                <c:ptCount val="8"/>
                <c:pt idx="0">
                  <c:v>0.22298850574712645</c:v>
                </c:pt>
                <c:pt idx="1">
                  <c:v>0.21379310344827587</c:v>
                </c:pt>
                <c:pt idx="2">
                  <c:v>0.15632183908045977</c:v>
                </c:pt>
                <c:pt idx="3">
                  <c:v>0.17241379310344829</c:v>
                </c:pt>
                <c:pt idx="4">
                  <c:v>0.12643678160919541</c:v>
                </c:pt>
                <c:pt idx="5">
                  <c:v>0.10574712643678161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Br!$A$34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Br!$C$34:$C$41</c:f>
              <c:numCache>
                <c:formatCode>0.0%</c:formatCode>
                <c:ptCount val="8"/>
                <c:pt idx="0">
                  <c:v>0.3281853281853282</c:v>
                </c:pt>
                <c:pt idx="1">
                  <c:v>0.3359073359073359</c:v>
                </c:pt>
                <c:pt idx="2">
                  <c:v>0.30501930501930502</c:v>
                </c:pt>
                <c:pt idx="3">
                  <c:v>0.24517374517374518</c:v>
                </c:pt>
                <c:pt idx="4">
                  <c:v>0.16795366795366795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Br!$A$42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Br!$C$42:$C$49</c:f>
              <c:numCache>
                <c:formatCode>0.0%</c:formatCode>
                <c:ptCount val="8"/>
                <c:pt idx="0">
                  <c:v>0.25454545454545452</c:v>
                </c:pt>
                <c:pt idx="1">
                  <c:v>0.30303030303030304</c:v>
                </c:pt>
                <c:pt idx="2">
                  <c:v>0.23030303030303031</c:v>
                </c:pt>
                <c:pt idx="3">
                  <c:v>0.15353535353535352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Br!$A$50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Br!$C$50:$C$57</c:f>
              <c:numCache>
                <c:formatCode>0.0%</c:formatCode>
                <c:ptCount val="8"/>
                <c:pt idx="0">
                  <c:v>0.21413502109704641</c:v>
                </c:pt>
                <c:pt idx="1">
                  <c:v>0.15295358649789029</c:v>
                </c:pt>
                <c:pt idx="2">
                  <c:v>9.7046413502109699E-2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Br!$A$58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Br!$C$58:$C$65</c:f>
              <c:numCache>
                <c:formatCode>0.0%</c:formatCode>
                <c:ptCount val="8"/>
                <c:pt idx="0">
                  <c:v>0.2808988764044944</c:v>
                </c:pt>
                <c:pt idx="1">
                  <c:v>0.21722846441947566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Br!$A$66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Br!$C$66:$C$73</c:f>
              <c:numCache>
                <c:formatCode>0.0%</c:formatCode>
                <c:ptCount val="8"/>
                <c:pt idx="0">
                  <c:v>0.26840855106888362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79584"/>
        <c:axId val="107781120"/>
      </c:lineChart>
      <c:catAx>
        <c:axId val="1077795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781120"/>
        <c:crosses val="autoZero"/>
        <c:auto val="1"/>
        <c:lblAlgn val="ctr"/>
        <c:lblOffset val="100"/>
        <c:noMultiLvlLbl val="0"/>
      </c:catAx>
      <c:valAx>
        <c:axId val="10778112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07779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577044826305697"/>
          <c:y val="0.16502614002517979"/>
          <c:w val="0.20382149723526924"/>
          <c:h val="0.7619533533918015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</a:t>
            </a:r>
            <a:r>
              <a:rPr lang="en-US" baseline="0"/>
              <a:t> </a:t>
            </a:r>
            <a:r>
              <a:rPr lang="en-US"/>
              <a:t>Accumulated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Br!$A$2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Br!$D$2:$D$9</c:f>
              <c:numCache>
                <c:formatCode>0.0%</c:formatCode>
                <c:ptCount val="8"/>
                <c:pt idx="0">
                  <c:v>0.43309002433090027</c:v>
                </c:pt>
                <c:pt idx="1">
                  <c:v>0.52554744525547448</c:v>
                </c:pt>
                <c:pt idx="2">
                  <c:v>0.55474452554744524</c:v>
                </c:pt>
                <c:pt idx="3">
                  <c:v>0.56934306569343063</c:v>
                </c:pt>
                <c:pt idx="4">
                  <c:v>0.58880778588807781</c:v>
                </c:pt>
                <c:pt idx="5">
                  <c:v>0.6009732360097324</c:v>
                </c:pt>
                <c:pt idx="6">
                  <c:v>0.61557177615571779</c:v>
                </c:pt>
                <c:pt idx="7">
                  <c:v>0.62773722627737227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Br!$A$10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Br!$D$10:$D$17</c:f>
              <c:numCache>
                <c:formatCode>0.0%</c:formatCode>
                <c:ptCount val="8"/>
                <c:pt idx="0">
                  <c:v>0.27976190476190477</c:v>
                </c:pt>
                <c:pt idx="1">
                  <c:v>0.4017857142857143</c:v>
                </c:pt>
                <c:pt idx="2">
                  <c:v>0.45833333333333331</c:v>
                </c:pt>
                <c:pt idx="3">
                  <c:v>0.5089285714285714</c:v>
                </c:pt>
                <c:pt idx="4">
                  <c:v>0.51488095238095233</c:v>
                </c:pt>
                <c:pt idx="5">
                  <c:v>0.53273809523809523</c:v>
                </c:pt>
                <c:pt idx="6">
                  <c:v>0.54761904761904767</c:v>
                </c:pt>
                <c:pt idx="7">
                  <c:v>0.55654761904761907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Br!$A$18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Br!$D$18:$D$25</c:f>
              <c:numCache>
                <c:formatCode>0.0%</c:formatCode>
                <c:ptCount val="8"/>
                <c:pt idx="0">
                  <c:v>0.25629290617848971</c:v>
                </c:pt>
                <c:pt idx="1">
                  <c:v>0.31121281464530892</c:v>
                </c:pt>
                <c:pt idx="2">
                  <c:v>0.35011441647597252</c:v>
                </c:pt>
                <c:pt idx="3">
                  <c:v>0.39130434782608697</c:v>
                </c:pt>
                <c:pt idx="4">
                  <c:v>0.41876430205949655</c:v>
                </c:pt>
                <c:pt idx="5">
                  <c:v>0.43249427917620137</c:v>
                </c:pt>
                <c:pt idx="6">
                  <c:v>0.43935926773455375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Br!$A$26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Br!$D$26:$D$33</c:f>
              <c:numCache>
                <c:formatCode>0.0%</c:formatCode>
                <c:ptCount val="8"/>
                <c:pt idx="0">
                  <c:v>0.22298850574712645</c:v>
                </c:pt>
                <c:pt idx="1">
                  <c:v>0.33793103448275863</c:v>
                </c:pt>
                <c:pt idx="2">
                  <c:v>0.3724137931034483</c:v>
                </c:pt>
                <c:pt idx="3">
                  <c:v>0.41839080459770117</c:v>
                </c:pt>
                <c:pt idx="4">
                  <c:v>0.43908045977011495</c:v>
                </c:pt>
                <c:pt idx="5">
                  <c:v>0.45287356321839078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Br!$A$34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Br!$D$34:$D$41</c:f>
              <c:numCache>
                <c:formatCode>0.0%</c:formatCode>
                <c:ptCount val="8"/>
                <c:pt idx="0">
                  <c:v>0.3281853281853282</c:v>
                </c:pt>
                <c:pt idx="1">
                  <c:v>0.4749034749034749</c:v>
                </c:pt>
                <c:pt idx="2">
                  <c:v>0.53861003861003864</c:v>
                </c:pt>
                <c:pt idx="3">
                  <c:v>0.55598455598455598</c:v>
                </c:pt>
                <c:pt idx="4">
                  <c:v>0.56756756756756754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Br!$A$42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Br!$D$42:$D$49</c:f>
              <c:numCache>
                <c:formatCode>0.0%</c:formatCode>
                <c:ptCount val="8"/>
                <c:pt idx="0">
                  <c:v>0.25454545454545452</c:v>
                </c:pt>
                <c:pt idx="1">
                  <c:v>0.41212121212121211</c:v>
                </c:pt>
                <c:pt idx="2">
                  <c:v>0.43636363636363634</c:v>
                </c:pt>
                <c:pt idx="3">
                  <c:v>0.45454545454545453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Br!$A$50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Br!$D$50:$D$57</c:f>
              <c:numCache>
                <c:formatCode>0.0%</c:formatCode>
                <c:ptCount val="8"/>
                <c:pt idx="0">
                  <c:v>0.21413502109704641</c:v>
                </c:pt>
                <c:pt idx="1">
                  <c:v>0.3027426160337553</c:v>
                </c:pt>
                <c:pt idx="2">
                  <c:v>0.32911392405063289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Br!$A$58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Br!$D$58:$D$65</c:f>
              <c:numCache>
                <c:formatCode>0.0%</c:formatCode>
                <c:ptCount val="8"/>
                <c:pt idx="0">
                  <c:v>0.2808988764044944</c:v>
                </c:pt>
                <c:pt idx="1">
                  <c:v>0.38389513108614232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Br!$A$66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Br!$D$66:$D$73</c:f>
              <c:numCache>
                <c:formatCode>0.0%</c:formatCode>
                <c:ptCount val="8"/>
                <c:pt idx="0">
                  <c:v>0.26840855106888362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99424"/>
        <c:axId val="138290304"/>
      </c:lineChart>
      <c:catAx>
        <c:axId val="1257994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8290304"/>
        <c:crosses val="autoZero"/>
        <c:auto val="1"/>
        <c:lblAlgn val="ctr"/>
        <c:lblOffset val="100"/>
        <c:noMultiLvlLbl val="0"/>
      </c:catAx>
      <c:valAx>
        <c:axId val="138290304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5799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99734544136555"/>
          <c:y val="0.20007719252806797"/>
          <c:w val="0.21714467427900666"/>
          <c:h val="0.7233291139829778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TOTAL!$A$2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TOTAL!$C$2:$C$9</c:f>
              <c:numCache>
                <c:formatCode>0.0%</c:formatCode>
                <c:ptCount val="8"/>
                <c:pt idx="0">
                  <c:v>0.48604118993135009</c:v>
                </c:pt>
                <c:pt idx="1">
                  <c:v>0.19359267734553776</c:v>
                </c:pt>
                <c:pt idx="2">
                  <c:v>0.14874141876430205</c:v>
                </c:pt>
                <c:pt idx="3">
                  <c:v>8.2379862700228831E-2</c:v>
                </c:pt>
                <c:pt idx="4">
                  <c:v>0.13180778032036614</c:v>
                </c:pt>
                <c:pt idx="5">
                  <c:v>0.11304347826086956</c:v>
                </c:pt>
                <c:pt idx="6">
                  <c:v>0.11075514874141876</c:v>
                </c:pt>
                <c:pt idx="7">
                  <c:v>0.12265446224256293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TOTAL!$A$10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TOTAL!$C$10:$C$17</c:f>
              <c:numCache>
                <c:formatCode>0.0%</c:formatCode>
                <c:ptCount val="8"/>
                <c:pt idx="0">
                  <c:v>0.27300613496932513</c:v>
                </c:pt>
                <c:pt idx="1">
                  <c:v>0.13650306748466257</c:v>
                </c:pt>
                <c:pt idx="2">
                  <c:v>9.0490797546012275E-2</c:v>
                </c:pt>
                <c:pt idx="3">
                  <c:v>0.10633946830265849</c:v>
                </c:pt>
                <c:pt idx="4">
                  <c:v>9.815950920245399E-2</c:v>
                </c:pt>
                <c:pt idx="5">
                  <c:v>8.8957055214723926E-2</c:v>
                </c:pt>
                <c:pt idx="6">
                  <c:v>6.5950920245398767E-2</c:v>
                </c:pt>
                <c:pt idx="7">
                  <c:v>5.2658486707566461E-2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TOTAL!$C$18:$C$25</c:f>
              <c:numCache>
                <c:formatCode>0.0%</c:formatCode>
                <c:ptCount val="8"/>
                <c:pt idx="0">
                  <c:v>0.21798715203426125</c:v>
                </c:pt>
                <c:pt idx="1">
                  <c:v>0.10278372591006424</c:v>
                </c:pt>
                <c:pt idx="2">
                  <c:v>9.6359743040685231E-2</c:v>
                </c:pt>
                <c:pt idx="3">
                  <c:v>9.421841541755889E-2</c:v>
                </c:pt>
                <c:pt idx="4">
                  <c:v>8.7794432548179868E-2</c:v>
                </c:pt>
                <c:pt idx="5">
                  <c:v>7.02355460385439E-2</c:v>
                </c:pt>
                <c:pt idx="6">
                  <c:v>6.3383297644539621E-2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TOTAL!$A$26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TOTAL!$C$26:$C$33</c:f>
              <c:numCache>
                <c:formatCode>0.0%</c:formatCode>
                <c:ptCount val="8"/>
                <c:pt idx="0">
                  <c:v>0.13314244810307801</c:v>
                </c:pt>
                <c:pt idx="1">
                  <c:v>0.10379384395132427</c:v>
                </c:pt>
                <c:pt idx="2">
                  <c:v>7.7308518253400141E-2</c:v>
                </c:pt>
                <c:pt idx="3">
                  <c:v>6.4781675017895488E-2</c:v>
                </c:pt>
                <c:pt idx="4">
                  <c:v>5.3328561202576952E-2</c:v>
                </c:pt>
                <c:pt idx="5">
                  <c:v>4.4380816034359338E-2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TOTAL!$A$34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TOTAL!$C$34:$C$41</c:f>
              <c:numCache>
                <c:formatCode>0.0%</c:formatCode>
                <c:ptCount val="8"/>
                <c:pt idx="0">
                  <c:v>0.23761755485893418</c:v>
                </c:pt>
                <c:pt idx="1">
                  <c:v>0.20532915360501566</c:v>
                </c:pt>
                <c:pt idx="2">
                  <c:v>0.15893416927899687</c:v>
                </c:pt>
                <c:pt idx="3">
                  <c:v>0.12789968652037617</c:v>
                </c:pt>
                <c:pt idx="4">
                  <c:v>8.4639498432601878E-2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TOTAL!$A$42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TOTAL!$C$42:$C$49</c:f>
              <c:numCache>
                <c:formatCode>0.0%</c:formatCode>
                <c:ptCount val="8"/>
                <c:pt idx="0">
                  <c:v>0.21768162393162394</c:v>
                </c:pt>
                <c:pt idx="1">
                  <c:v>0.1797542735042735</c:v>
                </c:pt>
                <c:pt idx="2">
                  <c:v>0.13034188034188035</c:v>
                </c:pt>
                <c:pt idx="3">
                  <c:v>9.1346153846153841E-2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TOTAL!$A$50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TOTAL!$C$50:$C$57</c:f>
              <c:numCache>
                <c:formatCode>0.0%</c:formatCode>
                <c:ptCount val="8"/>
                <c:pt idx="0">
                  <c:v>0.19218750000000001</c:v>
                </c:pt>
                <c:pt idx="1">
                  <c:v>0.15111607142857142</c:v>
                </c:pt>
                <c:pt idx="2">
                  <c:v>9.7767857142857142E-2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TOTAL!$A$58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TOTAL!$C$58:$C$65</c:f>
              <c:numCache>
                <c:formatCode>0.0%</c:formatCode>
                <c:ptCount val="8"/>
                <c:pt idx="0">
                  <c:v>0.27823691460055094</c:v>
                </c:pt>
                <c:pt idx="1">
                  <c:v>0.15619834710743802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TOTAL!$A$66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TOTAL!$C$66:$C$73</c:f>
              <c:numCache>
                <c:formatCode>0.0%</c:formatCode>
                <c:ptCount val="8"/>
                <c:pt idx="0">
                  <c:v>0.31829194427619623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936768"/>
        <c:axId val="84701184"/>
      </c:lineChart>
      <c:catAx>
        <c:axId val="83936768"/>
        <c:scaling>
          <c:orientation val="minMax"/>
        </c:scaling>
        <c:delete val="0"/>
        <c:axPos val="b"/>
        <c:majorTickMark val="none"/>
        <c:minorTickMark val="none"/>
        <c:tickLblPos val="nextTo"/>
        <c:crossAx val="84701184"/>
        <c:crosses val="autoZero"/>
        <c:auto val="1"/>
        <c:lblAlgn val="ctr"/>
        <c:lblOffset val="100"/>
        <c:noMultiLvlLbl val="0"/>
      </c:catAx>
      <c:valAx>
        <c:axId val="84701184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83936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5403696750787"/>
          <c:y val="0.16355715029292225"/>
          <c:w val="0.22243563157505047"/>
          <c:h val="0.7796365327751753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</a:t>
            </a:r>
            <a:r>
              <a:rPr lang="en-US" baseline="0"/>
              <a:t> - Driver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Br!$A$2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Br!$E$2:$E$9</c:f>
              <c:numCache>
                <c:formatCode>0.0%</c:formatCode>
                <c:ptCount val="8"/>
                <c:pt idx="0">
                  <c:v>1.0497763520847303</c:v>
                </c:pt>
                <c:pt idx="1">
                  <c:v>0.63266434837915753</c:v>
                </c:pt>
                <c:pt idx="2">
                  <c:v>0.56819014566496362</c:v>
                </c:pt>
                <c:pt idx="3">
                  <c:v>0.3742421204725988</c:v>
                </c:pt>
                <c:pt idx="4">
                  <c:v>0.48130967113040712</c:v>
                </c:pt>
                <c:pt idx="5">
                  <c:v>0.43373177459608564</c:v>
                </c:pt>
                <c:pt idx="6">
                  <c:v>0.49287575960787294</c:v>
                </c:pt>
                <c:pt idx="7">
                  <c:v>0.59446791153636092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Br!$A$10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Br!$E$10:$E$17</c:f>
              <c:numCache>
                <c:formatCode>0.0%</c:formatCode>
                <c:ptCount val="8"/>
                <c:pt idx="0">
                  <c:v>0.80913702585156577</c:v>
                </c:pt>
                <c:pt idx="1">
                  <c:v>0.78068627378587729</c:v>
                </c:pt>
                <c:pt idx="2">
                  <c:v>0.57608157900566359</c:v>
                </c:pt>
                <c:pt idx="3">
                  <c:v>0.9400858026833645</c:v>
                </c:pt>
                <c:pt idx="4">
                  <c:v>0.58876738021221764</c:v>
                </c:pt>
                <c:pt idx="5">
                  <c:v>0.67827685764286294</c:v>
                </c:pt>
                <c:pt idx="6">
                  <c:v>0.53852629091687776</c:v>
                </c:pt>
                <c:pt idx="7">
                  <c:v>0.35834803990341663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Br!$A$18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Br!$E$18:$E$25</c:f>
              <c:numCache>
                <c:formatCode>0.0%</c:formatCode>
                <c:ptCount val="8"/>
                <c:pt idx="0">
                  <c:v>0.47599347438035877</c:v>
                </c:pt>
                <c:pt idx="1">
                  <c:v>0.24250870570333305</c:v>
                </c:pt>
                <c:pt idx="2">
                  <c:v>0.37556331021566736</c:v>
                </c:pt>
                <c:pt idx="3">
                  <c:v>0.27196178269393967</c:v>
                </c:pt>
                <c:pt idx="4">
                  <c:v>0.30128683463553096</c:v>
                </c:pt>
                <c:pt idx="5">
                  <c:v>0.26819053053580311</c:v>
                </c:pt>
                <c:pt idx="6">
                  <c:v>0.16256620723963364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Br!$A$26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Br!$E$26:$E$33</c:f>
              <c:numCache>
                <c:formatCode>0.0%</c:formatCode>
                <c:ptCount val="8"/>
                <c:pt idx="0">
                  <c:v>0.44812730325332883</c:v>
                </c:pt>
                <c:pt idx="1">
                  <c:v>0.48077674413693339</c:v>
                </c:pt>
                <c:pt idx="2">
                  <c:v>0.36985628755160871</c:v>
                </c:pt>
                <c:pt idx="3">
                  <c:v>0.53088603317740723</c:v>
                </c:pt>
                <c:pt idx="4">
                  <c:v>0.37844102087579062</c:v>
                </c:pt>
                <c:pt idx="5">
                  <c:v>0.2903392711952103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Br!$A$34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Br!$E$34:$E$41</c:f>
              <c:numCache>
                <c:formatCode>0.0%</c:formatCode>
                <c:ptCount val="8"/>
                <c:pt idx="0">
                  <c:v>1.0873895513425409</c:v>
                </c:pt>
                <c:pt idx="1">
                  <c:v>0.86977781590460668</c:v>
                </c:pt>
                <c:pt idx="2">
                  <c:v>0.8054387921420606</c:v>
                </c:pt>
                <c:pt idx="3">
                  <c:v>0.72045552028823878</c:v>
                </c:pt>
                <c:pt idx="4">
                  <c:v>0.32075576906579739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Br!$A$42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Br!$E$42:$E$49</c:f>
              <c:numCache>
                <c:formatCode>0.0%</c:formatCode>
                <c:ptCount val="8"/>
                <c:pt idx="0">
                  <c:v>0.63520428028932263</c:v>
                </c:pt>
                <c:pt idx="1">
                  <c:v>0.74447442316413426</c:v>
                </c:pt>
                <c:pt idx="2">
                  <c:v>0.53333669257866356</c:v>
                </c:pt>
                <c:pt idx="3">
                  <c:v>0.18700613367658714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Br!$A$50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Br!$E$50:$E$57</c:f>
              <c:numCache>
                <c:formatCode>0.0%</c:formatCode>
                <c:ptCount val="8"/>
                <c:pt idx="0">
                  <c:v>0.40705649093154783</c:v>
                </c:pt>
                <c:pt idx="1">
                  <c:v>0.23952126084349967</c:v>
                </c:pt>
                <c:pt idx="2">
                  <c:v>0.13197469067585429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Br!$A$58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Br!$E$58:$E$65</c:f>
              <c:numCache>
                <c:formatCode>0.0%</c:formatCode>
                <c:ptCount val="8"/>
                <c:pt idx="0">
                  <c:v>0.60867944471183333</c:v>
                </c:pt>
                <c:pt idx="1">
                  <c:v>0.3579456980266697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Br!$A$66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Br!$E$66:$E$73</c:f>
              <c:numCache>
                <c:formatCode>0.0%</c:formatCode>
                <c:ptCount val="8"/>
                <c:pt idx="0">
                  <c:v>0.55714132235610769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145664"/>
        <c:axId val="148147200"/>
      </c:lineChart>
      <c:catAx>
        <c:axId val="1481456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48147200"/>
        <c:crosses val="autoZero"/>
        <c:auto val="1"/>
        <c:lblAlgn val="ctr"/>
        <c:lblOffset val="100"/>
        <c:noMultiLvlLbl val="0"/>
      </c:catAx>
      <c:valAx>
        <c:axId val="14814720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48145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126681788255746"/>
          <c:y val="0.1921264110278898"/>
          <c:w val="0.21832512761576875"/>
          <c:h val="0.7348530823890916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Driver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Br!$A$2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Br!$F$2:$F$9</c:f>
              <c:numCache>
                <c:formatCode>0.0%</c:formatCode>
                <c:ptCount val="8"/>
                <c:pt idx="0">
                  <c:v>1.0497763520847303</c:v>
                </c:pt>
                <c:pt idx="1">
                  <c:v>1.6824407004638879</c:v>
                </c:pt>
                <c:pt idx="2">
                  <c:v>2.2506308461288516</c:v>
                </c:pt>
                <c:pt idx="3">
                  <c:v>2.6248729666014503</c:v>
                </c:pt>
                <c:pt idx="4">
                  <c:v>3.1061826377318575</c:v>
                </c:pt>
                <c:pt idx="5">
                  <c:v>3.5399144123279433</c:v>
                </c:pt>
                <c:pt idx="6">
                  <c:v>4.0327901719358161</c:v>
                </c:pt>
                <c:pt idx="7">
                  <c:v>4.627258083472177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Br!$A$10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Br!$F$10:$F$17</c:f>
              <c:numCache>
                <c:formatCode>0.0%</c:formatCode>
                <c:ptCount val="8"/>
                <c:pt idx="0">
                  <c:v>0.80913702585156577</c:v>
                </c:pt>
                <c:pt idx="1">
                  <c:v>1.5898232996374431</c:v>
                </c:pt>
                <c:pt idx="2">
                  <c:v>2.1659048786431065</c:v>
                </c:pt>
                <c:pt idx="3">
                  <c:v>3.105990681326471</c:v>
                </c:pt>
                <c:pt idx="4">
                  <c:v>3.6947580615386886</c:v>
                </c:pt>
                <c:pt idx="5">
                  <c:v>4.3730349191815518</c:v>
                </c:pt>
                <c:pt idx="6">
                  <c:v>4.9115612100984292</c:v>
                </c:pt>
                <c:pt idx="7">
                  <c:v>5.2699092500018461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Br!$A$18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Br!$F$18:$F$25</c:f>
              <c:numCache>
                <c:formatCode>0.0%</c:formatCode>
                <c:ptCount val="8"/>
                <c:pt idx="0">
                  <c:v>0.47599347438035877</c:v>
                </c:pt>
                <c:pt idx="1">
                  <c:v>0.71850218008369182</c:v>
                </c:pt>
                <c:pt idx="2">
                  <c:v>1.0940654902993592</c:v>
                </c:pt>
                <c:pt idx="3">
                  <c:v>1.3660272729932987</c:v>
                </c:pt>
                <c:pt idx="4">
                  <c:v>1.6673141076288298</c:v>
                </c:pt>
                <c:pt idx="5">
                  <c:v>1.9355046381646328</c:v>
                </c:pt>
                <c:pt idx="6">
                  <c:v>2.0980708454042665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Br!$A$26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Br!$F$26:$F$33</c:f>
              <c:numCache>
                <c:formatCode>0.0%</c:formatCode>
                <c:ptCount val="8"/>
                <c:pt idx="0">
                  <c:v>0.44812730325332883</c:v>
                </c:pt>
                <c:pt idx="1">
                  <c:v>0.92890404739026222</c:v>
                </c:pt>
                <c:pt idx="2">
                  <c:v>1.2987603349418708</c:v>
                </c:pt>
                <c:pt idx="3">
                  <c:v>1.8296463681192781</c:v>
                </c:pt>
                <c:pt idx="4">
                  <c:v>2.208087388995069</c:v>
                </c:pt>
                <c:pt idx="5">
                  <c:v>2.4984266601902791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Br!$A$34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Br!$F$34:$F$41</c:f>
              <c:numCache>
                <c:formatCode>0.0%</c:formatCode>
                <c:ptCount val="8"/>
                <c:pt idx="0">
                  <c:v>1.0873895513425409</c:v>
                </c:pt>
                <c:pt idx="1">
                  <c:v>1.9571673672471477</c:v>
                </c:pt>
                <c:pt idx="2">
                  <c:v>2.7626061593892084</c:v>
                </c:pt>
                <c:pt idx="3">
                  <c:v>3.483061679677447</c:v>
                </c:pt>
                <c:pt idx="4">
                  <c:v>3.8038174487432443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Br!$A$42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Br!$F$42:$F$49</c:f>
              <c:numCache>
                <c:formatCode>0.0%</c:formatCode>
                <c:ptCount val="8"/>
                <c:pt idx="0">
                  <c:v>0.63520428028932263</c:v>
                </c:pt>
                <c:pt idx="1">
                  <c:v>1.379678703453457</c:v>
                </c:pt>
                <c:pt idx="2">
                  <c:v>1.9130153960321206</c:v>
                </c:pt>
                <c:pt idx="3">
                  <c:v>2.1000215297087075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Br!$A$50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Br!$F$50:$F$57</c:f>
              <c:numCache>
                <c:formatCode>0.0%</c:formatCode>
                <c:ptCount val="8"/>
                <c:pt idx="0">
                  <c:v>0.40705649093154783</c:v>
                </c:pt>
                <c:pt idx="1">
                  <c:v>0.6465777517750475</c:v>
                </c:pt>
                <c:pt idx="2">
                  <c:v>0.77855244245090183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Br!$A$58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Br!$F$58:$F$65</c:f>
              <c:numCache>
                <c:formatCode>0.0%</c:formatCode>
                <c:ptCount val="8"/>
                <c:pt idx="0">
                  <c:v>0.60867944471183333</c:v>
                </c:pt>
                <c:pt idx="1">
                  <c:v>0.96662514273850308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Br!$A$66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Br!$F$66:$F$73</c:f>
              <c:numCache>
                <c:formatCode>0.0%</c:formatCode>
                <c:ptCount val="8"/>
                <c:pt idx="0">
                  <c:v>0.55714132235610769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865792"/>
        <c:axId val="150867328"/>
      </c:lineChart>
      <c:catAx>
        <c:axId val="150865792"/>
        <c:scaling>
          <c:orientation val="minMax"/>
        </c:scaling>
        <c:delete val="0"/>
        <c:axPos val="b"/>
        <c:majorTickMark val="none"/>
        <c:minorTickMark val="none"/>
        <c:tickLblPos val="nextTo"/>
        <c:crossAx val="150867328"/>
        <c:crosses val="autoZero"/>
        <c:auto val="1"/>
        <c:lblAlgn val="ctr"/>
        <c:lblOffset val="100"/>
        <c:noMultiLvlLbl val="0"/>
      </c:catAx>
      <c:valAx>
        <c:axId val="15086732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50865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34946255975911"/>
          <c:y val="0.19470249347947433"/>
          <c:w val="0.2147925571606131"/>
          <c:h val="0.728703813031571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</a:t>
            </a:r>
            <a:r>
              <a:rPr lang="en-US" baseline="0"/>
              <a:t> Pax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Br!$A$2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Br!$G$2:$G$9</c:f>
              <c:numCache>
                <c:formatCode>0.0%</c:formatCode>
                <c:ptCount val="8"/>
                <c:pt idx="0">
                  <c:v>0.35742035742035744</c:v>
                </c:pt>
                <c:pt idx="1">
                  <c:v>0.21833721833721834</c:v>
                </c:pt>
                <c:pt idx="2">
                  <c:v>0.1895881895881896</c:v>
                </c:pt>
                <c:pt idx="3">
                  <c:v>0.12276612276612277</c:v>
                </c:pt>
                <c:pt idx="4">
                  <c:v>0.17094017094017094</c:v>
                </c:pt>
                <c:pt idx="5">
                  <c:v>0.17482517482517482</c:v>
                </c:pt>
                <c:pt idx="6">
                  <c:v>0.17871017871017872</c:v>
                </c:pt>
                <c:pt idx="7">
                  <c:v>0.20901320901320902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Br!$A$10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Br!$G$10:$G$17</c:f>
              <c:numCache>
                <c:formatCode>0.0%</c:formatCode>
                <c:ptCount val="8"/>
                <c:pt idx="0">
                  <c:v>0.36083408884859475</c:v>
                </c:pt>
                <c:pt idx="1">
                  <c:v>0.23934723481414324</c:v>
                </c:pt>
                <c:pt idx="2">
                  <c:v>0.17225747960108795</c:v>
                </c:pt>
                <c:pt idx="3">
                  <c:v>0.21940163191296463</c:v>
                </c:pt>
                <c:pt idx="4">
                  <c:v>0.20398912058023572</c:v>
                </c:pt>
                <c:pt idx="5">
                  <c:v>0.20942883046237534</c:v>
                </c:pt>
                <c:pt idx="6">
                  <c:v>0.16863100634632819</c:v>
                </c:pt>
                <c:pt idx="7">
                  <c:v>0.10970081595648232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Br!$A$18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Br!$G$18:$G$25</c:f>
              <c:numCache>
                <c:formatCode>0.0%</c:formatCode>
                <c:ptCount val="8"/>
                <c:pt idx="0">
                  <c:v>0.42404129793510326</c:v>
                </c:pt>
                <c:pt idx="1">
                  <c:v>0.1415929203539823</c:v>
                </c:pt>
                <c:pt idx="2">
                  <c:v>0.16297935103244837</c:v>
                </c:pt>
                <c:pt idx="3">
                  <c:v>0.14601769911504425</c:v>
                </c:pt>
                <c:pt idx="4">
                  <c:v>0.14306784660766961</c:v>
                </c:pt>
                <c:pt idx="5">
                  <c:v>0.1187315634218289</c:v>
                </c:pt>
                <c:pt idx="6">
                  <c:v>8.7020648967551628E-2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Br!$A$26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Br!$G$26:$G$33</c:f>
              <c:numCache>
                <c:formatCode>0.0%</c:formatCode>
                <c:ptCount val="8"/>
                <c:pt idx="0">
                  <c:v>0.3703422053231939</c:v>
                </c:pt>
                <c:pt idx="1">
                  <c:v>0.23422053231939163</c:v>
                </c:pt>
                <c:pt idx="2">
                  <c:v>0.15361216730038021</c:v>
                </c:pt>
                <c:pt idx="3">
                  <c:v>0.18631178707224336</c:v>
                </c:pt>
                <c:pt idx="4">
                  <c:v>0.1543726235741445</c:v>
                </c:pt>
                <c:pt idx="5">
                  <c:v>0.12319391634980989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Br!$A$34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Br!$G$34:$G$41</c:f>
              <c:numCache>
                <c:formatCode>0.0%</c:formatCode>
                <c:ptCount val="8"/>
                <c:pt idx="0">
                  <c:v>0.38511137162954279</c:v>
                </c:pt>
                <c:pt idx="1">
                  <c:v>0.28956623681125437</c:v>
                </c:pt>
                <c:pt idx="2">
                  <c:v>0.26846424384525203</c:v>
                </c:pt>
                <c:pt idx="3">
                  <c:v>0.25087924970691677</c:v>
                </c:pt>
                <c:pt idx="4">
                  <c:v>0.14243845252051582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Br!$A$42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Br!$G$42:$G$49</c:f>
              <c:numCache>
                <c:formatCode>0.0%</c:formatCode>
                <c:ptCount val="8"/>
                <c:pt idx="0">
                  <c:v>0.33269107257546565</c:v>
                </c:pt>
                <c:pt idx="1">
                  <c:v>0.26589595375722541</c:v>
                </c:pt>
                <c:pt idx="2">
                  <c:v>0.21001926782273603</c:v>
                </c:pt>
                <c:pt idx="3">
                  <c:v>0.1233140655105973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Br!$A$50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Br!$G$50:$G$57</c:f>
              <c:numCache>
                <c:formatCode>0.0%</c:formatCode>
                <c:ptCount val="8"/>
                <c:pt idx="0">
                  <c:v>0.39150579150579151</c:v>
                </c:pt>
                <c:pt idx="1">
                  <c:v>0.17297297297297298</c:v>
                </c:pt>
                <c:pt idx="2">
                  <c:v>8.6872586872586879E-2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Br!$A$58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Br!$G$58:$G$65</c:f>
              <c:numCache>
                <c:formatCode>0.0%</c:formatCode>
                <c:ptCount val="8"/>
                <c:pt idx="0">
                  <c:v>0.31992084432717677</c:v>
                </c:pt>
                <c:pt idx="1">
                  <c:v>0.14445910290237468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Br!$A$66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Br!$G$66:$G$73</c:f>
              <c:numCache>
                <c:formatCode>0.0%</c:formatCode>
                <c:ptCount val="8"/>
                <c:pt idx="0">
                  <c:v>0.25393883225208524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98528"/>
        <c:axId val="107800448"/>
      </c:lineChart>
      <c:catAx>
        <c:axId val="107798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800448"/>
        <c:crosses val="autoZero"/>
        <c:auto val="1"/>
        <c:lblAlgn val="ctr"/>
        <c:lblOffset val="100"/>
        <c:noMultiLvlLbl val="0"/>
      </c:catAx>
      <c:valAx>
        <c:axId val="10780044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07798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84954615247413"/>
          <c:y val="0.1704461942257218"/>
          <c:w val="0.22074239934585202"/>
          <c:h val="0.7565332991912596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RR1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Br!$A$2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Br!$H$2:$H$9</c:f>
              <c:numCache>
                <c:formatCode>0.0%</c:formatCode>
                <c:ptCount val="8"/>
                <c:pt idx="0">
                  <c:v>0.35742035742035744</c:v>
                </c:pt>
                <c:pt idx="1">
                  <c:v>0.47086247086247085</c:v>
                </c:pt>
                <c:pt idx="2">
                  <c:v>0.5174825174825175</c:v>
                </c:pt>
                <c:pt idx="3">
                  <c:v>0.54545454545454541</c:v>
                </c:pt>
                <c:pt idx="4">
                  <c:v>0.57342657342657344</c:v>
                </c:pt>
                <c:pt idx="5">
                  <c:v>0.59440559440559437</c:v>
                </c:pt>
                <c:pt idx="6">
                  <c:v>0.60916860916860915</c:v>
                </c:pt>
                <c:pt idx="7">
                  <c:v>0.62937062937062938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Br!$A$10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Br!$H$10:$H$17</c:f>
              <c:numCache>
                <c:formatCode>0.0%</c:formatCode>
                <c:ptCount val="8"/>
                <c:pt idx="0">
                  <c:v>0.36083408884859475</c:v>
                </c:pt>
                <c:pt idx="1">
                  <c:v>0.48232094288304622</c:v>
                </c:pt>
                <c:pt idx="2">
                  <c:v>0.52311876699909343</c:v>
                </c:pt>
                <c:pt idx="3">
                  <c:v>0.56572982774252045</c:v>
                </c:pt>
                <c:pt idx="4">
                  <c:v>0.59836808703535815</c:v>
                </c:pt>
                <c:pt idx="5">
                  <c:v>0.62194016319129641</c:v>
                </c:pt>
                <c:pt idx="6">
                  <c:v>0.63916591115140531</c:v>
                </c:pt>
                <c:pt idx="7">
                  <c:v>0.64641885766092477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Br!$A$18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Br!$H$18:$H$25</c:f>
              <c:numCache>
                <c:formatCode>0.0%</c:formatCode>
                <c:ptCount val="8"/>
                <c:pt idx="0">
                  <c:v>0.42404129793510326</c:v>
                </c:pt>
                <c:pt idx="1">
                  <c:v>0.5</c:v>
                </c:pt>
                <c:pt idx="2">
                  <c:v>0.55383480825958697</c:v>
                </c:pt>
                <c:pt idx="3">
                  <c:v>0.58849557522123896</c:v>
                </c:pt>
                <c:pt idx="4">
                  <c:v>0.60988200589970498</c:v>
                </c:pt>
                <c:pt idx="5">
                  <c:v>0.62536873156342188</c:v>
                </c:pt>
                <c:pt idx="6">
                  <c:v>0.63495575221238942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Br!$A$26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Br!$H$26:$H$33</c:f>
              <c:numCache>
                <c:formatCode>0.0%</c:formatCode>
                <c:ptCount val="8"/>
                <c:pt idx="0">
                  <c:v>0.3703422053231939</c:v>
                </c:pt>
                <c:pt idx="1">
                  <c:v>0.50266159695817492</c:v>
                </c:pt>
                <c:pt idx="2">
                  <c:v>0.53992395437262353</c:v>
                </c:pt>
                <c:pt idx="3">
                  <c:v>0.57642585551330794</c:v>
                </c:pt>
                <c:pt idx="4">
                  <c:v>0.59923954372623578</c:v>
                </c:pt>
                <c:pt idx="5">
                  <c:v>0.61140684410646384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Br!$A$34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Br!$H$34:$H$41</c:f>
              <c:numCache>
                <c:formatCode>0.0%</c:formatCode>
                <c:ptCount val="8"/>
                <c:pt idx="0">
                  <c:v>0.38511137162954279</c:v>
                </c:pt>
                <c:pt idx="1">
                  <c:v>0.51641266119577955</c:v>
                </c:pt>
                <c:pt idx="2">
                  <c:v>0.57620164126611961</c:v>
                </c:pt>
                <c:pt idx="3">
                  <c:v>0.61195779601406797</c:v>
                </c:pt>
                <c:pt idx="4">
                  <c:v>0.62719812426729193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Br!$A$42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Br!$H$42:$H$49</c:f>
              <c:numCache>
                <c:formatCode>0.0%</c:formatCode>
                <c:ptCount val="8"/>
                <c:pt idx="0">
                  <c:v>0.33269107257546565</c:v>
                </c:pt>
                <c:pt idx="1">
                  <c:v>0.46885035324341684</c:v>
                </c:pt>
                <c:pt idx="2">
                  <c:v>0.52087347463070011</c:v>
                </c:pt>
                <c:pt idx="3">
                  <c:v>0.54142581888246633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Br!$A$50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Br!$H$50:$H$57</c:f>
              <c:numCache>
                <c:formatCode>0.0%</c:formatCode>
                <c:ptCount val="8"/>
                <c:pt idx="0">
                  <c:v>0.39150579150579151</c:v>
                </c:pt>
                <c:pt idx="1">
                  <c:v>0.48687258687258689</c:v>
                </c:pt>
                <c:pt idx="2">
                  <c:v>0.51119691119691124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Br!$A$58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Br!$H$58:$H$65</c:f>
              <c:numCache>
                <c:formatCode>0.0%</c:formatCode>
                <c:ptCount val="8"/>
                <c:pt idx="0">
                  <c:v>0.31992084432717677</c:v>
                </c:pt>
                <c:pt idx="1">
                  <c:v>0.39182058047493401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Br!$A$66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Br!$H$66:$H$73</c:f>
              <c:numCache>
                <c:formatCode>0.0%</c:formatCode>
                <c:ptCount val="8"/>
                <c:pt idx="0">
                  <c:v>0.25393883225208524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843072"/>
        <c:axId val="119922688"/>
      </c:lineChart>
      <c:catAx>
        <c:axId val="1198430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19922688"/>
        <c:crosses val="autoZero"/>
        <c:auto val="1"/>
        <c:lblAlgn val="ctr"/>
        <c:lblOffset val="100"/>
        <c:noMultiLvlLbl val="0"/>
      </c:catAx>
      <c:valAx>
        <c:axId val="11992268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19843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34946255975911"/>
          <c:y val="0.18932779443088071"/>
          <c:w val="0.2147925571606131"/>
          <c:h val="0.734078512080165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RR2 - Pax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Br!$A$2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Br!$I$2:$I$9</c:f>
              <c:numCache>
                <c:formatCode>0.0%</c:formatCode>
                <c:ptCount val="8"/>
                <c:pt idx="0">
                  <c:v>0.81778661266650565</c:v>
                </c:pt>
                <c:pt idx="1">
                  <c:v>0.40107659724673489</c:v>
                </c:pt>
                <c:pt idx="2">
                  <c:v>0.3781373660059078</c:v>
                </c:pt>
                <c:pt idx="3">
                  <c:v>0.19158600702249801</c:v>
                </c:pt>
                <c:pt idx="4">
                  <c:v>0.34421851487171867</c:v>
                </c:pt>
                <c:pt idx="5">
                  <c:v>0.34278336151002287</c:v>
                </c:pt>
                <c:pt idx="6">
                  <c:v>0.34836141713266577</c:v>
                </c:pt>
                <c:pt idx="7">
                  <c:v>0.48933620673639622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Br!$A$10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Br!$I$10:$I$17</c:f>
              <c:numCache>
                <c:formatCode>0.0%</c:formatCode>
                <c:ptCount val="8"/>
                <c:pt idx="0">
                  <c:v>0.75454761314833163</c:v>
                </c:pt>
                <c:pt idx="1">
                  <c:v>0.43439255037991409</c:v>
                </c:pt>
                <c:pt idx="2">
                  <c:v>0.32805789560621079</c:v>
                </c:pt>
                <c:pt idx="3">
                  <c:v>0.46449145193260655</c:v>
                </c:pt>
                <c:pt idx="4">
                  <c:v>0.40129976048893296</c:v>
                </c:pt>
                <c:pt idx="5">
                  <c:v>0.40348323422530558</c:v>
                </c:pt>
                <c:pt idx="6">
                  <c:v>0.33170734225305581</c:v>
                </c:pt>
                <c:pt idx="7">
                  <c:v>0.19020482325735052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Br!$A$18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Br!$I$18:$I$25</c:f>
              <c:numCache>
                <c:formatCode>0.0%</c:formatCode>
                <c:ptCount val="8"/>
                <c:pt idx="0">
                  <c:v>0.9321732379152039</c:v>
                </c:pt>
                <c:pt idx="1">
                  <c:v>0.22627599243856333</c:v>
                </c:pt>
                <c:pt idx="2">
                  <c:v>0.26289157439913585</c:v>
                </c:pt>
                <c:pt idx="3">
                  <c:v>0.23984944639481501</c:v>
                </c:pt>
                <c:pt idx="4">
                  <c:v>0.29116594652984068</c:v>
                </c:pt>
                <c:pt idx="5">
                  <c:v>0.19147650553605186</c:v>
                </c:pt>
                <c:pt idx="6">
                  <c:v>0.12066230083715906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Br!$A$26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Br!$I$26:$I$33</c:f>
              <c:numCache>
                <c:formatCode>0.0%</c:formatCode>
                <c:ptCount val="8"/>
                <c:pt idx="0">
                  <c:v>0.76813292021313129</c:v>
                </c:pt>
                <c:pt idx="1">
                  <c:v>0.48377479832112691</c:v>
                </c:pt>
                <c:pt idx="2">
                  <c:v>0.28007610675952443</c:v>
                </c:pt>
                <c:pt idx="3">
                  <c:v>0.46162950873975445</c:v>
                </c:pt>
                <c:pt idx="4">
                  <c:v>0.36191511106981705</c:v>
                </c:pt>
                <c:pt idx="5">
                  <c:v>0.2833643712103156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Br!$A$34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Br!$I$34:$I$41</c:f>
              <c:numCache>
                <c:formatCode>0.0%</c:formatCode>
                <c:ptCount val="8"/>
                <c:pt idx="0">
                  <c:v>0.93299060037092407</c:v>
                </c:pt>
                <c:pt idx="1">
                  <c:v>0.61258411552586978</c:v>
                </c:pt>
                <c:pt idx="2">
                  <c:v>0.62422127585896892</c:v>
                </c:pt>
                <c:pt idx="3">
                  <c:v>0.56066473324432042</c:v>
                </c:pt>
                <c:pt idx="4">
                  <c:v>0.24551911058132528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Br!$A$42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Br!$I$42:$I$49</c:f>
              <c:numCache>
                <c:formatCode>0.0%</c:formatCode>
                <c:ptCount val="8"/>
                <c:pt idx="0">
                  <c:v>0.81470129027461424</c:v>
                </c:pt>
                <c:pt idx="1">
                  <c:v>0.4984184166593445</c:v>
                </c:pt>
                <c:pt idx="2">
                  <c:v>0.36219272336485236</c:v>
                </c:pt>
                <c:pt idx="3">
                  <c:v>0.16565057822416579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Br!$A$50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Br!$I$50:$I$57</c:f>
              <c:numCache>
                <c:formatCode>0.0%</c:formatCode>
                <c:ptCount val="8"/>
                <c:pt idx="0">
                  <c:v>0.94089216939944464</c:v>
                </c:pt>
                <c:pt idx="1">
                  <c:v>0.29762184002845016</c:v>
                </c:pt>
                <c:pt idx="2">
                  <c:v>0.12135766224529172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Br!$A$58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Br!$I$58:$I$65</c:f>
              <c:numCache>
                <c:formatCode>0.0%</c:formatCode>
                <c:ptCount val="8"/>
                <c:pt idx="0">
                  <c:v>0.71159188571468213</c:v>
                </c:pt>
                <c:pt idx="1">
                  <c:v>0.23386663244673656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Br!$A$66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Br!$I$66:$I$73</c:f>
              <c:numCache>
                <c:formatCode>0.0%</c:formatCode>
                <c:ptCount val="8"/>
                <c:pt idx="0">
                  <c:v>0.61809640573464275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644352"/>
        <c:axId val="120841344"/>
      </c:lineChart>
      <c:catAx>
        <c:axId val="1206443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841344"/>
        <c:crosses val="autoZero"/>
        <c:auto val="1"/>
        <c:lblAlgn val="ctr"/>
        <c:lblOffset val="100"/>
        <c:noMultiLvlLbl val="0"/>
      </c:catAx>
      <c:valAx>
        <c:axId val="120841344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644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68408961264067"/>
          <c:y val="0.18670635682734779"/>
          <c:w val="0.21590785588568551"/>
          <c:h val="0.7402731365896335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Br!$A$2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Br!$J$2:$J$9</c:f>
              <c:numCache>
                <c:formatCode>0.0%</c:formatCode>
                <c:ptCount val="8"/>
                <c:pt idx="0">
                  <c:v>0.81778661266650565</c:v>
                </c:pt>
                <c:pt idx="1">
                  <c:v>1.2188632099132406</c:v>
                </c:pt>
                <c:pt idx="2">
                  <c:v>1.5970005759191483</c:v>
                </c:pt>
                <c:pt idx="3">
                  <c:v>1.7885865829416463</c:v>
                </c:pt>
                <c:pt idx="4">
                  <c:v>2.1328050978133652</c:v>
                </c:pt>
                <c:pt idx="5">
                  <c:v>2.4755884593233879</c:v>
                </c:pt>
                <c:pt idx="6">
                  <c:v>2.8239498764560538</c:v>
                </c:pt>
                <c:pt idx="7">
                  <c:v>3.31328608319245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Br!$A$10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Br!$J$10:$J$17</c:f>
              <c:numCache>
                <c:formatCode>0.0%</c:formatCode>
                <c:ptCount val="8"/>
                <c:pt idx="0">
                  <c:v>0.75454761314833163</c:v>
                </c:pt>
                <c:pt idx="1">
                  <c:v>1.1889401635282457</c:v>
                </c:pt>
                <c:pt idx="2">
                  <c:v>1.5169980591344565</c:v>
                </c:pt>
                <c:pt idx="3">
                  <c:v>1.9814895110670632</c:v>
                </c:pt>
                <c:pt idx="4">
                  <c:v>2.3827892715559962</c:v>
                </c:pt>
                <c:pt idx="5">
                  <c:v>2.7862725057813016</c:v>
                </c:pt>
                <c:pt idx="6">
                  <c:v>3.1179798480343575</c:v>
                </c:pt>
                <c:pt idx="7">
                  <c:v>3.3081846712917078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Br!$A$18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Br!$J$18:$J$25</c:f>
              <c:numCache>
                <c:formatCode>0.0%</c:formatCode>
                <c:ptCount val="8"/>
                <c:pt idx="0">
                  <c:v>0.9321732379152039</c:v>
                </c:pt>
                <c:pt idx="1">
                  <c:v>1.1584492303537672</c:v>
                </c:pt>
                <c:pt idx="2">
                  <c:v>1.421340804752903</c:v>
                </c:pt>
                <c:pt idx="3">
                  <c:v>1.6611902511477181</c:v>
                </c:pt>
                <c:pt idx="4">
                  <c:v>1.9523561976775587</c:v>
                </c:pt>
                <c:pt idx="5">
                  <c:v>2.1438327032136106</c:v>
                </c:pt>
                <c:pt idx="6">
                  <c:v>2.2644950040507696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Br!$A$26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Br!$J$26:$J$33</c:f>
              <c:numCache>
                <c:formatCode>0.0%</c:formatCode>
                <c:ptCount val="8"/>
                <c:pt idx="0">
                  <c:v>0.76813292021313129</c:v>
                </c:pt>
                <c:pt idx="1">
                  <c:v>1.2519077185342582</c:v>
                </c:pt>
                <c:pt idx="2">
                  <c:v>1.5319838252937825</c:v>
                </c:pt>
                <c:pt idx="3">
                  <c:v>1.9936133340335371</c:v>
                </c:pt>
                <c:pt idx="4">
                  <c:v>2.3555284451033542</c:v>
                </c:pt>
                <c:pt idx="5">
                  <c:v>2.6388928163136698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Br!$A$34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Br!$J$34:$J$41</c:f>
              <c:numCache>
                <c:formatCode>0.0%</c:formatCode>
                <c:ptCount val="8"/>
                <c:pt idx="0">
                  <c:v>0.93299060037092407</c:v>
                </c:pt>
                <c:pt idx="1">
                  <c:v>1.5455747158967938</c:v>
                </c:pt>
                <c:pt idx="2">
                  <c:v>2.169795991755763</c:v>
                </c:pt>
                <c:pt idx="3">
                  <c:v>2.7304607250000834</c:v>
                </c:pt>
                <c:pt idx="4">
                  <c:v>2.9759798355814087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Br!$A$42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Br!$J$42:$J$49</c:f>
              <c:numCache>
                <c:formatCode>0.0%</c:formatCode>
                <c:ptCount val="8"/>
                <c:pt idx="0">
                  <c:v>0.81470129027461424</c:v>
                </c:pt>
                <c:pt idx="1">
                  <c:v>1.3131197069339589</c:v>
                </c:pt>
                <c:pt idx="2">
                  <c:v>1.6753124302988112</c:v>
                </c:pt>
                <c:pt idx="3">
                  <c:v>1.8409630085229769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Br!$A$50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Br!$J$50:$J$57</c:f>
              <c:numCache>
                <c:formatCode>0.0%</c:formatCode>
                <c:ptCount val="8"/>
                <c:pt idx="0">
                  <c:v>0.94089216939944464</c:v>
                </c:pt>
                <c:pt idx="1">
                  <c:v>1.2385140094278948</c:v>
                </c:pt>
                <c:pt idx="2">
                  <c:v>1.3598716716731865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Br!$A$58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Br!$J$58:$J$65</c:f>
              <c:numCache>
                <c:formatCode>0.0%</c:formatCode>
                <c:ptCount val="8"/>
                <c:pt idx="0">
                  <c:v>0.71159188571468213</c:v>
                </c:pt>
                <c:pt idx="1">
                  <c:v>0.94545851816141868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Br!$A$66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Br!$B$2:$B$9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Br!$J$66:$J$73</c:f>
              <c:numCache>
                <c:formatCode>0.0%</c:formatCode>
                <c:ptCount val="8"/>
                <c:pt idx="0">
                  <c:v>0.61809640573464275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303296"/>
        <c:axId val="151304832"/>
      </c:lineChart>
      <c:catAx>
        <c:axId val="151303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51304832"/>
        <c:crosses val="autoZero"/>
        <c:auto val="1"/>
        <c:lblAlgn val="ctr"/>
        <c:lblOffset val="100"/>
        <c:noMultiLvlLbl val="0"/>
      </c:catAx>
      <c:valAx>
        <c:axId val="15130483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51303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240581391493968"/>
          <c:y val="0.18932779443088077"/>
          <c:w val="0.20773620580543251"/>
          <c:h val="0.734078512080165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Cl!$C$2:$C$9</c:f>
              <c:numCache>
                <c:formatCode>0.0%</c:formatCode>
                <c:ptCount val="8"/>
                <c:pt idx="0">
                  <c:v>0.55012853470437018</c:v>
                </c:pt>
                <c:pt idx="1">
                  <c:v>0.35218508997429304</c:v>
                </c:pt>
                <c:pt idx="2">
                  <c:v>0.32133676092544988</c:v>
                </c:pt>
                <c:pt idx="3">
                  <c:v>0.11053984575835475</c:v>
                </c:pt>
                <c:pt idx="4">
                  <c:v>0.35732647814910024</c:v>
                </c:pt>
                <c:pt idx="5">
                  <c:v>0.29048843187660667</c:v>
                </c:pt>
                <c:pt idx="6">
                  <c:v>0.23650385604113111</c:v>
                </c:pt>
                <c:pt idx="7">
                  <c:v>0.27249357326478146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Cl!$C$10:$C$17</c:f>
              <c:numCache>
                <c:formatCode>0.0%</c:formatCode>
                <c:ptCount val="8"/>
                <c:pt idx="0">
                  <c:v>0.37979094076655051</c:v>
                </c:pt>
                <c:pt idx="1">
                  <c:v>0.24738675958188153</c:v>
                </c:pt>
                <c:pt idx="2">
                  <c:v>0.10801393728222997</c:v>
                </c:pt>
                <c:pt idx="3">
                  <c:v>0.19860627177700349</c:v>
                </c:pt>
                <c:pt idx="4">
                  <c:v>0.20557491289198607</c:v>
                </c:pt>
                <c:pt idx="5">
                  <c:v>0.17770034843205576</c:v>
                </c:pt>
                <c:pt idx="6">
                  <c:v>0.11498257839721254</c:v>
                </c:pt>
                <c:pt idx="7">
                  <c:v>7.3170731707317069E-2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Cl!$C$18:$C$25</c:f>
              <c:numCache>
                <c:formatCode>0.0%</c:formatCode>
                <c:ptCount val="8"/>
                <c:pt idx="0">
                  <c:v>0.58937198067632846</c:v>
                </c:pt>
                <c:pt idx="1">
                  <c:v>0.33816425120772947</c:v>
                </c:pt>
                <c:pt idx="2">
                  <c:v>0.34782608695652173</c:v>
                </c:pt>
                <c:pt idx="3">
                  <c:v>0.34782608695652173</c:v>
                </c:pt>
                <c:pt idx="4">
                  <c:v>0.3140096618357488</c:v>
                </c:pt>
                <c:pt idx="5">
                  <c:v>0.26570048309178745</c:v>
                </c:pt>
                <c:pt idx="6">
                  <c:v>0.19806763285024154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Cl!$C$26:$C$33</c:f>
              <c:numCache>
                <c:formatCode>0.0%</c:formatCode>
                <c:ptCount val="8"/>
                <c:pt idx="0">
                  <c:v>0.19847328244274809</c:v>
                </c:pt>
                <c:pt idx="1">
                  <c:v>0.16030534351145037</c:v>
                </c:pt>
                <c:pt idx="2">
                  <c:v>0.16793893129770993</c:v>
                </c:pt>
                <c:pt idx="3">
                  <c:v>0.11450381679389313</c:v>
                </c:pt>
                <c:pt idx="4">
                  <c:v>0.10687022900763359</c:v>
                </c:pt>
                <c:pt idx="5">
                  <c:v>8.3969465648854963E-2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Cl!$C$34:$C$41</c:f>
              <c:numCache>
                <c:formatCode>0.0%</c:formatCode>
                <c:ptCount val="8"/>
                <c:pt idx="0">
                  <c:v>0.5082508250825083</c:v>
                </c:pt>
                <c:pt idx="1">
                  <c:v>0.65016501650165015</c:v>
                </c:pt>
                <c:pt idx="2">
                  <c:v>0.5181518151815182</c:v>
                </c:pt>
                <c:pt idx="3">
                  <c:v>0.44224422442244227</c:v>
                </c:pt>
                <c:pt idx="4">
                  <c:v>0.26732673267326734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Cl!$C$42:$C$49</c:f>
              <c:numCache>
                <c:formatCode>0.0%</c:formatCode>
                <c:ptCount val="8"/>
                <c:pt idx="0">
                  <c:v>0.44174757281553401</c:v>
                </c:pt>
                <c:pt idx="1">
                  <c:v>0.41504854368932037</c:v>
                </c:pt>
                <c:pt idx="2">
                  <c:v>0.29611650485436891</c:v>
                </c:pt>
                <c:pt idx="3">
                  <c:v>0.24271844660194175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Cl!$C$50:$C$57</c:f>
              <c:numCache>
                <c:formatCode>0.0%</c:formatCode>
                <c:ptCount val="8"/>
                <c:pt idx="0">
                  <c:v>0.38567493112947659</c:v>
                </c:pt>
                <c:pt idx="1">
                  <c:v>0.33884297520661155</c:v>
                </c:pt>
                <c:pt idx="2">
                  <c:v>0.21487603305785125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Cl!$C$58:$C$65</c:f>
              <c:numCache>
                <c:formatCode>0.0%</c:formatCode>
                <c:ptCount val="8"/>
                <c:pt idx="0">
                  <c:v>0.41297935103244837</c:v>
                </c:pt>
                <c:pt idx="1">
                  <c:v>0.28908554572271389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Cl!$C$66:$C$73</c:f>
              <c:numCache>
                <c:formatCode>0.0%</c:formatCode>
                <c:ptCount val="8"/>
                <c:pt idx="0">
                  <c:v>0.22606382978723405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954624"/>
        <c:axId val="119132544"/>
      </c:lineChart>
      <c:catAx>
        <c:axId val="1189546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19132544"/>
        <c:crosses val="autoZero"/>
        <c:auto val="1"/>
        <c:lblAlgn val="ctr"/>
        <c:lblOffset val="100"/>
        <c:noMultiLvlLbl val="0"/>
      </c:catAx>
      <c:valAx>
        <c:axId val="119132544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18954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216547766716914"/>
          <c:y val="0.17050866575562351"/>
          <c:w val="0.22441570069379504"/>
          <c:h val="0.763528339949241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</a:t>
            </a:r>
            <a:r>
              <a:rPr lang="en-US" baseline="0"/>
              <a:t> </a:t>
            </a:r>
            <a:r>
              <a:rPr lang="en-US"/>
              <a:t>Accumulated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Cl!$D$2:$D$9</c:f>
              <c:numCache>
                <c:formatCode>0.0%</c:formatCode>
                <c:ptCount val="8"/>
                <c:pt idx="0">
                  <c:v>0.55012853470437018</c:v>
                </c:pt>
                <c:pt idx="1">
                  <c:v>0.65552699228791778</c:v>
                </c:pt>
                <c:pt idx="2">
                  <c:v>0.69151670951156807</c:v>
                </c:pt>
                <c:pt idx="3">
                  <c:v>0.6940874035989717</c:v>
                </c:pt>
                <c:pt idx="4">
                  <c:v>0.74035989717223649</c:v>
                </c:pt>
                <c:pt idx="5">
                  <c:v>0.76092544987146526</c:v>
                </c:pt>
                <c:pt idx="6">
                  <c:v>0.76606683804627251</c:v>
                </c:pt>
                <c:pt idx="7">
                  <c:v>0.7763496143958869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Cl!$D$10:$D$17</c:f>
              <c:numCache>
                <c:formatCode>0.0%</c:formatCode>
                <c:ptCount val="8"/>
                <c:pt idx="0">
                  <c:v>0.37979094076655051</c:v>
                </c:pt>
                <c:pt idx="1">
                  <c:v>0.44599303135888502</c:v>
                </c:pt>
                <c:pt idx="2">
                  <c:v>0.45296167247386759</c:v>
                </c:pt>
                <c:pt idx="3">
                  <c:v>0.46341463414634149</c:v>
                </c:pt>
                <c:pt idx="4">
                  <c:v>0.4808362369337979</c:v>
                </c:pt>
                <c:pt idx="5">
                  <c:v>0.48432055749128922</c:v>
                </c:pt>
                <c:pt idx="6">
                  <c:v>0.48780487804878048</c:v>
                </c:pt>
                <c:pt idx="7">
                  <c:v>0.49477351916376305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Cl!$D$18:$D$25</c:f>
              <c:numCache>
                <c:formatCode>0.0%</c:formatCode>
                <c:ptCount val="8"/>
                <c:pt idx="0">
                  <c:v>0.58937198067632846</c:v>
                </c:pt>
                <c:pt idx="1">
                  <c:v>0.66183574879227058</c:v>
                </c:pt>
                <c:pt idx="2">
                  <c:v>0.70531400966183577</c:v>
                </c:pt>
                <c:pt idx="3">
                  <c:v>0.71980676328502413</c:v>
                </c:pt>
                <c:pt idx="4">
                  <c:v>0.72946859903381644</c:v>
                </c:pt>
                <c:pt idx="5">
                  <c:v>0.7439613526570048</c:v>
                </c:pt>
                <c:pt idx="6">
                  <c:v>0.75845410628019327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Cl!$D$26:$D$33</c:f>
              <c:numCache>
                <c:formatCode>0.0%</c:formatCode>
                <c:ptCount val="8"/>
                <c:pt idx="0">
                  <c:v>0.19847328244274809</c:v>
                </c:pt>
                <c:pt idx="1">
                  <c:v>0.26717557251908397</c:v>
                </c:pt>
                <c:pt idx="2">
                  <c:v>0.29770992366412213</c:v>
                </c:pt>
                <c:pt idx="3">
                  <c:v>0.3282442748091603</c:v>
                </c:pt>
                <c:pt idx="4">
                  <c:v>0.34351145038167941</c:v>
                </c:pt>
                <c:pt idx="5">
                  <c:v>0.35877862595419846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Cl!$D$34:$D$41</c:f>
              <c:numCache>
                <c:formatCode>0.0%</c:formatCode>
                <c:ptCount val="8"/>
                <c:pt idx="0">
                  <c:v>0.5082508250825083</c:v>
                </c:pt>
                <c:pt idx="1">
                  <c:v>0.735973597359736</c:v>
                </c:pt>
                <c:pt idx="2">
                  <c:v>0.73927392739273923</c:v>
                </c:pt>
                <c:pt idx="3">
                  <c:v>0.74587458745874591</c:v>
                </c:pt>
                <c:pt idx="4">
                  <c:v>0.75577557755775582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Cl!$D$42:$D$49</c:f>
              <c:numCache>
                <c:formatCode>0.0%</c:formatCode>
                <c:ptCount val="8"/>
                <c:pt idx="0">
                  <c:v>0.44174757281553401</c:v>
                </c:pt>
                <c:pt idx="1">
                  <c:v>0.57766990291262132</c:v>
                </c:pt>
                <c:pt idx="2">
                  <c:v>0.59466019417475724</c:v>
                </c:pt>
                <c:pt idx="3">
                  <c:v>0.62864077669902918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Cl!$D$50:$D$57</c:f>
              <c:numCache>
                <c:formatCode>0.0%</c:formatCode>
                <c:ptCount val="8"/>
                <c:pt idx="0">
                  <c:v>0.38567493112947659</c:v>
                </c:pt>
                <c:pt idx="1">
                  <c:v>0.50413223140495866</c:v>
                </c:pt>
                <c:pt idx="2">
                  <c:v>0.5316804407713499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Cl!$D$58:$D$65</c:f>
              <c:numCache>
                <c:formatCode>0.0%</c:formatCode>
                <c:ptCount val="8"/>
                <c:pt idx="0">
                  <c:v>0.41297935103244837</c:v>
                </c:pt>
                <c:pt idx="1">
                  <c:v>0.48672566371681414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Cl!$D$66:$D$73</c:f>
              <c:numCache>
                <c:formatCode>0.0%</c:formatCode>
                <c:ptCount val="8"/>
                <c:pt idx="0">
                  <c:v>0.22606382978723405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110464"/>
        <c:axId val="120116352"/>
      </c:lineChart>
      <c:catAx>
        <c:axId val="1201104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116352"/>
        <c:crosses val="autoZero"/>
        <c:auto val="1"/>
        <c:lblAlgn val="ctr"/>
        <c:lblOffset val="100"/>
        <c:noMultiLvlLbl val="0"/>
      </c:catAx>
      <c:valAx>
        <c:axId val="12011635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110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72970141823371"/>
          <c:y val="0.19512007303069648"/>
          <c:w val="0.21131045865904902"/>
          <c:h val="0.735284805089434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</a:t>
            </a:r>
            <a:r>
              <a:rPr lang="en-US" baseline="0"/>
              <a:t> - Driver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Cl!$E$2:$E$9</c:f>
              <c:numCache>
                <c:formatCode>0.0%</c:formatCode>
                <c:ptCount val="8"/>
                <c:pt idx="0">
                  <c:v>1.1175577215141204</c:v>
                </c:pt>
                <c:pt idx="1">
                  <c:v>0.51226201690472983</c:v>
                </c:pt>
                <c:pt idx="2">
                  <c:v>0.45792721610242804</c:v>
                </c:pt>
                <c:pt idx="3">
                  <c:v>0.18656721200120474</c:v>
                </c:pt>
                <c:pt idx="4">
                  <c:v>1.0178210969490744</c:v>
                </c:pt>
                <c:pt idx="5">
                  <c:v>0.59461970765967531</c:v>
                </c:pt>
                <c:pt idx="6">
                  <c:v>0.36745679297152856</c:v>
                </c:pt>
                <c:pt idx="7">
                  <c:v>0.47549839475556066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Cl!$E$10:$E$17</c:f>
              <c:numCache>
                <c:formatCode>0.0%</c:formatCode>
                <c:ptCount val="8"/>
                <c:pt idx="0">
                  <c:v>0.83511336267751846</c:v>
                </c:pt>
                <c:pt idx="1">
                  <c:v>0.53488912880989947</c:v>
                </c:pt>
                <c:pt idx="2">
                  <c:v>0.20441823768789968</c:v>
                </c:pt>
                <c:pt idx="3">
                  <c:v>0.76291005730421058</c:v>
                </c:pt>
                <c:pt idx="4">
                  <c:v>0.61667635578440327</c:v>
                </c:pt>
                <c:pt idx="5">
                  <c:v>0.46301802175899009</c:v>
                </c:pt>
                <c:pt idx="6">
                  <c:v>0.26557594884145835</c:v>
                </c:pt>
                <c:pt idx="7">
                  <c:v>8.3448218586496134E-2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Cl!$E$18:$E$25</c:f>
              <c:numCache>
                <c:formatCode>0.0%</c:formatCode>
                <c:ptCount val="8"/>
                <c:pt idx="0">
                  <c:v>1.5713594288825701</c:v>
                </c:pt>
                <c:pt idx="1">
                  <c:v>0.91977736100187546</c:v>
                </c:pt>
                <c:pt idx="2">
                  <c:v>1.403654183556174</c:v>
                </c:pt>
                <c:pt idx="3">
                  <c:v>1.2711900296448666</c:v>
                </c:pt>
                <c:pt idx="4">
                  <c:v>0.98720430758061584</c:v>
                </c:pt>
                <c:pt idx="5">
                  <c:v>0.79281868231592956</c:v>
                </c:pt>
                <c:pt idx="6">
                  <c:v>0.70406558170488232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Cl!$E$26:$E$33</c:f>
              <c:numCache>
                <c:formatCode>0.0%</c:formatCode>
                <c:ptCount val="8"/>
                <c:pt idx="0">
                  <c:v>0.3473876940533292</c:v>
                </c:pt>
                <c:pt idx="1">
                  <c:v>0.27456289648769922</c:v>
                </c:pt>
                <c:pt idx="2">
                  <c:v>0.28838516684718141</c:v>
                </c:pt>
                <c:pt idx="3">
                  <c:v>0.18856052400845841</c:v>
                </c:pt>
                <c:pt idx="4">
                  <c:v>0.22314198772499871</c:v>
                </c:pt>
                <c:pt idx="5">
                  <c:v>0.16504203414307081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Cl!$E$34:$E$41</c:f>
              <c:numCache>
                <c:formatCode>0.0%</c:formatCode>
                <c:ptCount val="8"/>
                <c:pt idx="0">
                  <c:v>1.0882131124490291</c:v>
                </c:pt>
                <c:pt idx="1">
                  <c:v>1.794480448926896</c:v>
                </c:pt>
                <c:pt idx="2">
                  <c:v>1.3642801446996715</c:v>
                </c:pt>
                <c:pt idx="3">
                  <c:v>1.0151602305991232</c:v>
                </c:pt>
                <c:pt idx="4">
                  <c:v>0.44619140749830632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Cl!$E$42:$E$49</c:f>
              <c:numCache>
                <c:formatCode>0.0%</c:formatCode>
                <c:ptCount val="8"/>
                <c:pt idx="0">
                  <c:v>1.0539338939305636</c:v>
                </c:pt>
                <c:pt idx="1">
                  <c:v>1.0271251352926485</c:v>
                </c:pt>
                <c:pt idx="2">
                  <c:v>0.68089251519440508</c:v>
                </c:pt>
                <c:pt idx="3">
                  <c:v>0.61985679793522608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Cl!$E$50:$E$57</c:f>
              <c:numCache>
                <c:formatCode>0.0%</c:formatCode>
                <c:ptCount val="8"/>
                <c:pt idx="0">
                  <c:v>0.63380115251739555</c:v>
                </c:pt>
                <c:pt idx="1">
                  <c:v>0.77571789043438366</c:v>
                </c:pt>
                <c:pt idx="2">
                  <c:v>0.39161957194197095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Cl!$E$58:$E$65</c:f>
              <c:numCache>
                <c:formatCode>0.0%</c:formatCode>
                <c:ptCount val="8"/>
                <c:pt idx="0">
                  <c:v>1.0880485854243727</c:v>
                </c:pt>
                <c:pt idx="1">
                  <c:v>0.70641307607717685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Cl!$E$66:$E$73</c:f>
              <c:numCache>
                <c:formatCode>0.0%</c:formatCode>
                <c:ptCount val="8"/>
                <c:pt idx="0">
                  <c:v>0.45757712461394318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567232"/>
        <c:axId val="133569152"/>
      </c:lineChart>
      <c:catAx>
        <c:axId val="133567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569152"/>
        <c:crosses val="autoZero"/>
        <c:auto val="1"/>
        <c:lblAlgn val="ctr"/>
        <c:lblOffset val="100"/>
        <c:noMultiLvlLbl val="0"/>
      </c:catAx>
      <c:valAx>
        <c:axId val="13356915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33567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32337499859626"/>
          <c:y val="0.19254723324873646"/>
          <c:w val="0.21716388550354529"/>
          <c:h val="0.74148977245612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Driver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Cl!$F$2:$F$9</c:f>
              <c:numCache>
                <c:formatCode>0.0%</c:formatCode>
                <c:ptCount val="8"/>
                <c:pt idx="0">
                  <c:v>1.1175577215141204</c:v>
                </c:pt>
                <c:pt idx="1">
                  <c:v>1.6298197384188502</c:v>
                </c:pt>
                <c:pt idx="2">
                  <c:v>2.0877469545212781</c:v>
                </c:pt>
                <c:pt idx="3">
                  <c:v>2.2743141665224829</c:v>
                </c:pt>
                <c:pt idx="4">
                  <c:v>3.2921352634715575</c:v>
                </c:pt>
                <c:pt idx="5">
                  <c:v>3.8867549711312326</c:v>
                </c:pt>
                <c:pt idx="6">
                  <c:v>4.2542117641027613</c:v>
                </c:pt>
                <c:pt idx="7">
                  <c:v>4.7297101588583219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Cl!$F$10:$F$17</c:f>
              <c:numCache>
                <c:formatCode>0.0%</c:formatCode>
                <c:ptCount val="8"/>
                <c:pt idx="0">
                  <c:v>0.83511336267751846</c:v>
                </c:pt>
                <c:pt idx="1">
                  <c:v>1.370002491487418</c:v>
                </c:pt>
                <c:pt idx="2">
                  <c:v>1.5744207291753176</c:v>
                </c:pt>
                <c:pt idx="3">
                  <c:v>2.3373307864795283</c:v>
                </c:pt>
                <c:pt idx="4">
                  <c:v>2.9540071422639316</c:v>
                </c:pt>
                <c:pt idx="5">
                  <c:v>3.4170251640229217</c:v>
                </c:pt>
                <c:pt idx="6">
                  <c:v>3.6826011128643801</c:v>
                </c:pt>
                <c:pt idx="7">
                  <c:v>3.7660493314508763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Cl!$F$18:$F$25</c:f>
              <c:numCache>
                <c:formatCode>0.0%</c:formatCode>
                <c:ptCount val="8"/>
                <c:pt idx="0">
                  <c:v>1.5713594288825701</c:v>
                </c:pt>
                <c:pt idx="1">
                  <c:v>2.4911367898844454</c:v>
                </c:pt>
                <c:pt idx="2">
                  <c:v>3.8947909734406196</c:v>
                </c:pt>
                <c:pt idx="3">
                  <c:v>5.165981003085486</c:v>
                </c:pt>
                <c:pt idx="4">
                  <c:v>6.1531853106661023</c:v>
                </c:pt>
                <c:pt idx="5">
                  <c:v>6.9460039929820319</c:v>
                </c:pt>
                <c:pt idx="6">
                  <c:v>7.6500695746869143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Cl!$F$26:$F$33</c:f>
              <c:numCache>
                <c:formatCode>0.0%</c:formatCode>
                <c:ptCount val="8"/>
                <c:pt idx="0">
                  <c:v>0.3473876940533292</c:v>
                </c:pt>
                <c:pt idx="1">
                  <c:v>0.62195059054102841</c:v>
                </c:pt>
                <c:pt idx="2">
                  <c:v>0.91033575738820982</c:v>
                </c:pt>
                <c:pt idx="3">
                  <c:v>1.0988962813966683</c:v>
                </c:pt>
                <c:pt idx="4">
                  <c:v>1.322038269121667</c:v>
                </c:pt>
                <c:pt idx="5">
                  <c:v>1.4870803032647377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Cl!$F$34:$F$41</c:f>
              <c:numCache>
                <c:formatCode>0.0%</c:formatCode>
                <c:ptCount val="8"/>
                <c:pt idx="0">
                  <c:v>1.0882131124490291</c:v>
                </c:pt>
                <c:pt idx="1">
                  <c:v>2.882693561375925</c:v>
                </c:pt>
                <c:pt idx="2">
                  <c:v>4.2469737060755968</c:v>
                </c:pt>
                <c:pt idx="3">
                  <c:v>5.2621339366747195</c:v>
                </c:pt>
                <c:pt idx="4">
                  <c:v>5.7083253441730264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Cl!$F$42:$F$49</c:f>
              <c:numCache>
                <c:formatCode>0.0%</c:formatCode>
                <c:ptCount val="8"/>
                <c:pt idx="0">
                  <c:v>1.0539338939305636</c:v>
                </c:pt>
                <c:pt idx="1">
                  <c:v>2.0810590292232121</c:v>
                </c:pt>
                <c:pt idx="2">
                  <c:v>2.761951544417617</c:v>
                </c:pt>
                <c:pt idx="3">
                  <c:v>3.3818083423528433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Cl!$F$50:$F$57</c:f>
              <c:numCache>
                <c:formatCode>0.0%</c:formatCode>
                <c:ptCount val="8"/>
                <c:pt idx="0">
                  <c:v>0.63380115251739555</c:v>
                </c:pt>
                <c:pt idx="1">
                  <c:v>1.4095190429517792</c:v>
                </c:pt>
                <c:pt idx="2">
                  <c:v>1.80113861489375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Cl!$F$58:$F$65</c:f>
              <c:numCache>
                <c:formatCode>0.0%</c:formatCode>
                <c:ptCount val="8"/>
                <c:pt idx="0">
                  <c:v>1.0880485854243727</c:v>
                </c:pt>
                <c:pt idx="1">
                  <c:v>1.7944616615015496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Cl!$F$66:$F$73</c:f>
              <c:numCache>
                <c:formatCode>0.0%</c:formatCode>
                <c:ptCount val="8"/>
                <c:pt idx="0">
                  <c:v>0.45757712461394318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521536"/>
        <c:axId val="153949312"/>
      </c:lineChart>
      <c:catAx>
        <c:axId val="153521536"/>
        <c:scaling>
          <c:orientation val="minMax"/>
        </c:scaling>
        <c:delete val="0"/>
        <c:axPos val="b"/>
        <c:majorTickMark val="none"/>
        <c:minorTickMark val="none"/>
        <c:tickLblPos val="nextTo"/>
        <c:crossAx val="153949312"/>
        <c:crosses val="autoZero"/>
        <c:auto val="1"/>
        <c:lblAlgn val="ctr"/>
        <c:lblOffset val="100"/>
        <c:noMultiLvlLbl val="0"/>
      </c:catAx>
      <c:valAx>
        <c:axId val="15394931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53521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02546805269922"/>
          <c:y val="0.19512007303069648"/>
          <c:w val="0.21601469202458351"/>
          <c:h val="0.735284805089434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</a:t>
            </a:r>
            <a:r>
              <a:rPr lang="en-US" baseline="0"/>
              <a:t> </a:t>
            </a:r>
            <a:r>
              <a:rPr lang="en-US"/>
              <a:t>Accumulated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TOTAL!$A$2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TOTAL!$D$2:$D$9</c:f>
              <c:numCache>
                <c:formatCode>0.0%</c:formatCode>
                <c:ptCount val="8"/>
                <c:pt idx="0">
                  <c:v>0.48604118993135009</c:v>
                </c:pt>
                <c:pt idx="1">
                  <c:v>0.54828375286041187</c:v>
                </c:pt>
                <c:pt idx="2">
                  <c:v>0.5757437070938215</c:v>
                </c:pt>
                <c:pt idx="3">
                  <c:v>0.58581235697940504</c:v>
                </c:pt>
                <c:pt idx="4">
                  <c:v>0.60228832951945077</c:v>
                </c:pt>
                <c:pt idx="5">
                  <c:v>0.61144164759725406</c:v>
                </c:pt>
                <c:pt idx="6">
                  <c:v>0.61784897025171626</c:v>
                </c:pt>
                <c:pt idx="7">
                  <c:v>0.625629290617849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TOTAL!$A$10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TOTAL!$D$10:$D$17</c:f>
              <c:numCache>
                <c:formatCode>0.0%</c:formatCode>
                <c:ptCount val="8"/>
                <c:pt idx="0">
                  <c:v>0.27300613496932513</c:v>
                </c:pt>
                <c:pt idx="1">
                  <c:v>0.32924335378323111</c:v>
                </c:pt>
                <c:pt idx="2">
                  <c:v>0.35378323108384457</c:v>
                </c:pt>
                <c:pt idx="3">
                  <c:v>0.37014314928425357</c:v>
                </c:pt>
                <c:pt idx="4">
                  <c:v>0.38139059304703476</c:v>
                </c:pt>
                <c:pt idx="5">
                  <c:v>0.38701431492842536</c:v>
                </c:pt>
                <c:pt idx="6">
                  <c:v>0.39059304703476483</c:v>
                </c:pt>
                <c:pt idx="7">
                  <c:v>0.3936605316973415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TOTAL!$D$18:$D$25</c:f>
              <c:numCache>
                <c:formatCode>0.0%</c:formatCode>
                <c:ptCount val="8"/>
                <c:pt idx="0">
                  <c:v>0.21798715203426125</c:v>
                </c:pt>
                <c:pt idx="1">
                  <c:v>0.26723768736616704</c:v>
                </c:pt>
                <c:pt idx="2">
                  <c:v>0.28736616702355461</c:v>
                </c:pt>
                <c:pt idx="3">
                  <c:v>0.30535331905781582</c:v>
                </c:pt>
                <c:pt idx="4">
                  <c:v>0.31734475374732335</c:v>
                </c:pt>
                <c:pt idx="5">
                  <c:v>0.32291220556745182</c:v>
                </c:pt>
                <c:pt idx="6">
                  <c:v>0.33062098501070664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TOTAL!$A$26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TOTAL!$D$26:$D$33</c:f>
              <c:numCache>
                <c:formatCode>0.0%</c:formatCode>
                <c:ptCount val="8"/>
                <c:pt idx="0">
                  <c:v>0.13314244810307801</c:v>
                </c:pt>
                <c:pt idx="1">
                  <c:v>0.19148174659985684</c:v>
                </c:pt>
                <c:pt idx="2">
                  <c:v>0.21009305654974947</c:v>
                </c:pt>
                <c:pt idx="3">
                  <c:v>0.22727272727272727</c:v>
                </c:pt>
                <c:pt idx="4">
                  <c:v>0.23443092340730137</c:v>
                </c:pt>
                <c:pt idx="5">
                  <c:v>0.24194702934860415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TOTAL!$A$34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TOTAL!$D$34:$D$41</c:f>
              <c:numCache>
                <c:formatCode>0.0%</c:formatCode>
                <c:ptCount val="8"/>
                <c:pt idx="0">
                  <c:v>0.23761755485893418</c:v>
                </c:pt>
                <c:pt idx="1">
                  <c:v>0.32288401253918497</c:v>
                </c:pt>
                <c:pt idx="2">
                  <c:v>0.34858934169278999</c:v>
                </c:pt>
                <c:pt idx="3">
                  <c:v>0.3567398119122257</c:v>
                </c:pt>
                <c:pt idx="4">
                  <c:v>0.36457680250783697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TOTAL!$A$42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TOTAL!$D$42:$D$49</c:f>
              <c:numCache>
                <c:formatCode>0.0%</c:formatCode>
                <c:ptCount val="8"/>
                <c:pt idx="0">
                  <c:v>0.21768162393162394</c:v>
                </c:pt>
                <c:pt idx="1">
                  <c:v>0.2986111111111111</c:v>
                </c:pt>
                <c:pt idx="2">
                  <c:v>0.31436965811965811</c:v>
                </c:pt>
                <c:pt idx="3">
                  <c:v>0.32719017094017094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TOTAL!$A$50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TOTAL!$D$50:$D$57</c:f>
              <c:numCache>
                <c:formatCode>0.0%</c:formatCode>
                <c:ptCount val="8"/>
                <c:pt idx="0">
                  <c:v>0.19218750000000001</c:v>
                </c:pt>
                <c:pt idx="1">
                  <c:v>0.2611607142857143</c:v>
                </c:pt>
                <c:pt idx="2">
                  <c:v>0.2845982142857143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TOTAL!$A$58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TOTAL!$D$58:$D$65</c:f>
              <c:numCache>
                <c:formatCode>0.0%</c:formatCode>
                <c:ptCount val="8"/>
                <c:pt idx="0">
                  <c:v>0.27823691460055094</c:v>
                </c:pt>
                <c:pt idx="1">
                  <c:v>0.34683195592286503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TOTAL!$A$66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TOTAL!$D$66:$D$73</c:f>
              <c:numCache>
                <c:formatCode>0.0%</c:formatCode>
                <c:ptCount val="8"/>
                <c:pt idx="0">
                  <c:v>0.31829194427619623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30048"/>
        <c:axId val="131842432"/>
      </c:lineChart>
      <c:catAx>
        <c:axId val="1317300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842432"/>
        <c:crosses val="autoZero"/>
        <c:auto val="1"/>
        <c:lblAlgn val="ctr"/>
        <c:lblOffset val="100"/>
        <c:noMultiLvlLbl val="0"/>
      </c:catAx>
      <c:valAx>
        <c:axId val="13184243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31730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670076927179953"/>
          <c:y val="0.16637257162938315"/>
          <c:w val="0.21173587692836526"/>
          <c:h val="0.773112377689190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</a:t>
            </a:r>
            <a:r>
              <a:rPr lang="en-US" baseline="0"/>
              <a:t> Pax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Cl!$G$2:$G$9</c:f>
              <c:numCache>
                <c:formatCode>0.0%</c:formatCode>
                <c:ptCount val="8"/>
                <c:pt idx="0">
                  <c:v>0.53367875647668395</c:v>
                </c:pt>
                <c:pt idx="1">
                  <c:v>0.45854922279792748</c:v>
                </c:pt>
                <c:pt idx="2">
                  <c:v>0.39637305699481867</c:v>
                </c:pt>
                <c:pt idx="3">
                  <c:v>0.13860103626943004</c:v>
                </c:pt>
                <c:pt idx="4">
                  <c:v>0.33290155440414509</c:v>
                </c:pt>
                <c:pt idx="5">
                  <c:v>0.33290155440414509</c:v>
                </c:pt>
                <c:pt idx="6">
                  <c:v>0.32901554404145078</c:v>
                </c:pt>
                <c:pt idx="7">
                  <c:v>0.32512953367875647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Cl!$G$10:$G$17</c:f>
              <c:numCache>
                <c:formatCode>0.0%</c:formatCode>
                <c:ptCount val="8"/>
                <c:pt idx="0">
                  <c:v>0.46050420168067224</c:v>
                </c:pt>
                <c:pt idx="1">
                  <c:v>0.27899159663865547</c:v>
                </c:pt>
                <c:pt idx="2">
                  <c:v>0.10420168067226891</c:v>
                </c:pt>
                <c:pt idx="3">
                  <c:v>0.18991596638655461</c:v>
                </c:pt>
                <c:pt idx="4">
                  <c:v>0.20504201680672268</c:v>
                </c:pt>
                <c:pt idx="5">
                  <c:v>0.19663865546218487</c:v>
                </c:pt>
                <c:pt idx="6">
                  <c:v>0.16974789915966387</c:v>
                </c:pt>
                <c:pt idx="7">
                  <c:v>0.10588235294117647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Cl!$G$18:$G$25</c:f>
              <c:numCache>
                <c:formatCode>0.0%</c:formatCode>
                <c:ptCount val="8"/>
                <c:pt idx="0">
                  <c:v>0.56594724220623505</c:v>
                </c:pt>
                <c:pt idx="1">
                  <c:v>0.28537170263788969</c:v>
                </c:pt>
                <c:pt idx="2">
                  <c:v>0.29736211031175058</c:v>
                </c:pt>
                <c:pt idx="3">
                  <c:v>0.31654676258992803</c:v>
                </c:pt>
                <c:pt idx="4">
                  <c:v>0.2805755395683453</c:v>
                </c:pt>
                <c:pt idx="5">
                  <c:v>0.25179856115107913</c:v>
                </c:pt>
                <c:pt idx="6">
                  <c:v>0.12470023980815348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Cl!$G$26:$G$33</c:f>
              <c:numCache>
                <c:formatCode>0.0%</c:formatCode>
                <c:ptCount val="8"/>
                <c:pt idx="0">
                  <c:v>0.52583586626139822</c:v>
                </c:pt>
                <c:pt idx="1">
                  <c:v>0.10638297872340426</c:v>
                </c:pt>
                <c:pt idx="2">
                  <c:v>0.12158054711246201</c:v>
                </c:pt>
                <c:pt idx="3">
                  <c:v>0.12462006079027356</c:v>
                </c:pt>
                <c:pt idx="4">
                  <c:v>0.10638297872340426</c:v>
                </c:pt>
                <c:pt idx="5">
                  <c:v>0.10334346504559271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Cl!$G$34:$G$41</c:f>
              <c:numCache>
                <c:formatCode>0.0%</c:formatCode>
                <c:ptCount val="8"/>
                <c:pt idx="0">
                  <c:v>0.67474048442906576</c:v>
                </c:pt>
                <c:pt idx="1">
                  <c:v>0.5743944636678201</c:v>
                </c:pt>
                <c:pt idx="2">
                  <c:v>0.46539792387543255</c:v>
                </c:pt>
                <c:pt idx="3">
                  <c:v>0.40311418685121109</c:v>
                </c:pt>
                <c:pt idx="4">
                  <c:v>0.2179930795847751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Cl!$G$42:$G$49</c:f>
              <c:numCache>
                <c:formatCode>0.0%</c:formatCode>
                <c:ptCount val="8"/>
                <c:pt idx="0">
                  <c:v>0.53450439146800499</c:v>
                </c:pt>
                <c:pt idx="1">
                  <c:v>0.35508155583437895</c:v>
                </c:pt>
                <c:pt idx="2">
                  <c:v>0.25094102885821834</c:v>
                </c:pt>
                <c:pt idx="3">
                  <c:v>0.18695106649937265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Cl!$G$50:$G$57</c:f>
              <c:numCache>
                <c:formatCode>0.0%</c:formatCode>
                <c:ptCount val="8"/>
                <c:pt idx="0">
                  <c:v>0.52013808975834297</c:v>
                </c:pt>
                <c:pt idx="1">
                  <c:v>0.22669735327963175</c:v>
                </c:pt>
                <c:pt idx="2">
                  <c:v>0.12773302646720369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Cl!$G$58:$G$65</c:f>
              <c:numCache>
                <c:formatCode>0.0%</c:formatCode>
                <c:ptCount val="8"/>
                <c:pt idx="0">
                  <c:v>0.47851851851851851</c:v>
                </c:pt>
                <c:pt idx="1">
                  <c:v>0.27703703703703703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Cl!$G$66:$G$73</c:f>
              <c:numCache>
                <c:formatCode>0.0%</c:formatCode>
                <c:ptCount val="8"/>
                <c:pt idx="0">
                  <c:v>0.33064516129032256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868544"/>
        <c:axId val="107870464"/>
      </c:lineChart>
      <c:catAx>
        <c:axId val="1078685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870464"/>
        <c:crosses val="autoZero"/>
        <c:auto val="1"/>
        <c:lblAlgn val="ctr"/>
        <c:lblOffset val="100"/>
        <c:noMultiLvlLbl val="0"/>
      </c:catAx>
      <c:valAx>
        <c:axId val="107870464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07868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74064672867947"/>
          <c:y val="0.17601830762890175"/>
          <c:w val="0.21474661377346205"/>
          <c:h val="0.7580186980759636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RR1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Cl!$H$2:$H$9</c:f>
              <c:numCache>
                <c:formatCode>0.0%</c:formatCode>
                <c:ptCount val="8"/>
                <c:pt idx="0">
                  <c:v>0.53367875647668395</c:v>
                </c:pt>
                <c:pt idx="1">
                  <c:v>0.6424870466321243</c:v>
                </c:pt>
                <c:pt idx="2">
                  <c:v>0.65673575129533679</c:v>
                </c:pt>
                <c:pt idx="3">
                  <c:v>0.6606217616580311</c:v>
                </c:pt>
                <c:pt idx="4">
                  <c:v>0.6696891191709845</c:v>
                </c:pt>
                <c:pt idx="5">
                  <c:v>0.67746113989637302</c:v>
                </c:pt>
                <c:pt idx="6">
                  <c:v>0.68393782383419688</c:v>
                </c:pt>
                <c:pt idx="7">
                  <c:v>0.69559585492227982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Cl!$H$10:$H$17</c:f>
              <c:numCache>
                <c:formatCode>0.0%</c:formatCode>
                <c:ptCount val="8"/>
                <c:pt idx="0">
                  <c:v>0.46050420168067224</c:v>
                </c:pt>
                <c:pt idx="1">
                  <c:v>0.51764705882352946</c:v>
                </c:pt>
                <c:pt idx="2">
                  <c:v>0.53109243697478992</c:v>
                </c:pt>
                <c:pt idx="3">
                  <c:v>0.54117647058823526</c:v>
                </c:pt>
                <c:pt idx="4">
                  <c:v>0.54957983193277316</c:v>
                </c:pt>
                <c:pt idx="5">
                  <c:v>0.56974789915966384</c:v>
                </c:pt>
                <c:pt idx="6">
                  <c:v>0.57647058823529407</c:v>
                </c:pt>
                <c:pt idx="7">
                  <c:v>0.58487394957983196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Cl!$H$18:$H$25</c:f>
              <c:numCache>
                <c:formatCode>0.0%</c:formatCode>
                <c:ptCount val="8"/>
                <c:pt idx="0">
                  <c:v>0.56594724220623505</c:v>
                </c:pt>
                <c:pt idx="1">
                  <c:v>0.6235011990407674</c:v>
                </c:pt>
                <c:pt idx="2">
                  <c:v>0.65947242206235013</c:v>
                </c:pt>
                <c:pt idx="3">
                  <c:v>0.68824940047961636</c:v>
                </c:pt>
                <c:pt idx="4">
                  <c:v>0.70023980815347719</c:v>
                </c:pt>
                <c:pt idx="5">
                  <c:v>0.70743405275779381</c:v>
                </c:pt>
                <c:pt idx="6">
                  <c:v>0.71462829736211031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Cl!$H$26:$H$33</c:f>
              <c:numCache>
                <c:formatCode>0.0%</c:formatCode>
                <c:ptCount val="8"/>
                <c:pt idx="0">
                  <c:v>0.52583586626139822</c:v>
                </c:pt>
                <c:pt idx="1">
                  <c:v>0.55927051671732519</c:v>
                </c:pt>
                <c:pt idx="2">
                  <c:v>0.57750759878419455</c:v>
                </c:pt>
                <c:pt idx="3">
                  <c:v>0.59878419452887544</c:v>
                </c:pt>
                <c:pt idx="4">
                  <c:v>0.62613981762917936</c:v>
                </c:pt>
                <c:pt idx="5">
                  <c:v>0.64133738601823709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Cl!$H$34:$H$41</c:f>
              <c:numCache>
                <c:formatCode>0.0%</c:formatCode>
                <c:ptCount val="8"/>
                <c:pt idx="0">
                  <c:v>0.67474048442906576</c:v>
                </c:pt>
                <c:pt idx="1">
                  <c:v>0.75432525951557095</c:v>
                </c:pt>
                <c:pt idx="2">
                  <c:v>0.76470588235294112</c:v>
                </c:pt>
                <c:pt idx="3">
                  <c:v>0.76816608996539792</c:v>
                </c:pt>
                <c:pt idx="4">
                  <c:v>0.77162629757785473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Cl!$H$42:$H$49</c:f>
              <c:numCache>
                <c:formatCode>0.0%</c:formatCode>
                <c:ptCount val="8"/>
                <c:pt idx="0">
                  <c:v>0.53450439146800499</c:v>
                </c:pt>
                <c:pt idx="1">
                  <c:v>0.61856963613550819</c:v>
                </c:pt>
                <c:pt idx="2">
                  <c:v>0.6411543287327478</c:v>
                </c:pt>
                <c:pt idx="3">
                  <c:v>0.6511919698870765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Cl!$H$50:$H$57</c:f>
              <c:numCache>
                <c:formatCode>0.0%</c:formatCode>
                <c:ptCount val="8"/>
                <c:pt idx="0">
                  <c:v>0.52013808975834297</c:v>
                </c:pt>
                <c:pt idx="1">
                  <c:v>0.58573072497123135</c:v>
                </c:pt>
                <c:pt idx="2">
                  <c:v>0.60069044879171463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Cl!$H$58:$H$65</c:f>
              <c:numCache>
                <c:formatCode>0.0%</c:formatCode>
                <c:ptCount val="8"/>
                <c:pt idx="0">
                  <c:v>0.47851851851851851</c:v>
                </c:pt>
                <c:pt idx="1">
                  <c:v>0.55259259259259264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Cl!$H$66:$H$73</c:f>
              <c:numCache>
                <c:formatCode>0.0%</c:formatCode>
                <c:ptCount val="8"/>
                <c:pt idx="0">
                  <c:v>0.33064516129032256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667712"/>
        <c:axId val="120242560"/>
      </c:lineChart>
      <c:catAx>
        <c:axId val="1196677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242560"/>
        <c:crosses val="autoZero"/>
        <c:auto val="1"/>
        <c:lblAlgn val="ctr"/>
        <c:lblOffset val="100"/>
        <c:noMultiLvlLbl val="0"/>
      </c:catAx>
      <c:valAx>
        <c:axId val="12024256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19667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637758473546647"/>
          <c:y val="0.18965653718516912"/>
          <c:w val="0.21366257534181626"/>
          <c:h val="0.7407483409349615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RR2 - Pax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Cl!$I$2:$I$9</c:f>
              <c:numCache>
                <c:formatCode>0.0%</c:formatCode>
                <c:ptCount val="8"/>
                <c:pt idx="0">
                  <c:v>1.9255586780713487</c:v>
                </c:pt>
                <c:pt idx="1">
                  <c:v>1.5328334580976106</c:v>
                </c:pt>
                <c:pt idx="2">
                  <c:v>1.2309570851792311</c:v>
                </c:pt>
                <c:pt idx="3">
                  <c:v>0.2937155619914833</c:v>
                </c:pt>
                <c:pt idx="4">
                  <c:v>1.0051051087903593</c:v>
                </c:pt>
                <c:pt idx="5">
                  <c:v>1.3538110373433798</c:v>
                </c:pt>
                <c:pt idx="6">
                  <c:v>1.2720924810092407</c:v>
                </c:pt>
                <c:pt idx="7">
                  <c:v>1.5012333255611325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Cl!$I$10:$I$17</c:f>
              <c:numCache>
                <c:formatCode>0.0%</c:formatCode>
                <c:ptCount val="8"/>
                <c:pt idx="0">
                  <c:v>1.2447050618507507</c:v>
                </c:pt>
                <c:pt idx="1">
                  <c:v>0.81661344198509711</c:v>
                </c:pt>
                <c:pt idx="2">
                  <c:v>0.30081121756047424</c:v>
                </c:pt>
                <c:pt idx="3">
                  <c:v>0.53560547663620017</c:v>
                </c:pt>
                <c:pt idx="4">
                  <c:v>0.73411518555225197</c:v>
                </c:pt>
                <c:pt idx="5">
                  <c:v>0.61608486583709576</c:v>
                </c:pt>
                <c:pt idx="6">
                  <c:v>0.57093565319531625</c:v>
                </c:pt>
                <c:pt idx="7">
                  <c:v>0.34027089527585069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Cl!$I$18:$I$25</c:f>
              <c:numCache>
                <c:formatCode>0.0%</c:formatCode>
                <c:ptCount val="8"/>
                <c:pt idx="0">
                  <c:v>1.7237558685446008</c:v>
                </c:pt>
                <c:pt idx="1">
                  <c:v>0.95821596244131457</c:v>
                </c:pt>
                <c:pt idx="2">
                  <c:v>1.0663223787167448</c:v>
                </c:pt>
                <c:pt idx="3">
                  <c:v>1.3664475743348983</c:v>
                </c:pt>
                <c:pt idx="4">
                  <c:v>1.3312050078247262</c:v>
                </c:pt>
                <c:pt idx="5">
                  <c:v>1.0602190923317685</c:v>
                </c:pt>
                <c:pt idx="6">
                  <c:v>0.28046948356807511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Cl!$I$26:$I$33</c:f>
              <c:numCache>
                <c:formatCode>0.0%</c:formatCode>
                <c:ptCount val="8"/>
                <c:pt idx="0">
                  <c:v>1.2196445917376151</c:v>
                </c:pt>
                <c:pt idx="1">
                  <c:v>0.26418490371978742</c:v>
                </c:pt>
                <c:pt idx="2">
                  <c:v>0.41626192788983485</c:v>
                </c:pt>
                <c:pt idx="3">
                  <c:v>0.42700417119021772</c:v>
                </c:pt>
                <c:pt idx="4">
                  <c:v>0.30343980343980342</c:v>
                </c:pt>
                <c:pt idx="5">
                  <c:v>0.26447060167990399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Cl!$I$34:$I$41</c:f>
              <c:numCache>
                <c:formatCode>0.0%</c:formatCode>
                <c:ptCount val="8"/>
                <c:pt idx="0">
                  <c:v>2.3199113490739927</c:v>
                </c:pt>
                <c:pt idx="1">
                  <c:v>2.8361493899763013</c:v>
                </c:pt>
                <c:pt idx="2">
                  <c:v>2.0423066795400686</c:v>
                </c:pt>
                <c:pt idx="3">
                  <c:v>1.650618801018169</c:v>
                </c:pt>
                <c:pt idx="4">
                  <c:v>0.68605722812253134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Cl!$I$42:$I$49</c:f>
              <c:numCache>
                <c:formatCode>0.0%</c:formatCode>
                <c:ptCount val="8"/>
                <c:pt idx="0">
                  <c:v>1.4987662214407735</c:v>
                </c:pt>
                <c:pt idx="1">
                  <c:v>1.2443181250561943</c:v>
                </c:pt>
                <c:pt idx="2">
                  <c:v>1.0290412491633283</c:v>
                </c:pt>
                <c:pt idx="3">
                  <c:v>0.67476198563422207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Cl!$I$50:$I$57</c:f>
              <c:numCache>
                <c:formatCode>0.0%</c:formatCode>
                <c:ptCount val="8"/>
                <c:pt idx="0">
                  <c:v>1.2290733428691341</c:v>
                </c:pt>
                <c:pt idx="1">
                  <c:v>0.91964232182470684</c:v>
                </c:pt>
                <c:pt idx="2">
                  <c:v>0.36347674149700648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Cl!$I$58:$I$65</c:f>
              <c:numCache>
                <c:formatCode>0.0%</c:formatCode>
                <c:ptCount val="8"/>
                <c:pt idx="0">
                  <c:v>1.8654623769338958</c:v>
                </c:pt>
                <c:pt idx="1">
                  <c:v>0.90632325363338018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Cl!$I$66:$I$73</c:f>
              <c:numCache>
                <c:formatCode>0.0%</c:formatCode>
                <c:ptCount val="8"/>
                <c:pt idx="0">
                  <c:v>0.75503288052608841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84128"/>
        <c:axId val="133568768"/>
      </c:lineChart>
      <c:catAx>
        <c:axId val="1219841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568768"/>
        <c:crosses val="autoZero"/>
        <c:auto val="1"/>
        <c:lblAlgn val="ctr"/>
        <c:lblOffset val="100"/>
        <c:noMultiLvlLbl val="0"/>
      </c:catAx>
      <c:valAx>
        <c:axId val="13356876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984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990610326851304"/>
          <c:y val="0.19254723324873646"/>
          <c:w val="0.21958115723362856"/>
          <c:h val="0.74148977245612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Cl!$J$2:$J$9</c:f>
              <c:numCache>
                <c:formatCode>0.0%</c:formatCode>
                <c:ptCount val="8"/>
                <c:pt idx="0">
                  <c:v>1.9255586780713487</c:v>
                </c:pt>
                <c:pt idx="1">
                  <c:v>3.4583921361689596</c:v>
                </c:pt>
                <c:pt idx="2">
                  <c:v>4.6893492213481904</c:v>
                </c:pt>
                <c:pt idx="3">
                  <c:v>4.9830647833396737</c:v>
                </c:pt>
                <c:pt idx="4">
                  <c:v>5.988169892130033</c:v>
                </c:pt>
                <c:pt idx="5">
                  <c:v>7.3419809294734133</c:v>
                </c:pt>
                <c:pt idx="6">
                  <c:v>8.6140734104826535</c:v>
                </c:pt>
                <c:pt idx="7">
                  <c:v>10.115306736043786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Cl!$J$10:$J$17</c:f>
              <c:numCache>
                <c:formatCode>0.0%</c:formatCode>
                <c:ptCount val="8"/>
                <c:pt idx="0">
                  <c:v>1.2447050618507507</c:v>
                </c:pt>
                <c:pt idx="1">
                  <c:v>2.0613185038358477</c:v>
                </c:pt>
                <c:pt idx="2">
                  <c:v>2.3621297213963222</c:v>
                </c:pt>
                <c:pt idx="3">
                  <c:v>2.8977351980325223</c:v>
                </c:pt>
                <c:pt idx="4">
                  <c:v>3.6318503835847742</c:v>
                </c:pt>
                <c:pt idx="5">
                  <c:v>4.2479352494218698</c:v>
                </c:pt>
                <c:pt idx="6">
                  <c:v>4.8188709026171859</c:v>
                </c:pt>
                <c:pt idx="7">
                  <c:v>5.159141797893037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Cl!$J$18:$J$25</c:f>
              <c:numCache>
                <c:formatCode>0.0%</c:formatCode>
                <c:ptCount val="8"/>
                <c:pt idx="0">
                  <c:v>1.7237558685446008</c:v>
                </c:pt>
                <c:pt idx="1">
                  <c:v>2.6819718309859155</c:v>
                </c:pt>
                <c:pt idx="2">
                  <c:v>3.7482942097026606</c:v>
                </c:pt>
                <c:pt idx="3">
                  <c:v>5.1147417840375589</c:v>
                </c:pt>
                <c:pt idx="4">
                  <c:v>6.4459467918622853</c:v>
                </c:pt>
                <c:pt idx="5">
                  <c:v>7.5061658841940533</c:v>
                </c:pt>
                <c:pt idx="6">
                  <c:v>7.7866353677621287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Cl!$J$26:$J$33</c:f>
              <c:numCache>
                <c:formatCode>0.0%</c:formatCode>
                <c:ptCount val="8"/>
                <c:pt idx="0">
                  <c:v>1.2196445917376151</c:v>
                </c:pt>
                <c:pt idx="1">
                  <c:v>1.4838294954574025</c:v>
                </c:pt>
                <c:pt idx="2">
                  <c:v>1.9000914233472372</c:v>
                </c:pt>
                <c:pt idx="3">
                  <c:v>2.3270955945374552</c:v>
                </c:pt>
                <c:pt idx="4">
                  <c:v>2.6305353979772583</c:v>
                </c:pt>
                <c:pt idx="5">
                  <c:v>2.8950059996571627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Cl!$J$34:$J$41</c:f>
              <c:numCache>
                <c:formatCode>0.0%</c:formatCode>
                <c:ptCount val="8"/>
                <c:pt idx="0">
                  <c:v>2.3199113490739927</c:v>
                </c:pt>
                <c:pt idx="1">
                  <c:v>5.1560607390502939</c:v>
                </c:pt>
                <c:pt idx="2">
                  <c:v>7.1983674185903626</c:v>
                </c:pt>
                <c:pt idx="3">
                  <c:v>8.8489862196085323</c:v>
                </c:pt>
                <c:pt idx="4">
                  <c:v>9.5350434477310628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Cl!$J$42:$J$49</c:f>
              <c:numCache>
                <c:formatCode>0.0%</c:formatCode>
                <c:ptCount val="8"/>
                <c:pt idx="0">
                  <c:v>1.4987662214407735</c:v>
                </c:pt>
                <c:pt idx="1">
                  <c:v>2.7430843464969681</c:v>
                </c:pt>
                <c:pt idx="2">
                  <c:v>3.7721255956602961</c:v>
                </c:pt>
                <c:pt idx="3">
                  <c:v>4.4468875812945186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Cl!$J$50:$J$57</c:f>
              <c:numCache>
                <c:formatCode>0.0%</c:formatCode>
                <c:ptCount val="8"/>
                <c:pt idx="0">
                  <c:v>1.2290733428691341</c:v>
                </c:pt>
                <c:pt idx="1">
                  <c:v>2.148715664693841</c:v>
                </c:pt>
                <c:pt idx="2">
                  <c:v>2.5121924061908474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Cl!$J$58:$J$65</c:f>
              <c:numCache>
                <c:formatCode>0.0%</c:formatCode>
                <c:ptCount val="8"/>
                <c:pt idx="0">
                  <c:v>1.8654623769338958</c:v>
                </c:pt>
                <c:pt idx="1">
                  <c:v>2.7717856305672761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Cl!$J$66:$J$73</c:f>
              <c:numCache>
                <c:formatCode>0.0%</c:formatCode>
                <c:ptCount val="8"/>
                <c:pt idx="0">
                  <c:v>0.75503288052608841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154496"/>
        <c:axId val="154156032"/>
      </c:lineChart>
      <c:catAx>
        <c:axId val="1541544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54156032"/>
        <c:crosses val="autoZero"/>
        <c:auto val="1"/>
        <c:lblAlgn val="ctr"/>
        <c:lblOffset val="100"/>
        <c:noMultiLvlLbl val="0"/>
      </c:catAx>
      <c:valAx>
        <c:axId val="15415603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54154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72970141823371"/>
          <c:y val="0.20058360887622381"/>
          <c:w val="0.21131045865904902"/>
          <c:h val="0.729821269243906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Co!$C$2:$C$9</c:f>
              <c:numCache>
                <c:formatCode>0.0%</c:formatCode>
                <c:ptCount val="8"/>
                <c:pt idx="0">
                  <c:v>0.69607843137254899</c:v>
                </c:pt>
                <c:pt idx="1">
                  <c:v>0.28921568627450983</c:v>
                </c:pt>
                <c:pt idx="2">
                  <c:v>0.13725490196078433</c:v>
                </c:pt>
                <c:pt idx="3">
                  <c:v>0.12254901960784313</c:v>
                </c:pt>
                <c:pt idx="4">
                  <c:v>0.16666666666666666</c:v>
                </c:pt>
                <c:pt idx="5">
                  <c:v>0.15196078431372548</c:v>
                </c:pt>
                <c:pt idx="6">
                  <c:v>0.14705882352941177</c:v>
                </c:pt>
                <c:pt idx="7">
                  <c:v>0.14705882352941177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Co!$A$10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Co!$C$10:$C$17</c:f>
              <c:numCache>
                <c:formatCode>0.0%</c:formatCode>
                <c:ptCount val="8"/>
                <c:pt idx="0">
                  <c:v>0.25333333333333335</c:v>
                </c:pt>
                <c:pt idx="1">
                  <c:v>8.666666666666667E-2</c:v>
                </c:pt>
                <c:pt idx="2">
                  <c:v>7.3333333333333334E-2</c:v>
                </c:pt>
                <c:pt idx="3">
                  <c:v>0.06</c:v>
                </c:pt>
                <c:pt idx="4">
                  <c:v>6.6666666666666666E-2</c:v>
                </c:pt>
                <c:pt idx="5">
                  <c:v>7.3333333333333334E-2</c:v>
                </c:pt>
                <c:pt idx="6">
                  <c:v>6.6666666666666666E-2</c:v>
                </c:pt>
                <c:pt idx="7">
                  <c:v>5.3333333333333337E-2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Co!$C$18:$C$25</c:f>
              <c:numCache>
                <c:formatCode>0.0%</c:formatCode>
                <c:ptCount val="8"/>
                <c:pt idx="0">
                  <c:v>0.19548872180451127</c:v>
                </c:pt>
                <c:pt idx="1">
                  <c:v>0.27067669172932329</c:v>
                </c:pt>
                <c:pt idx="2">
                  <c:v>0.19548872180451127</c:v>
                </c:pt>
                <c:pt idx="3">
                  <c:v>0.15789473684210525</c:v>
                </c:pt>
                <c:pt idx="4">
                  <c:v>0.15037593984962405</c:v>
                </c:pt>
                <c:pt idx="5">
                  <c:v>0.21052631578947367</c:v>
                </c:pt>
                <c:pt idx="6">
                  <c:v>0.21804511278195488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Co!$C$26:$C$33</c:f>
              <c:numCache>
                <c:formatCode>0.0%</c:formatCode>
                <c:ptCount val="8"/>
                <c:pt idx="0">
                  <c:v>0.25531914893617019</c:v>
                </c:pt>
                <c:pt idx="1">
                  <c:v>0.2978723404255319</c:v>
                </c:pt>
                <c:pt idx="2">
                  <c:v>0.23404255319148937</c:v>
                </c:pt>
                <c:pt idx="3">
                  <c:v>0.12234042553191489</c:v>
                </c:pt>
                <c:pt idx="4">
                  <c:v>0.14361702127659576</c:v>
                </c:pt>
                <c:pt idx="5">
                  <c:v>0.10638297872340426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Co!$C$34:$C$41</c:f>
              <c:numCache>
                <c:formatCode>0.0%</c:formatCode>
                <c:ptCount val="8"/>
                <c:pt idx="0">
                  <c:v>0.37378640776699029</c:v>
                </c:pt>
                <c:pt idx="1">
                  <c:v>0.30582524271844658</c:v>
                </c:pt>
                <c:pt idx="2">
                  <c:v>0.19902912621359223</c:v>
                </c:pt>
                <c:pt idx="3">
                  <c:v>0.18446601941747573</c:v>
                </c:pt>
                <c:pt idx="4">
                  <c:v>7.281553398058252E-2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Co!$C$42:$C$49</c:f>
              <c:numCache>
                <c:formatCode>0.0%</c:formatCode>
                <c:ptCount val="8"/>
                <c:pt idx="0">
                  <c:v>0.41414141414141414</c:v>
                </c:pt>
                <c:pt idx="1">
                  <c:v>0.36363636363636365</c:v>
                </c:pt>
                <c:pt idx="2">
                  <c:v>0.36363636363636365</c:v>
                </c:pt>
                <c:pt idx="3">
                  <c:v>0.21212121212121213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Co!$C$50:$C$57</c:f>
              <c:numCache>
                <c:formatCode>0.0%</c:formatCode>
                <c:ptCount val="8"/>
                <c:pt idx="0">
                  <c:v>0.34297520661157027</c:v>
                </c:pt>
                <c:pt idx="1">
                  <c:v>0.27272727272727271</c:v>
                </c:pt>
                <c:pt idx="2">
                  <c:v>0.27272727272727271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Co!$A$58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Co!$C$58:$C$65</c:f>
              <c:numCache>
                <c:formatCode>0.0%</c:formatCode>
                <c:ptCount val="8"/>
                <c:pt idx="0">
                  <c:v>0.18787878787878787</c:v>
                </c:pt>
                <c:pt idx="1">
                  <c:v>0.18181818181818182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Co!$A$66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Co!$C$66:$C$73</c:f>
              <c:numCache>
                <c:formatCode>0.0%</c:formatCode>
                <c:ptCount val="8"/>
                <c:pt idx="0">
                  <c:v>0.22500000000000001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851264"/>
        <c:axId val="120164352"/>
      </c:lineChart>
      <c:catAx>
        <c:axId val="1198512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164352"/>
        <c:crosses val="autoZero"/>
        <c:auto val="1"/>
        <c:lblAlgn val="ctr"/>
        <c:lblOffset val="100"/>
        <c:noMultiLvlLbl val="0"/>
      </c:catAx>
      <c:valAx>
        <c:axId val="12016435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19851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647232690193123"/>
          <c:y val="0.18020627089663585"/>
          <c:w val="0.21296202009304782"/>
          <c:h val="0.7556315004192940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</a:t>
            </a:r>
            <a:r>
              <a:rPr lang="en-US" baseline="0"/>
              <a:t> </a:t>
            </a:r>
            <a:r>
              <a:rPr lang="en-US"/>
              <a:t>Accumulated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Co!$D$2:$D$9</c:f>
              <c:numCache>
                <c:formatCode>0.0%</c:formatCode>
                <c:ptCount val="8"/>
                <c:pt idx="0">
                  <c:v>0.69607843137254899</c:v>
                </c:pt>
                <c:pt idx="1">
                  <c:v>0.73039215686274506</c:v>
                </c:pt>
                <c:pt idx="2">
                  <c:v>0.74509803921568629</c:v>
                </c:pt>
                <c:pt idx="3">
                  <c:v>0.74509803921568629</c:v>
                </c:pt>
                <c:pt idx="4">
                  <c:v>0.76470588235294112</c:v>
                </c:pt>
                <c:pt idx="5">
                  <c:v>0.77450980392156865</c:v>
                </c:pt>
                <c:pt idx="6">
                  <c:v>0.78431372549019607</c:v>
                </c:pt>
                <c:pt idx="7">
                  <c:v>0.7990196078431373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Co!$A$10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Co!$D$10:$D$17</c:f>
              <c:numCache>
                <c:formatCode>0.0%</c:formatCode>
                <c:ptCount val="8"/>
                <c:pt idx="0">
                  <c:v>0.25333333333333335</c:v>
                </c:pt>
                <c:pt idx="1">
                  <c:v>0.32</c:v>
                </c:pt>
                <c:pt idx="2">
                  <c:v>0.34666666666666668</c:v>
                </c:pt>
                <c:pt idx="3">
                  <c:v>0.35333333333333333</c:v>
                </c:pt>
                <c:pt idx="4">
                  <c:v>0.35333333333333333</c:v>
                </c:pt>
                <c:pt idx="5">
                  <c:v>0.35333333333333333</c:v>
                </c:pt>
                <c:pt idx="6">
                  <c:v>0.35333333333333333</c:v>
                </c:pt>
                <c:pt idx="7">
                  <c:v>0.35333333333333333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Co!$D$18:$D$25</c:f>
              <c:numCache>
                <c:formatCode>0.0%</c:formatCode>
                <c:ptCount val="8"/>
                <c:pt idx="0">
                  <c:v>0.19548872180451127</c:v>
                </c:pt>
                <c:pt idx="1">
                  <c:v>0.42105263157894735</c:v>
                </c:pt>
                <c:pt idx="2">
                  <c:v>0.43609022556390975</c:v>
                </c:pt>
                <c:pt idx="3">
                  <c:v>0.45864661654135336</c:v>
                </c:pt>
                <c:pt idx="4">
                  <c:v>0.47368421052631576</c:v>
                </c:pt>
                <c:pt idx="5">
                  <c:v>0.48872180451127817</c:v>
                </c:pt>
                <c:pt idx="6">
                  <c:v>0.53383458646616544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Co!$D$26:$D$33</c:f>
              <c:numCache>
                <c:formatCode>0.0%</c:formatCode>
                <c:ptCount val="8"/>
                <c:pt idx="0">
                  <c:v>0.25531914893617019</c:v>
                </c:pt>
                <c:pt idx="1">
                  <c:v>0.40425531914893614</c:v>
                </c:pt>
                <c:pt idx="2">
                  <c:v>0.46276595744680848</c:v>
                </c:pt>
                <c:pt idx="3">
                  <c:v>0.48404255319148937</c:v>
                </c:pt>
                <c:pt idx="4">
                  <c:v>0.48404255319148937</c:v>
                </c:pt>
                <c:pt idx="5">
                  <c:v>0.51063829787234039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Co!$D$34:$D$41</c:f>
              <c:numCache>
                <c:formatCode>0.0%</c:formatCode>
                <c:ptCount val="8"/>
                <c:pt idx="0">
                  <c:v>0.37378640776699029</c:v>
                </c:pt>
                <c:pt idx="1">
                  <c:v>0.46116504854368934</c:v>
                </c:pt>
                <c:pt idx="2">
                  <c:v>0.5</c:v>
                </c:pt>
                <c:pt idx="3">
                  <c:v>0.5145631067961165</c:v>
                </c:pt>
                <c:pt idx="4">
                  <c:v>0.53883495145631066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Co!$D$42:$D$49</c:f>
              <c:numCache>
                <c:formatCode>0.0%</c:formatCode>
                <c:ptCount val="8"/>
                <c:pt idx="0">
                  <c:v>0.41414141414141414</c:v>
                </c:pt>
                <c:pt idx="1">
                  <c:v>0.54545454545454541</c:v>
                </c:pt>
                <c:pt idx="2">
                  <c:v>0.58585858585858586</c:v>
                </c:pt>
                <c:pt idx="3">
                  <c:v>0.61111111111111116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Co!$D$50:$D$57</c:f>
              <c:numCache>
                <c:formatCode>0.0%</c:formatCode>
                <c:ptCount val="8"/>
                <c:pt idx="0">
                  <c:v>0.34297520661157027</c:v>
                </c:pt>
                <c:pt idx="1">
                  <c:v>0.42148760330578511</c:v>
                </c:pt>
                <c:pt idx="2">
                  <c:v>0.49586776859504134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Co!$A$58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Co!$D$58:$D$65</c:f>
              <c:numCache>
                <c:formatCode>0.0%</c:formatCode>
                <c:ptCount val="8"/>
                <c:pt idx="0">
                  <c:v>0.18787878787878787</c:v>
                </c:pt>
                <c:pt idx="1">
                  <c:v>0.29090909090909089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Co!$A$66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Co!$D$66:$D$73</c:f>
              <c:numCache>
                <c:formatCode>0.0%</c:formatCode>
                <c:ptCount val="8"/>
                <c:pt idx="0">
                  <c:v>0.22500000000000001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046464"/>
        <c:axId val="134048000"/>
      </c:lineChart>
      <c:catAx>
        <c:axId val="1340464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4048000"/>
        <c:crosses val="autoZero"/>
        <c:auto val="1"/>
        <c:lblAlgn val="ctr"/>
        <c:lblOffset val="100"/>
        <c:noMultiLvlLbl val="0"/>
      </c:catAx>
      <c:valAx>
        <c:axId val="13404800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34046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06258926931037"/>
          <c:y val="0.18288243494202985"/>
          <c:w val="0.21192608352940479"/>
          <c:h val="0.7493080685663335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</a:t>
            </a:r>
            <a:r>
              <a:rPr lang="en-US" baseline="0"/>
              <a:t> - Driver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Co!$E$2:$E$9</c:f>
              <c:numCache>
                <c:formatCode>0.0%</c:formatCode>
                <c:ptCount val="8"/>
                <c:pt idx="0">
                  <c:v>4.2822503402732268</c:v>
                </c:pt>
                <c:pt idx="1">
                  <c:v>1.8347868461292871</c:v>
                </c:pt>
                <c:pt idx="2">
                  <c:v>1.1337231772277394</c:v>
                </c:pt>
                <c:pt idx="3">
                  <c:v>0.64959419267026264</c:v>
                </c:pt>
                <c:pt idx="4">
                  <c:v>1.5007309573020113</c:v>
                </c:pt>
                <c:pt idx="5">
                  <c:v>2.2425097881064007</c:v>
                </c:pt>
                <c:pt idx="6">
                  <c:v>1.9009930937137671</c:v>
                </c:pt>
                <c:pt idx="7">
                  <c:v>2.2377207575070157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Co!$A$10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Co!$E$10:$E$17</c:f>
              <c:numCache>
                <c:formatCode>0.0%</c:formatCode>
                <c:ptCount val="8"/>
                <c:pt idx="0">
                  <c:v>0.65088191493722081</c:v>
                </c:pt>
                <c:pt idx="1">
                  <c:v>0.39930047955405573</c:v>
                </c:pt>
                <c:pt idx="2">
                  <c:v>1.0458513792302542</c:v>
                </c:pt>
                <c:pt idx="3">
                  <c:v>0.78500676294181138</c:v>
                </c:pt>
                <c:pt idx="4">
                  <c:v>0.97287992021094916</c:v>
                </c:pt>
                <c:pt idx="5">
                  <c:v>0.79030781632123293</c:v>
                </c:pt>
                <c:pt idx="6">
                  <c:v>0.75253097973849958</c:v>
                </c:pt>
                <c:pt idx="7">
                  <c:v>0.32289973084857843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Co!$E$18:$E$25</c:f>
              <c:numCache>
                <c:formatCode>0.0%</c:formatCode>
                <c:ptCount val="8"/>
                <c:pt idx="0">
                  <c:v>0.38956793632745879</c:v>
                </c:pt>
                <c:pt idx="1">
                  <c:v>1.9386636583285959</c:v>
                </c:pt>
                <c:pt idx="2">
                  <c:v>1.1243781978396816</c:v>
                </c:pt>
                <c:pt idx="3">
                  <c:v>0.78274232518476405</c:v>
                </c:pt>
                <c:pt idx="4">
                  <c:v>1.0455869812393406</c:v>
                </c:pt>
                <c:pt idx="5">
                  <c:v>0.68683378339965895</c:v>
                </c:pt>
                <c:pt idx="6">
                  <c:v>0.66268121091529275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Co!$E$26:$E$33</c:f>
              <c:numCache>
                <c:formatCode>0.0%</c:formatCode>
                <c:ptCount val="8"/>
                <c:pt idx="0">
                  <c:v>1.0787883986227347</c:v>
                </c:pt>
                <c:pt idx="1">
                  <c:v>1.4997733148717698</c:v>
                </c:pt>
                <c:pt idx="2">
                  <c:v>1.9313327860214922</c:v>
                </c:pt>
                <c:pt idx="3">
                  <c:v>0.83770570143730627</c:v>
                </c:pt>
                <c:pt idx="4">
                  <c:v>0.757618458296063</c:v>
                </c:pt>
                <c:pt idx="5">
                  <c:v>0.42278614402470255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Co!$E$34:$E$41</c:f>
              <c:numCache>
                <c:formatCode>0.0%</c:formatCode>
                <c:ptCount val="8"/>
                <c:pt idx="0">
                  <c:v>1.6979597560120592</c:v>
                </c:pt>
                <c:pt idx="1">
                  <c:v>1.3776730000701114</c:v>
                </c:pt>
                <c:pt idx="2">
                  <c:v>0.64056474794923934</c:v>
                </c:pt>
                <c:pt idx="3">
                  <c:v>0.5620486573652107</c:v>
                </c:pt>
                <c:pt idx="4">
                  <c:v>0.15944226319848559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Co!$E$42:$E$49</c:f>
              <c:numCache>
                <c:formatCode>0.0%</c:formatCode>
                <c:ptCount val="8"/>
                <c:pt idx="0">
                  <c:v>2.2852161729702192</c:v>
                </c:pt>
                <c:pt idx="1">
                  <c:v>2.1773486072744932</c:v>
                </c:pt>
                <c:pt idx="2">
                  <c:v>2.3278457533614083</c:v>
                </c:pt>
                <c:pt idx="3">
                  <c:v>0.72303907910553511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Co!$E$50:$E$57</c:f>
              <c:numCache>
                <c:formatCode>0.0%</c:formatCode>
                <c:ptCount val="8"/>
                <c:pt idx="0">
                  <c:v>1.2718431808403843</c:v>
                </c:pt>
                <c:pt idx="1">
                  <c:v>2.0936200344184712</c:v>
                </c:pt>
                <c:pt idx="2">
                  <c:v>1.1562634447153306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Co!$A$58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Co!$E$58:$E$65</c:f>
              <c:numCache>
                <c:formatCode>0.0%</c:formatCode>
                <c:ptCount val="8"/>
                <c:pt idx="0">
                  <c:v>0.66898937423282456</c:v>
                </c:pt>
                <c:pt idx="1">
                  <c:v>1.1391516744572427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Co!$A$66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Co!$E$66:$E$73</c:f>
              <c:numCache>
                <c:formatCode>0.0%</c:formatCode>
                <c:ptCount val="8"/>
                <c:pt idx="0">
                  <c:v>0.43783720486442412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171328"/>
        <c:axId val="119812096"/>
      </c:lineChart>
      <c:catAx>
        <c:axId val="1191713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9812096"/>
        <c:crosses val="autoZero"/>
        <c:auto val="1"/>
        <c:lblAlgn val="ctr"/>
        <c:lblOffset val="100"/>
        <c:noMultiLvlLbl val="0"/>
      </c:catAx>
      <c:valAx>
        <c:axId val="119812096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19171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88959863201445"/>
          <c:y val="0.18020627089663585"/>
          <c:w val="0.21054474836296458"/>
          <c:h val="0.7556315004192940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Driver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Co!$F$2:$F$9</c:f>
              <c:numCache>
                <c:formatCode>0.0%</c:formatCode>
                <c:ptCount val="8"/>
                <c:pt idx="0">
                  <c:v>4.2822503402732268</c:v>
                </c:pt>
                <c:pt idx="1">
                  <c:v>6.1170371864025137</c:v>
                </c:pt>
                <c:pt idx="2">
                  <c:v>7.2507603636302536</c:v>
                </c:pt>
                <c:pt idx="3">
                  <c:v>7.900354556300516</c:v>
                </c:pt>
                <c:pt idx="4">
                  <c:v>9.4010855136025278</c:v>
                </c:pt>
                <c:pt idx="5">
                  <c:v>11.643595301708928</c:v>
                </c:pt>
                <c:pt idx="6">
                  <c:v>13.544588395422695</c:v>
                </c:pt>
                <c:pt idx="7">
                  <c:v>15.782309152929711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Co!$A$10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Co!$F$10:$F$17</c:f>
              <c:numCache>
                <c:formatCode>0.0%</c:formatCode>
                <c:ptCount val="8"/>
                <c:pt idx="0">
                  <c:v>0.65088191493722081</c:v>
                </c:pt>
                <c:pt idx="1">
                  <c:v>1.0501823944912765</c:v>
                </c:pt>
                <c:pt idx="2">
                  <c:v>2.0960337737215307</c:v>
                </c:pt>
                <c:pt idx="3">
                  <c:v>2.8810405366633423</c:v>
                </c:pt>
                <c:pt idx="4">
                  <c:v>3.8539204568742913</c:v>
                </c:pt>
                <c:pt idx="5">
                  <c:v>4.644228273195524</c:v>
                </c:pt>
                <c:pt idx="6">
                  <c:v>5.3967592529340234</c:v>
                </c:pt>
                <c:pt idx="7">
                  <c:v>5.719658983782602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Co!$F$18:$F$25</c:f>
              <c:numCache>
                <c:formatCode>0.0%</c:formatCode>
                <c:ptCount val="8"/>
                <c:pt idx="0">
                  <c:v>0.38956793632745879</c:v>
                </c:pt>
                <c:pt idx="1">
                  <c:v>2.3282315946560548</c:v>
                </c:pt>
                <c:pt idx="2">
                  <c:v>3.4526097924957364</c:v>
                </c:pt>
                <c:pt idx="3">
                  <c:v>4.2353521176805007</c:v>
                </c:pt>
                <c:pt idx="4">
                  <c:v>5.2809390989198413</c:v>
                </c:pt>
                <c:pt idx="5">
                  <c:v>5.9677728823194993</c:v>
                </c:pt>
                <c:pt idx="6">
                  <c:v>6.6304540932347926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Co!$F$26:$F$33</c:f>
              <c:numCache>
                <c:formatCode>0.0%</c:formatCode>
                <c:ptCount val="8"/>
                <c:pt idx="0">
                  <c:v>1.0787883986227347</c:v>
                </c:pt>
                <c:pt idx="1">
                  <c:v>2.5785617134945045</c:v>
                </c:pt>
                <c:pt idx="2">
                  <c:v>4.5098944995159966</c:v>
                </c:pt>
                <c:pt idx="3">
                  <c:v>5.3476002009533028</c:v>
                </c:pt>
                <c:pt idx="4">
                  <c:v>6.105218659249366</c:v>
                </c:pt>
                <c:pt idx="5">
                  <c:v>6.5280048032740687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Co!$F$34:$F$41</c:f>
              <c:numCache>
                <c:formatCode>0.0%</c:formatCode>
                <c:ptCount val="8"/>
                <c:pt idx="0">
                  <c:v>1.6979597560120592</c:v>
                </c:pt>
                <c:pt idx="1">
                  <c:v>3.0756327560821708</c:v>
                </c:pt>
                <c:pt idx="2">
                  <c:v>3.7161975040314101</c:v>
                </c:pt>
                <c:pt idx="3">
                  <c:v>4.2782461613966207</c:v>
                </c:pt>
                <c:pt idx="4">
                  <c:v>4.4376884245951063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Co!$F$42:$F$49</c:f>
              <c:numCache>
                <c:formatCode>0.0%</c:formatCode>
                <c:ptCount val="8"/>
                <c:pt idx="0">
                  <c:v>2.2852161729702192</c:v>
                </c:pt>
                <c:pt idx="1">
                  <c:v>4.4625647802447119</c:v>
                </c:pt>
                <c:pt idx="2">
                  <c:v>6.7904105336061198</c:v>
                </c:pt>
                <c:pt idx="3">
                  <c:v>7.5134496127116552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Co!$F$50:$F$57</c:f>
              <c:numCache>
                <c:formatCode>0.0%</c:formatCode>
                <c:ptCount val="8"/>
                <c:pt idx="0">
                  <c:v>1.2718431808403843</c:v>
                </c:pt>
                <c:pt idx="1">
                  <c:v>3.3654632152588557</c:v>
                </c:pt>
                <c:pt idx="2">
                  <c:v>4.5217266599741865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Co!$A$58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Co!$F$58:$F$65</c:f>
              <c:numCache>
                <c:formatCode>0.0%</c:formatCode>
                <c:ptCount val="8"/>
                <c:pt idx="0">
                  <c:v>0.66898937423282456</c:v>
                </c:pt>
                <c:pt idx="1">
                  <c:v>1.8081410486900673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Co!$A$66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Co!$F$66:$F$73</c:f>
              <c:numCache>
                <c:formatCode>0.0%</c:formatCode>
                <c:ptCount val="8"/>
                <c:pt idx="0">
                  <c:v>0.43783720486442412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056064"/>
        <c:axId val="120098816"/>
      </c:lineChart>
      <c:catAx>
        <c:axId val="120056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098816"/>
        <c:crosses val="autoZero"/>
        <c:auto val="1"/>
        <c:lblAlgn val="ctr"/>
        <c:lblOffset val="100"/>
        <c:noMultiLvlLbl val="0"/>
      </c:catAx>
      <c:valAx>
        <c:axId val="120098816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056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71047258654312"/>
          <c:y val="0.19385484537756975"/>
          <c:w val="0.21427820021217203"/>
          <c:h val="0.7383356581307937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</a:t>
            </a:r>
            <a:r>
              <a:rPr lang="en-US" baseline="0"/>
              <a:t> Pax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Co!$G$2:$G$9</c:f>
              <c:numCache>
                <c:formatCode>0.0%</c:formatCode>
                <c:ptCount val="8"/>
                <c:pt idx="0">
                  <c:v>0.54519774011299438</c:v>
                </c:pt>
                <c:pt idx="1">
                  <c:v>0.35310734463276838</c:v>
                </c:pt>
                <c:pt idx="2">
                  <c:v>8.4745762711864403E-2</c:v>
                </c:pt>
                <c:pt idx="3">
                  <c:v>8.7570621468926552E-2</c:v>
                </c:pt>
                <c:pt idx="4">
                  <c:v>0.17796610169491525</c:v>
                </c:pt>
                <c:pt idx="5">
                  <c:v>0.17796610169491525</c:v>
                </c:pt>
                <c:pt idx="6">
                  <c:v>0.17937853107344634</c:v>
                </c:pt>
                <c:pt idx="7">
                  <c:v>0.14124293785310735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Co!$A$10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Co!$G$10:$G$17</c:f>
              <c:numCache>
                <c:formatCode>0.0%</c:formatCode>
                <c:ptCount val="8"/>
                <c:pt idx="0">
                  <c:v>0.66490299823633159</c:v>
                </c:pt>
                <c:pt idx="1">
                  <c:v>0.10758377425044091</c:v>
                </c:pt>
                <c:pt idx="2">
                  <c:v>9.5238095238095233E-2</c:v>
                </c:pt>
                <c:pt idx="3">
                  <c:v>9.700176366843033E-2</c:v>
                </c:pt>
                <c:pt idx="4">
                  <c:v>0.10229276895943562</c:v>
                </c:pt>
                <c:pt idx="5">
                  <c:v>0.1111111111111111</c:v>
                </c:pt>
                <c:pt idx="6">
                  <c:v>8.6419753086419748E-2</c:v>
                </c:pt>
                <c:pt idx="7">
                  <c:v>3.7037037037037035E-2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Co!$G$18:$G$25</c:f>
              <c:numCache>
                <c:formatCode>0.0%</c:formatCode>
                <c:ptCount val="8"/>
                <c:pt idx="0">
                  <c:v>0.5</c:v>
                </c:pt>
                <c:pt idx="1">
                  <c:v>0.24193548387096775</c:v>
                </c:pt>
                <c:pt idx="2">
                  <c:v>0.18817204301075269</c:v>
                </c:pt>
                <c:pt idx="3">
                  <c:v>0.17741935483870969</c:v>
                </c:pt>
                <c:pt idx="4">
                  <c:v>0.16666666666666666</c:v>
                </c:pt>
                <c:pt idx="5">
                  <c:v>0.11290322580645161</c:v>
                </c:pt>
                <c:pt idx="6">
                  <c:v>0.12903225806451613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Co!$G$26:$G$33</c:f>
              <c:numCache>
                <c:formatCode>0.0%</c:formatCode>
                <c:ptCount val="8"/>
                <c:pt idx="0">
                  <c:v>0.42199488491048592</c:v>
                </c:pt>
                <c:pt idx="1">
                  <c:v>0.34782608695652173</c:v>
                </c:pt>
                <c:pt idx="2">
                  <c:v>0.25831202046035806</c:v>
                </c:pt>
                <c:pt idx="3">
                  <c:v>0.21739130434782608</c:v>
                </c:pt>
                <c:pt idx="4">
                  <c:v>0.16368286445012789</c:v>
                </c:pt>
                <c:pt idx="5">
                  <c:v>4.0920716112531973E-2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Co!$G$34:$G$41</c:f>
              <c:numCache>
                <c:formatCode>0.0%</c:formatCode>
                <c:ptCount val="8"/>
                <c:pt idx="0">
                  <c:v>0.52646239554317553</c:v>
                </c:pt>
                <c:pt idx="1">
                  <c:v>0.40389972144846797</c:v>
                </c:pt>
                <c:pt idx="2">
                  <c:v>0.35236768802228413</c:v>
                </c:pt>
                <c:pt idx="3">
                  <c:v>0.25069637883008355</c:v>
                </c:pt>
                <c:pt idx="4">
                  <c:v>5.2924791086350974E-2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Co!$G$42:$G$49</c:f>
              <c:numCache>
                <c:formatCode>0.0%</c:formatCode>
                <c:ptCount val="8"/>
                <c:pt idx="0">
                  <c:v>0.55254777070063699</c:v>
                </c:pt>
                <c:pt idx="1">
                  <c:v>0.42993630573248409</c:v>
                </c:pt>
                <c:pt idx="2">
                  <c:v>0.30414012738853502</c:v>
                </c:pt>
                <c:pt idx="3">
                  <c:v>9.3949044585987268E-2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Co!$G$50:$G$57</c:f>
              <c:numCache>
                <c:formatCode>0.0%</c:formatCode>
                <c:ptCount val="8"/>
                <c:pt idx="0">
                  <c:v>0.48257372654155495</c:v>
                </c:pt>
                <c:pt idx="1">
                  <c:v>0.28150134048257375</c:v>
                </c:pt>
                <c:pt idx="2">
                  <c:v>0.10455764075067024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Co!$A$58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Co!$G$58:$G$65</c:f>
              <c:numCache>
                <c:formatCode>0.0%</c:formatCode>
                <c:ptCount val="8"/>
                <c:pt idx="0">
                  <c:v>0.40246913580246912</c:v>
                </c:pt>
                <c:pt idx="1">
                  <c:v>0.11358024691358025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Co!$A$66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Co!$G$66:$G$73</c:f>
              <c:numCache>
                <c:formatCode>0.0%</c:formatCode>
                <c:ptCount val="8"/>
                <c:pt idx="0">
                  <c:v>0.22659430122116689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816064"/>
        <c:axId val="107817984"/>
      </c:lineChart>
      <c:catAx>
        <c:axId val="107816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817984"/>
        <c:crosses val="autoZero"/>
        <c:auto val="1"/>
        <c:lblAlgn val="ctr"/>
        <c:lblOffset val="100"/>
        <c:noMultiLvlLbl val="0"/>
      </c:catAx>
      <c:valAx>
        <c:axId val="107817984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07816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922051171168148"/>
          <c:y val="0.18020627089663585"/>
          <c:w val="0.22021383528329758"/>
          <c:h val="0.7556315004192940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RR1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Co!$H$2:$H$9</c:f>
              <c:numCache>
                <c:formatCode>0.0%</c:formatCode>
                <c:ptCount val="8"/>
                <c:pt idx="0">
                  <c:v>0.54519774011299438</c:v>
                </c:pt>
                <c:pt idx="1">
                  <c:v>0.6271186440677966</c:v>
                </c:pt>
                <c:pt idx="2">
                  <c:v>0.63559322033898302</c:v>
                </c:pt>
                <c:pt idx="3">
                  <c:v>0.64548022598870058</c:v>
                </c:pt>
                <c:pt idx="4">
                  <c:v>0.67090395480225984</c:v>
                </c:pt>
                <c:pt idx="5">
                  <c:v>0.68220338983050843</c:v>
                </c:pt>
                <c:pt idx="6">
                  <c:v>0.6963276836158192</c:v>
                </c:pt>
                <c:pt idx="7">
                  <c:v>0.70056497175141241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Co!$A$10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Co!$H$10:$H$17</c:f>
              <c:numCache>
                <c:formatCode>0.0%</c:formatCode>
                <c:ptCount val="8"/>
                <c:pt idx="0">
                  <c:v>0.66490299823633159</c:v>
                </c:pt>
                <c:pt idx="1">
                  <c:v>0.67901234567901236</c:v>
                </c:pt>
                <c:pt idx="2">
                  <c:v>0.70017636684303353</c:v>
                </c:pt>
                <c:pt idx="3">
                  <c:v>0.72134038800705469</c:v>
                </c:pt>
                <c:pt idx="4">
                  <c:v>0.73721340388007051</c:v>
                </c:pt>
                <c:pt idx="5">
                  <c:v>0.75132275132275128</c:v>
                </c:pt>
                <c:pt idx="6">
                  <c:v>0.75132275132275128</c:v>
                </c:pt>
                <c:pt idx="7">
                  <c:v>0.75132275132275128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Co!$H$18:$H$25</c:f>
              <c:numCache>
                <c:formatCode>0.0%</c:formatCode>
                <c:ptCount val="8"/>
                <c:pt idx="0">
                  <c:v>0.5</c:v>
                </c:pt>
                <c:pt idx="1">
                  <c:v>0.54838709677419351</c:v>
                </c:pt>
                <c:pt idx="2">
                  <c:v>0.57526881720430112</c:v>
                </c:pt>
                <c:pt idx="3">
                  <c:v>0.59139784946236562</c:v>
                </c:pt>
                <c:pt idx="4">
                  <c:v>0.61290322580645162</c:v>
                </c:pt>
                <c:pt idx="5">
                  <c:v>0.62365591397849462</c:v>
                </c:pt>
                <c:pt idx="6">
                  <c:v>0.62903225806451613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Co!$H$26:$H$33</c:f>
              <c:numCache>
                <c:formatCode>0.0%</c:formatCode>
                <c:ptCount val="8"/>
                <c:pt idx="0">
                  <c:v>0.42199488491048592</c:v>
                </c:pt>
                <c:pt idx="1">
                  <c:v>0.52685421994884907</c:v>
                </c:pt>
                <c:pt idx="2">
                  <c:v>0.55498721227621484</c:v>
                </c:pt>
                <c:pt idx="3">
                  <c:v>0.57800511508951402</c:v>
                </c:pt>
                <c:pt idx="4">
                  <c:v>0.59846547314578002</c:v>
                </c:pt>
                <c:pt idx="5">
                  <c:v>0.60869565217391308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Co!$H$34:$H$41</c:f>
              <c:numCache>
                <c:formatCode>0.0%</c:formatCode>
                <c:ptCount val="8"/>
                <c:pt idx="0">
                  <c:v>0.52646239554317553</c:v>
                </c:pt>
                <c:pt idx="1">
                  <c:v>0.62395543175487467</c:v>
                </c:pt>
                <c:pt idx="2">
                  <c:v>0.67966573816155984</c:v>
                </c:pt>
                <c:pt idx="3">
                  <c:v>0.69359331476323116</c:v>
                </c:pt>
                <c:pt idx="4">
                  <c:v>0.70194986072423393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Co!$H$42:$H$49</c:f>
              <c:numCache>
                <c:formatCode>0.0%</c:formatCode>
                <c:ptCount val="8"/>
                <c:pt idx="0">
                  <c:v>0.55254777070063699</c:v>
                </c:pt>
                <c:pt idx="1">
                  <c:v>0.68789808917197448</c:v>
                </c:pt>
                <c:pt idx="2">
                  <c:v>0.70859872611464969</c:v>
                </c:pt>
                <c:pt idx="3">
                  <c:v>0.7133757961783439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Co!$H$50:$H$57</c:f>
              <c:numCache>
                <c:formatCode>0.0%</c:formatCode>
                <c:ptCount val="8"/>
                <c:pt idx="0">
                  <c:v>0.48257372654155495</c:v>
                </c:pt>
                <c:pt idx="1">
                  <c:v>0.54959785522788207</c:v>
                </c:pt>
                <c:pt idx="2">
                  <c:v>0.56836461126005366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Co!$A$58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Co!$H$58:$H$65</c:f>
              <c:numCache>
                <c:formatCode>0.0%</c:formatCode>
                <c:ptCount val="8"/>
                <c:pt idx="0">
                  <c:v>0.40246913580246912</c:v>
                </c:pt>
                <c:pt idx="1">
                  <c:v>0.44444444444444442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Co!$A$66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Co!$H$66:$H$73</c:f>
              <c:numCache>
                <c:formatCode>0.0%</c:formatCode>
                <c:ptCount val="8"/>
                <c:pt idx="0">
                  <c:v>0.22659430122116689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204480"/>
        <c:axId val="119730560"/>
      </c:lineChart>
      <c:catAx>
        <c:axId val="1192044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19730560"/>
        <c:crosses val="autoZero"/>
        <c:auto val="1"/>
        <c:lblAlgn val="ctr"/>
        <c:lblOffset val="100"/>
        <c:noMultiLvlLbl val="0"/>
      </c:catAx>
      <c:valAx>
        <c:axId val="11973056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19204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35835590377588"/>
          <c:y val="0.19385484537756975"/>
          <c:w val="0.21663031689493928"/>
          <c:h val="0.7383356581307937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</a:t>
            </a:r>
            <a:r>
              <a:rPr lang="en-US" baseline="0"/>
              <a:t> - Driver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TOTAL!$A$2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TOTAL!$E$2:$E$9</c:f>
              <c:numCache>
                <c:formatCode>0.0%</c:formatCode>
                <c:ptCount val="8"/>
                <c:pt idx="0">
                  <c:v>0.98866353242335003</c:v>
                </c:pt>
                <c:pt idx="1">
                  <c:v>0.36668892219522625</c:v>
                </c:pt>
                <c:pt idx="2">
                  <c:v>0.2870316758043619</c:v>
                </c:pt>
                <c:pt idx="3">
                  <c:v>0.15908270283697964</c:v>
                </c:pt>
                <c:pt idx="4">
                  <c:v>0.39407615084631031</c:v>
                </c:pt>
                <c:pt idx="5">
                  <c:v>0.32571473953182123</c:v>
                </c:pt>
                <c:pt idx="6">
                  <c:v>0.31543748736006028</c:v>
                </c:pt>
                <c:pt idx="7">
                  <c:v>0.38511391413798612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TOTAL!$A$10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TOTAL!$E$10:$E$17</c:f>
              <c:numCache>
                <c:formatCode>0.0%</c:formatCode>
                <c:ptCount val="8"/>
                <c:pt idx="0">
                  <c:v>0.53218157306463842</c:v>
                </c:pt>
                <c:pt idx="1">
                  <c:v>0.40155165654636599</c:v>
                </c:pt>
                <c:pt idx="2">
                  <c:v>0.32293529275135768</c:v>
                </c:pt>
                <c:pt idx="3">
                  <c:v>0.38990993116720801</c:v>
                </c:pt>
                <c:pt idx="4">
                  <c:v>0.31571159785230873</c:v>
                </c:pt>
                <c:pt idx="5">
                  <c:v>0.32579871723498882</c:v>
                </c:pt>
                <c:pt idx="6">
                  <c:v>0.2355516884987422</c:v>
                </c:pt>
                <c:pt idx="7">
                  <c:v>0.14542509564206457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TOTAL!$E$18:$E$25</c:f>
              <c:numCache>
                <c:formatCode>0.0%</c:formatCode>
                <c:ptCount val="8"/>
                <c:pt idx="0">
                  <c:v>0.42019586249114765</c:v>
                </c:pt>
                <c:pt idx="1">
                  <c:v>0.33403302084958769</c:v>
                </c:pt>
                <c:pt idx="2">
                  <c:v>0.25734596871961685</c:v>
                </c:pt>
                <c:pt idx="3">
                  <c:v>0.1970995726854797</c:v>
                </c:pt>
                <c:pt idx="4">
                  <c:v>0.22705285016384391</c:v>
                </c:pt>
                <c:pt idx="5">
                  <c:v>0.15638316068706412</c:v>
                </c:pt>
                <c:pt idx="6">
                  <c:v>0.13942786666826709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TOTAL!$A$26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TOTAL!$E$26:$E$33</c:f>
              <c:numCache>
                <c:formatCode>0.0%</c:formatCode>
                <c:ptCount val="8"/>
                <c:pt idx="0">
                  <c:v>0.41344264417164678</c:v>
                </c:pt>
                <c:pt idx="1">
                  <c:v>0.28592349679618562</c:v>
                </c:pt>
                <c:pt idx="2">
                  <c:v>0.32098379754482104</c:v>
                </c:pt>
                <c:pt idx="3">
                  <c:v>0.22655390390714331</c:v>
                </c:pt>
                <c:pt idx="4">
                  <c:v>0.1924144031412483</c:v>
                </c:pt>
                <c:pt idx="5">
                  <c:v>0.12504239390735905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TOTAL!$A$34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TOTAL!$E$34:$E$41</c:f>
              <c:numCache>
                <c:formatCode>0.0%</c:formatCode>
                <c:ptCount val="8"/>
                <c:pt idx="0">
                  <c:v>0.77327793917413867</c:v>
                </c:pt>
                <c:pt idx="1">
                  <c:v>0.49842743124619604</c:v>
                </c:pt>
                <c:pt idx="2">
                  <c:v>0.41553854793471917</c:v>
                </c:pt>
                <c:pt idx="3">
                  <c:v>0.34276508567950659</c:v>
                </c:pt>
                <c:pt idx="4">
                  <c:v>0.18148070877752193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TOTAL!$A$42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TOTAL!$E$42:$E$49</c:f>
              <c:numCache>
                <c:formatCode>0.0%</c:formatCode>
                <c:ptCount val="8"/>
                <c:pt idx="0">
                  <c:v>0.68449283514209402</c:v>
                </c:pt>
                <c:pt idx="1">
                  <c:v>0.61470089274971729</c:v>
                </c:pt>
                <c:pt idx="2">
                  <c:v>0.48207131169237433</c:v>
                </c:pt>
                <c:pt idx="3">
                  <c:v>0.23451449214332123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TOTAL!$A$50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TOTAL!$E$50:$E$57</c:f>
              <c:numCache>
                <c:formatCode>0.0%</c:formatCode>
                <c:ptCount val="8"/>
                <c:pt idx="0">
                  <c:v>0.49645702883281223</c:v>
                </c:pt>
                <c:pt idx="1">
                  <c:v>0.41958461341351383</c:v>
                </c:pt>
                <c:pt idx="2">
                  <c:v>0.26468178138093279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TOTAL!$A$58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TOTAL!$E$58:$E$65</c:f>
              <c:numCache>
                <c:formatCode>0.0%</c:formatCode>
                <c:ptCount val="8"/>
                <c:pt idx="0">
                  <c:v>0.63583866673153733</c:v>
                </c:pt>
                <c:pt idx="1">
                  <c:v>0.56131203807316521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TOTAL!$A$66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TOTAL!$E$66:$E$73</c:f>
              <c:numCache>
                <c:formatCode>0.0%</c:formatCode>
                <c:ptCount val="8"/>
                <c:pt idx="0">
                  <c:v>0.58784600155491396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777088"/>
        <c:axId val="132779008"/>
      </c:lineChart>
      <c:catAx>
        <c:axId val="132777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779008"/>
        <c:crosses val="autoZero"/>
        <c:auto val="1"/>
        <c:lblAlgn val="ctr"/>
        <c:lblOffset val="100"/>
        <c:noMultiLvlLbl val="0"/>
      </c:catAx>
      <c:valAx>
        <c:axId val="13277900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32777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848279464020428"/>
          <c:y val="0.17480890838012336"/>
          <c:w val="0.23935653368563323"/>
          <c:h val="0.768384774687974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RR2 - Pax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Co!$I$2:$I$9</c:f>
              <c:numCache>
                <c:formatCode>0.0%</c:formatCode>
                <c:ptCount val="8"/>
                <c:pt idx="0">
                  <c:v>5.5331370511488283</c:v>
                </c:pt>
                <c:pt idx="1">
                  <c:v>2.3414155409306083</c:v>
                </c:pt>
                <c:pt idx="2">
                  <c:v>1.3929492360389486</c:v>
                </c:pt>
                <c:pt idx="3">
                  <c:v>0.46137859369587808</c:v>
                </c:pt>
                <c:pt idx="4">
                  <c:v>1.0833814417118885</c:v>
                </c:pt>
                <c:pt idx="5">
                  <c:v>1.8928722626332601</c:v>
                </c:pt>
                <c:pt idx="6">
                  <c:v>1.897182773351807</c:v>
                </c:pt>
                <c:pt idx="7">
                  <c:v>1.7860139321864297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Co!$A$10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Co!$I$10:$I$17</c:f>
              <c:numCache>
                <c:formatCode>0.0%</c:formatCode>
                <c:ptCount val="8"/>
                <c:pt idx="0">
                  <c:v>3.1732214812545654</c:v>
                </c:pt>
                <c:pt idx="1">
                  <c:v>1.6437542710370667</c:v>
                </c:pt>
                <c:pt idx="2">
                  <c:v>4.4737846690388103</c:v>
                </c:pt>
                <c:pt idx="3">
                  <c:v>2.6167024059193627</c:v>
                </c:pt>
                <c:pt idx="4">
                  <c:v>1.8472323679807714</c:v>
                </c:pt>
                <c:pt idx="5">
                  <c:v>1.788557155312581</c:v>
                </c:pt>
                <c:pt idx="6">
                  <c:v>1.5181798901901642</c:v>
                </c:pt>
                <c:pt idx="7">
                  <c:v>0.79348210288191912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Co!$I$18:$I$25</c:f>
              <c:numCache>
                <c:formatCode>0.0%</c:formatCode>
                <c:ptCount val="8"/>
                <c:pt idx="0">
                  <c:v>1.6349152481826139</c:v>
                </c:pt>
                <c:pt idx="1">
                  <c:v>1.4934538374979907</c:v>
                </c:pt>
                <c:pt idx="2">
                  <c:v>0.92392876917855926</c:v>
                </c:pt>
                <c:pt idx="3">
                  <c:v>0.87377426902673838</c:v>
                </c:pt>
                <c:pt idx="4">
                  <c:v>1.3611909907657134</c:v>
                </c:pt>
                <c:pt idx="5">
                  <c:v>1.0743208244771107</c:v>
                </c:pt>
                <c:pt idx="6">
                  <c:v>0.92928715594691624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Co!$I$26:$I$33</c:f>
              <c:numCache>
                <c:formatCode>0.0%</c:formatCode>
                <c:ptCount val="8"/>
                <c:pt idx="0">
                  <c:v>2.4470144447511268</c:v>
                </c:pt>
                <c:pt idx="1">
                  <c:v>1.4971018492961634</c:v>
                </c:pt>
                <c:pt idx="2">
                  <c:v>1.8204986659306284</c:v>
                </c:pt>
                <c:pt idx="3">
                  <c:v>1.4528107461588002</c:v>
                </c:pt>
                <c:pt idx="4">
                  <c:v>0.89680743398656726</c:v>
                </c:pt>
                <c:pt idx="5">
                  <c:v>0.51899898794737331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Co!$I$34:$I$41</c:f>
              <c:numCache>
                <c:formatCode>0.0%</c:formatCode>
                <c:ptCount val="8"/>
                <c:pt idx="0">
                  <c:v>3.1623233835501074</c:v>
                </c:pt>
                <c:pt idx="1">
                  <c:v>2.2252269112005241</c:v>
                </c:pt>
                <c:pt idx="2">
                  <c:v>0.97770655937119866</c:v>
                </c:pt>
                <c:pt idx="3">
                  <c:v>0.67530644708524379</c:v>
                </c:pt>
                <c:pt idx="4">
                  <c:v>0.28466828857490412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Co!$I$42:$I$49</c:f>
              <c:numCache>
                <c:formatCode>0.0%</c:formatCode>
                <c:ptCount val="8"/>
                <c:pt idx="0">
                  <c:v>4.2828915042467068</c:v>
                </c:pt>
                <c:pt idx="1">
                  <c:v>3.1690844427805986</c:v>
                </c:pt>
                <c:pt idx="2">
                  <c:v>3.4114392007300123</c:v>
                </c:pt>
                <c:pt idx="3">
                  <c:v>1.5142960761833455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Co!$I$50:$I$57</c:f>
              <c:numCache>
                <c:formatCode>0.0%</c:formatCode>
                <c:ptCount val="8"/>
                <c:pt idx="0">
                  <c:v>3.0684158651395168</c:v>
                </c:pt>
                <c:pt idx="1">
                  <c:v>3.0221368770463015</c:v>
                </c:pt>
                <c:pt idx="2">
                  <c:v>1.7163103694388744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Co!$A$58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Co!$I$58:$I$65</c:f>
              <c:numCache>
                <c:formatCode>0.0%</c:formatCode>
                <c:ptCount val="8"/>
                <c:pt idx="0">
                  <c:v>1.2921813303634706</c:v>
                </c:pt>
                <c:pt idx="1">
                  <c:v>0.59294320137693635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Co!$A$66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Co!$I$66:$I$73</c:f>
              <c:numCache>
                <c:formatCode>0.0%</c:formatCode>
                <c:ptCount val="8"/>
                <c:pt idx="0">
                  <c:v>0.57163108480773406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242944"/>
        <c:axId val="120517376"/>
      </c:lineChart>
      <c:catAx>
        <c:axId val="120242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517376"/>
        <c:crosses val="autoZero"/>
        <c:auto val="1"/>
        <c:lblAlgn val="ctr"/>
        <c:lblOffset val="100"/>
        <c:noMultiLvlLbl val="0"/>
      </c:catAx>
      <c:valAx>
        <c:axId val="120517376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242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438596825151494"/>
          <c:y val="0.19127127781226516"/>
          <c:w val="0.22504837874346409"/>
          <c:h val="0.7445664935036647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Co!$A$2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Co!$J$2:$J$9</c:f>
              <c:numCache>
                <c:formatCode>0.0%</c:formatCode>
                <c:ptCount val="8"/>
                <c:pt idx="0">
                  <c:v>5.5331370511488283</c:v>
                </c:pt>
                <c:pt idx="1">
                  <c:v>7.8745525920794366</c:v>
                </c:pt>
                <c:pt idx="2">
                  <c:v>9.2675018281183856</c:v>
                </c:pt>
                <c:pt idx="3">
                  <c:v>9.7288804218142637</c:v>
                </c:pt>
                <c:pt idx="4">
                  <c:v>10.812261863526151</c:v>
                </c:pt>
                <c:pt idx="5">
                  <c:v>12.705134126159411</c:v>
                </c:pt>
                <c:pt idx="6">
                  <c:v>14.602316899511219</c:v>
                </c:pt>
                <c:pt idx="7">
                  <c:v>16.388330831697647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Co!$A$10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Co!$J$10:$J$17</c:f>
              <c:numCache>
                <c:formatCode>0.0%</c:formatCode>
                <c:ptCount val="8"/>
                <c:pt idx="0">
                  <c:v>3.1732214812545654</c:v>
                </c:pt>
                <c:pt idx="1">
                  <c:v>4.8169757522916319</c:v>
                </c:pt>
                <c:pt idx="2">
                  <c:v>9.2907604213304431</c:v>
                </c:pt>
                <c:pt idx="3">
                  <c:v>11.907462827249805</c:v>
                </c:pt>
                <c:pt idx="4">
                  <c:v>13.754695195230576</c:v>
                </c:pt>
                <c:pt idx="5">
                  <c:v>15.543252350543158</c:v>
                </c:pt>
                <c:pt idx="6">
                  <c:v>17.061432240733321</c:v>
                </c:pt>
                <c:pt idx="7">
                  <c:v>17.854914343615242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Co!$J$18:$J$25</c:f>
              <c:numCache>
                <c:formatCode>0.0%</c:formatCode>
                <c:ptCount val="8"/>
                <c:pt idx="0">
                  <c:v>1.6349152481826139</c:v>
                </c:pt>
                <c:pt idx="1">
                  <c:v>3.1283690856806046</c:v>
                </c:pt>
                <c:pt idx="2">
                  <c:v>4.0522978548591642</c:v>
                </c:pt>
                <c:pt idx="3">
                  <c:v>4.926072123885902</c:v>
                </c:pt>
                <c:pt idx="4">
                  <c:v>6.2872631146516156</c:v>
                </c:pt>
                <c:pt idx="5">
                  <c:v>7.3615839391287263</c:v>
                </c:pt>
                <c:pt idx="6">
                  <c:v>8.2908710950756426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Co!$J$26:$J$33</c:f>
              <c:numCache>
                <c:formatCode>0.0%</c:formatCode>
                <c:ptCount val="8"/>
                <c:pt idx="0">
                  <c:v>2.4470144447511268</c:v>
                </c:pt>
                <c:pt idx="1">
                  <c:v>3.9441162940472902</c:v>
                </c:pt>
                <c:pt idx="2">
                  <c:v>5.7646149599779193</c:v>
                </c:pt>
                <c:pt idx="3">
                  <c:v>7.2174257061367193</c:v>
                </c:pt>
                <c:pt idx="4">
                  <c:v>8.1142331401232859</c:v>
                </c:pt>
                <c:pt idx="5">
                  <c:v>8.6332321280706594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Co!$J$34:$J$41</c:f>
              <c:numCache>
                <c:formatCode>0.0%</c:formatCode>
                <c:ptCount val="8"/>
                <c:pt idx="0">
                  <c:v>3.1623233835501074</c:v>
                </c:pt>
                <c:pt idx="1">
                  <c:v>5.387550294750632</c:v>
                </c:pt>
                <c:pt idx="2">
                  <c:v>6.3652568541218306</c:v>
                </c:pt>
                <c:pt idx="3">
                  <c:v>7.0405633012070741</c:v>
                </c:pt>
                <c:pt idx="4">
                  <c:v>7.3252315897819784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Co!$J$42:$J$49</c:f>
              <c:numCache>
                <c:formatCode>0.0%</c:formatCode>
                <c:ptCount val="8"/>
                <c:pt idx="0">
                  <c:v>4.2828915042467068</c:v>
                </c:pt>
                <c:pt idx="1">
                  <c:v>7.4519759470273055</c:v>
                </c:pt>
                <c:pt idx="2">
                  <c:v>10.863415147757317</c:v>
                </c:pt>
                <c:pt idx="3">
                  <c:v>12.377711223940663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Co!$J$50:$J$57</c:f>
              <c:numCache>
                <c:formatCode>0.0%</c:formatCode>
                <c:ptCount val="8"/>
                <c:pt idx="0">
                  <c:v>3.0684158651395168</c:v>
                </c:pt>
                <c:pt idx="1">
                  <c:v>6.0905527421858183</c:v>
                </c:pt>
                <c:pt idx="2">
                  <c:v>7.8068631116246925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Co!$A$58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Co!$J$58:$J$65</c:f>
              <c:numCache>
                <c:formatCode>0.0%</c:formatCode>
                <c:ptCount val="8"/>
                <c:pt idx="0">
                  <c:v>1.2921813303634706</c:v>
                </c:pt>
                <c:pt idx="1">
                  <c:v>1.8851245317404071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Co!$A$66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Co!$B$2:$B$9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Co!$J$66:$J$73</c:f>
              <c:numCache>
                <c:formatCode>0.0%</c:formatCode>
                <c:ptCount val="8"/>
                <c:pt idx="0">
                  <c:v>0.57163108480773406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176832"/>
        <c:axId val="121178752"/>
      </c:lineChart>
      <c:catAx>
        <c:axId val="1211768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178752"/>
        <c:crosses val="autoZero"/>
        <c:auto val="1"/>
        <c:lblAlgn val="ctr"/>
        <c:lblOffset val="100"/>
        <c:noMultiLvlLbl val="0"/>
      </c:catAx>
      <c:valAx>
        <c:axId val="12117875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1768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35835590377588"/>
          <c:y val="0.20482725581310965"/>
          <c:w val="0.21663031689493928"/>
          <c:h val="0.727363247695253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In!$C$2:$C$9</c:f>
              <c:numCache>
                <c:formatCode>0.0%</c:formatCode>
                <c:ptCount val="8"/>
                <c:pt idx="0">
                  <c:v>0.40875912408759124</c:v>
                </c:pt>
                <c:pt idx="1">
                  <c:v>0.11131386861313869</c:v>
                </c:pt>
                <c:pt idx="2">
                  <c:v>8.3941605839416053E-2</c:v>
                </c:pt>
                <c:pt idx="3">
                  <c:v>5.4744525547445258E-2</c:v>
                </c:pt>
                <c:pt idx="4">
                  <c:v>5.2919708029197078E-2</c:v>
                </c:pt>
                <c:pt idx="5">
                  <c:v>3.6496350364963501E-2</c:v>
                </c:pt>
                <c:pt idx="6">
                  <c:v>4.7445255474452552E-2</c:v>
                </c:pt>
                <c:pt idx="7">
                  <c:v>6.2043795620437957E-2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In!$A$10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In!$C$10:$C$17</c:f>
              <c:numCache>
                <c:formatCode>0.0%</c:formatCode>
                <c:ptCount val="8"/>
                <c:pt idx="0">
                  <c:v>0.21971830985915494</c:v>
                </c:pt>
                <c:pt idx="1">
                  <c:v>7.0422535211267609E-2</c:v>
                </c:pt>
                <c:pt idx="2">
                  <c:v>7.0422535211267609E-2</c:v>
                </c:pt>
                <c:pt idx="3">
                  <c:v>5.6338028169014086E-2</c:v>
                </c:pt>
                <c:pt idx="4">
                  <c:v>3.3802816901408447E-2</c:v>
                </c:pt>
                <c:pt idx="5">
                  <c:v>3.6619718309859155E-2</c:v>
                </c:pt>
                <c:pt idx="6">
                  <c:v>1.6901408450704224E-2</c:v>
                </c:pt>
                <c:pt idx="7">
                  <c:v>2.8169014084507043E-2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In!$C$18:$C$25</c:f>
              <c:numCache>
                <c:formatCode>0.0%</c:formatCode>
                <c:ptCount val="8"/>
                <c:pt idx="0">
                  <c:v>0.1774891774891775</c:v>
                </c:pt>
                <c:pt idx="1">
                  <c:v>2.886002886002886E-2</c:v>
                </c:pt>
                <c:pt idx="2">
                  <c:v>2.886002886002886E-2</c:v>
                </c:pt>
                <c:pt idx="3">
                  <c:v>2.4531024531024532E-2</c:v>
                </c:pt>
                <c:pt idx="4">
                  <c:v>2.0202020202020204E-2</c:v>
                </c:pt>
                <c:pt idx="5">
                  <c:v>1.7316017316017316E-2</c:v>
                </c:pt>
                <c:pt idx="6">
                  <c:v>2.1645021645021644E-2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In!$A$26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In!$C$26:$C$33</c:f>
              <c:numCache>
                <c:formatCode>0.0%</c:formatCode>
                <c:ptCount val="8"/>
                <c:pt idx="0">
                  <c:v>6.1239731142643763E-2</c:v>
                </c:pt>
                <c:pt idx="1">
                  <c:v>2.7632561613144136E-2</c:v>
                </c:pt>
                <c:pt idx="2">
                  <c:v>1.7176997759522031E-2</c:v>
                </c:pt>
                <c:pt idx="3">
                  <c:v>1.7923823749066467E-2</c:v>
                </c:pt>
                <c:pt idx="4">
                  <c:v>2.0164301717699777E-2</c:v>
                </c:pt>
                <c:pt idx="5">
                  <c:v>1.4936519790888723E-2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In!$A$34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In!$C$34:$C$41</c:f>
              <c:numCache>
                <c:formatCode>0.0%</c:formatCode>
                <c:ptCount val="8"/>
                <c:pt idx="0">
                  <c:v>0.11849056603773585</c:v>
                </c:pt>
                <c:pt idx="1">
                  <c:v>7.5471698113207544E-2</c:v>
                </c:pt>
                <c:pt idx="2">
                  <c:v>5.9622641509433964E-2</c:v>
                </c:pt>
                <c:pt idx="3">
                  <c:v>4.8301886792452828E-2</c:v>
                </c:pt>
                <c:pt idx="4">
                  <c:v>2.9433962264150942E-2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In!$A$42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In!$C$42:$C$49</c:f>
              <c:numCache>
                <c:formatCode>0.0%</c:formatCode>
                <c:ptCount val="8"/>
                <c:pt idx="0">
                  <c:v>0.12277091906721536</c:v>
                </c:pt>
                <c:pt idx="1">
                  <c:v>9.4650205761316872E-2</c:v>
                </c:pt>
                <c:pt idx="2">
                  <c:v>6.9272976680384082E-2</c:v>
                </c:pt>
                <c:pt idx="3">
                  <c:v>3.1550068587105622E-2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In!$A$50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In!$C$50:$C$57</c:f>
              <c:numCache>
                <c:formatCode>0.0%</c:formatCode>
                <c:ptCount val="8"/>
                <c:pt idx="0">
                  <c:v>7.3124999999999996E-2</c:v>
                </c:pt>
                <c:pt idx="1">
                  <c:v>8.5000000000000006E-2</c:v>
                </c:pt>
                <c:pt idx="2">
                  <c:v>5.2499999999999998E-2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In!$A$58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In!$C$58:$C$65</c:f>
              <c:numCache>
                <c:formatCode>0.0%</c:formatCode>
                <c:ptCount val="8"/>
                <c:pt idx="0">
                  <c:v>0.24774462179042331</c:v>
                </c:pt>
                <c:pt idx="1">
                  <c:v>7.7723802914642606E-2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In!$A$66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In!$C$66:$C$73</c:f>
              <c:numCache>
                <c:formatCode>0.0%</c:formatCode>
                <c:ptCount val="8"/>
                <c:pt idx="0">
                  <c:v>0.45194805194805193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219136"/>
        <c:axId val="120220672"/>
      </c:lineChart>
      <c:catAx>
        <c:axId val="120219136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220672"/>
        <c:crosses val="autoZero"/>
        <c:auto val="1"/>
        <c:lblAlgn val="ctr"/>
        <c:lblOffset val="100"/>
        <c:noMultiLvlLbl val="0"/>
      </c:catAx>
      <c:valAx>
        <c:axId val="12022067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219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28190889093472"/>
          <c:y val="0.18868777386090338"/>
          <c:w val="0.21646497040174484"/>
          <c:h val="0.7507971754576703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</a:t>
            </a:r>
            <a:r>
              <a:rPr lang="en-US" baseline="0"/>
              <a:t> </a:t>
            </a:r>
            <a:r>
              <a:rPr lang="en-US"/>
              <a:t>Accumulated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In!$D$2:$D$9</c:f>
              <c:numCache>
                <c:formatCode>0.0%</c:formatCode>
                <c:ptCount val="8"/>
                <c:pt idx="0">
                  <c:v>0.40875912408759124</c:v>
                </c:pt>
                <c:pt idx="1">
                  <c:v>0.45255474452554745</c:v>
                </c:pt>
                <c:pt idx="2">
                  <c:v>0.49087591240875911</c:v>
                </c:pt>
                <c:pt idx="3">
                  <c:v>0.5036496350364964</c:v>
                </c:pt>
                <c:pt idx="4">
                  <c:v>0.51277372262773724</c:v>
                </c:pt>
                <c:pt idx="5">
                  <c:v>0.52007299270072993</c:v>
                </c:pt>
                <c:pt idx="6">
                  <c:v>0.52737226277372262</c:v>
                </c:pt>
                <c:pt idx="7">
                  <c:v>0.53284671532846717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In!$A$10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In!$D$10:$D$17</c:f>
              <c:numCache>
                <c:formatCode>0.0%</c:formatCode>
                <c:ptCount val="8"/>
                <c:pt idx="0">
                  <c:v>0.21971830985915494</c:v>
                </c:pt>
                <c:pt idx="1">
                  <c:v>0.25915492957746478</c:v>
                </c:pt>
                <c:pt idx="2">
                  <c:v>0.30140845070422534</c:v>
                </c:pt>
                <c:pt idx="3">
                  <c:v>0.3126760563380282</c:v>
                </c:pt>
                <c:pt idx="4">
                  <c:v>0.323943661971831</c:v>
                </c:pt>
                <c:pt idx="5">
                  <c:v>0.3295774647887324</c:v>
                </c:pt>
                <c:pt idx="6">
                  <c:v>0.3323943661971831</c:v>
                </c:pt>
                <c:pt idx="7">
                  <c:v>0.3352112676056338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In!$D$18:$D$25</c:f>
              <c:numCache>
                <c:formatCode>0.0%</c:formatCode>
                <c:ptCount val="8"/>
                <c:pt idx="0">
                  <c:v>0.1774891774891775</c:v>
                </c:pt>
                <c:pt idx="1">
                  <c:v>0.19191919191919191</c:v>
                </c:pt>
                <c:pt idx="2">
                  <c:v>0.20346320346320346</c:v>
                </c:pt>
                <c:pt idx="3">
                  <c:v>0.21500721500721501</c:v>
                </c:pt>
                <c:pt idx="4">
                  <c:v>0.21933621933621933</c:v>
                </c:pt>
                <c:pt idx="5">
                  <c:v>0.22077922077922077</c:v>
                </c:pt>
                <c:pt idx="6">
                  <c:v>0.22366522366522368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In!$A$26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In!$D$26:$D$33</c:f>
              <c:numCache>
                <c:formatCode>0.0%</c:formatCode>
                <c:ptCount val="8"/>
                <c:pt idx="0">
                  <c:v>6.1239731142643763E-2</c:v>
                </c:pt>
                <c:pt idx="1">
                  <c:v>8.2150858849887973E-2</c:v>
                </c:pt>
                <c:pt idx="2">
                  <c:v>8.5884988797610154E-2</c:v>
                </c:pt>
                <c:pt idx="3">
                  <c:v>9.3353248693054516E-2</c:v>
                </c:pt>
                <c:pt idx="4">
                  <c:v>9.6340552651232259E-2</c:v>
                </c:pt>
                <c:pt idx="5">
                  <c:v>9.9327856609410001E-2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In!$A$34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In!$D$34:$D$41</c:f>
              <c:numCache>
                <c:formatCode>0.0%</c:formatCode>
                <c:ptCount val="8"/>
                <c:pt idx="0">
                  <c:v>0.11849056603773585</c:v>
                </c:pt>
                <c:pt idx="1">
                  <c:v>0.16150943396226414</c:v>
                </c:pt>
                <c:pt idx="2">
                  <c:v>0.17886792452830189</c:v>
                </c:pt>
                <c:pt idx="3">
                  <c:v>0.18490566037735848</c:v>
                </c:pt>
                <c:pt idx="4">
                  <c:v>0.18943396226415093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In!$A$42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In!$D$42:$D$49</c:f>
              <c:numCache>
                <c:formatCode>0.0%</c:formatCode>
                <c:ptCount val="8"/>
                <c:pt idx="0">
                  <c:v>0.12277091906721536</c:v>
                </c:pt>
                <c:pt idx="1">
                  <c:v>0.18106995884773663</c:v>
                </c:pt>
                <c:pt idx="2">
                  <c:v>0.19547325102880658</c:v>
                </c:pt>
                <c:pt idx="3">
                  <c:v>0.20096021947873799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In!$A$50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In!$D$50:$D$57</c:f>
              <c:numCache>
                <c:formatCode>0.0%</c:formatCode>
                <c:ptCount val="8"/>
                <c:pt idx="0">
                  <c:v>7.3124999999999996E-2</c:v>
                </c:pt>
                <c:pt idx="1">
                  <c:v>0.13</c:v>
                </c:pt>
                <c:pt idx="2">
                  <c:v>0.14624999999999999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In!$A$58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In!$D$58:$D$65</c:f>
              <c:numCache>
                <c:formatCode>0.0%</c:formatCode>
                <c:ptCount val="8"/>
                <c:pt idx="0">
                  <c:v>0.24774462179042331</c:v>
                </c:pt>
                <c:pt idx="1">
                  <c:v>0.29424011103400416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In!$A$66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In!$D$66:$D$73</c:f>
              <c:numCache>
                <c:formatCode>0.0%</c:formatCode>
                <c:ptCount val="8"/>
                <c:pt idx="0">
                  <c:v>0.45194805194805193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08192"/>
        <c:axId val="120810496"/>
      </c:lineChart>
      <c:catAx>
        <c:axId val="120808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810496"/>
        <c:crosses val="autoZero"/>
        <c:auto val="1"/>
        <c:lblAlgn val="ctr"/>
        <c:lblOffset val="100"/>
        <c:noMultiLvlLbl val="0"/>
      </c:catAx>
      <c:valAx>
        <c:axId val="120810496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808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966239902566802"/>
          <c:y val="0.20235737814317811"/>
          <c:w val="0.21063038208746465"/>
          <c:h val="0.7334500449974430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</a:t>
            </a:r>
            <a:r>
              <a:rPr lang="en-US" baseline="0"/>
              <a:t> - Driver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In!$E$2:$E$9</c:f>
              <c:numCache>
                <c:formatCode>0.0%</c:formatCode>
                <c:ptCount val="8"/>
                <c:pt idx="0">
                  <c:v>0.60197810579489974</c:v>
                </c:pt>
                <c:pt idx="1">
                  <c:v>0.14261242505517316</c:v>
                </c:pt>
                <c:pt idx="2">
                  <c:v>8.5991960037761564E-2</c:v>
                </c:pt>
                <c:pt idx="3">
                  <c:v>7.5913873623797284E-2</c:v>
                </c:pt>
                <c:pt idx="4">
                  <c:v>0.17916737000706467</c:v>
                </c:pt>
                <c:pt idx="5">
                  <c:v>5.9330670017692919E-2</c:v>
                </c:pt>
                <c:pt idx="6">
                  <c:v>7.3566279673149895E-2</c:v>
                </c:pt>
                <c:pt idx="7">
                  <c:v>0.10924908253152528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In!$A$10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In!$E$10:$E$17</c:f>
              <c:numCache>
                <c:formatCode>0.0%</c:formatCode>
                <c:ptCount val="8"/>
                <c:pt idx="0">
                  <c:v>0.37616614965923639</c:v>
                </c:pt>
                <c:pt idx="1">
                  <c:v>0.12227129628561874</c:v>
                </c:pt>
                <c:pt idx="2">
                  <c:v>0.23997601393037121</c:v>
                </c:pt>
                <c:pt idx="3">
                  <c:v>8.0756945005016317E-2</c:v>
                </c:pt>
                <c:pt idx="4">
                  <c:v>4.2754015936898183E-2</c:v>
                </c:pt>
                <c:pt idx="5">
                  <c:v>6.5581143259107216E-2</c:v>
                </c:pt>
                <c:pt idx="6">
                  <c:v>2.4066791978504792E-2</c:v>
                </c:pt>
                <c:pt idx="7">
                  <c:v>5.3438195509531002E-2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In!$E$18:$E$25</c:f>
              <c:numCache>
                <c:formatCode>0.0%</c:formatCode>
                <c:ptCount val="8"/>
                <c:pt idx="0">
                  <c:v>0.36621160058435009</c:v>
                </c:pt>
                <c:pt idx="1">
                  <c:v>5.4692804674800928E-2</c:v>
                </c:pt>
                <c:pt idx="2">
                  <c:v>4.9106499866257897E-2</c:v>
                </c:pt>
                <c:pt idx="3">
                  <c:v>2.7736054813686961E-2</c:v>
                </c:pt>
                <c:pt idx="4">
                  <c:v>2.8247875558116087E-2</c:v>
                </c:pt>
                <c:pt idx="5">
                  <c:v>2.5539597950659451E-2</c:v>
                </c:pt>
                <c:pt idx="6">
                  <c:v>1.8795909549186231E-2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In!$A$26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In!$E$26:$E$33</c:f>
              <c:numCache>
                <c:formatCode>0.0%</c:formatCode>
                <c:ptCount val="8"/>
                <c:pt idx="0">
                  <c:v>0.15199726463198893</c:v>
                </c:pt>
                <c:pt idx="1">
                  <c:v>8.3592251772786064E-2</c:v>
                </c:pt>
                <c:pt idx="2">
                  <c:v>3.8476518946883316E-2</c:v>
                </c:pt>
                <c:pt idx="3">
                  <c:v>5.7811408268541781E-2</c:v>
                </c:pt>
                <c:pt idx="4">
                  <c:v>7.0049206891938096E-2</c:v>
                </c:pt>
                <c:pt idx="5">
                  <c:v>4.2665794520344302E-2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In!$A$34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In!$E$34:$E$41</c:f>
              <c:numCache>
                <c:formatCode>0.0%</c:formatCode>
                <c:ptCount val="8"/>
                <c:pt idx="0">
                  <c:v>0.37081400253057784</c:v>
                </c:pt>
                <c:pt idx="1">
                  <c:v>0.1730071699704766</c:v>
                </c:pt>
                <c:pt idx="2">
                  <c:v>0.11998507607955099</c:v>
                </c:pt>
                <c:pt idx="3">
                  <c:v>0.12516951627031761</c:v>
                </c:pt>
                <c:pt idx="4">
                  <c:v>5.1471303896440966E-2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In!$A$42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In!$E$42:$E$49</c:f>
              <c:numCache>
                <c:formatCode>0.0%</c:formatCode>
                <c:ptCount val="8"/>
                <c:pt idx="0">
                  <c:v>0.30597449042459601</c:v>
                </c:pt>
                <c:pt idx="1">
                  <c:v>0.30048686552023546</c:v>
                </c:pt>
                <c:pt idx="2">
                  <c:v>0.1841635455501523</c:v>
                </c:pt>
                <c:pt idx="3">
                  <c:v>7.6543054214295331E-2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In!$A$50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In!$E$50:$E$57</c:f>
              <c:numCache>
                <c:formatCode>0.0%</c:formatCode>
                <c:ptCount val="8"/>
                <c:pt idx="0">
                  <c:v>0.23371562926653622</c:v>
                </c:pt>
                <c:pt idx="1">
                  <c:v>0.1558147061408115</c:v>
                </c:pt>
                <c:pt idx="2">
                  <c:v>0.11887896057800916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In!$A$58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In!$E$58:$E$65</c:f>
              <c:numCache>
                <c:formatCode>0.0%</c:formatCode>
                <c:ptCount val="8"/>
                <c:pt idx="0">
                  <c:v>0.54364206456224717</c:v>
                </c:pt>
                <c:pt idx="1">
                  <c:v>0.23181973258817604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In!$A$66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In!$E$66:$E$73</c:f>
              <c:numCache>
                <c:formatCode>0.0%</c:formatCode>
                <c:ptCount val="8"/>
                <c:pt idx="0">
                  <c:v>0.73681728468377206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99424"/>
        <c:axId val="121800960"/>
      </c:lineChart>
      <c:catAx>
        <c:axId val="1217994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800960"/>
        <c:crosses val="autoZero"/>
        <c:auto val="1"/>
        <c:lblAlgn val="ctr"/>
        <c:lblOffset val="100"/>
        <c:noMultiLvlLbl val="0"/>
      </c:catAx>
      <c:valAx>
        <c:axId val="12180096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799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69918062101794"/>
          <c:y val="0.18310897330302331"/>
          <c:w val="0.2140476986716616"/>
          <c:h val="0.756375976015550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Driver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In!$F$2:$F$9</c:f>
              <c:numCache>
                <c:formatCode>0.0%</c:formatCode>
                <c:ptCount val="8"/>
                <c:pt idx="0">
                  <c:v>0.60197810579489974</c:v>
                </c:pt>
                <c:pt idx="1">
                  <c:v>0.74459053085007287</c:v>
                </c:pt>
                <c:pt idx="2">
                  <c:v>0.83058249088783442</c:v>
                </c:pt>
                <c:pt idx="3">
                  <c:v>0.90649636451163174</c:v>
                </c:pt>
                <c:pt idx="4">
                  <c:v>1.0856637345186964</c:v>
                </c:pt>
                <c:pt idx="5">
                  <c:v>1.1449944045363893</c:v>
                </c:pt>
                <c:pt idx="6">
                  <c:v>1.2185606842095391</c:v>
                </c:pt>
                <c:pt idx="7">
                  <c:v>1.3278097667410644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In!$A$10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In!$F$10:$F$17</c:f>
              <c:numCache>
                <c:formatCode>0.0%</c:formatCode>
                <c:ptCount val="8"/>
                <c:pt idx="0">
                  <c:v>0.37616614965923639</c:v>
                </c:pt>
                <c:pt idx="1">
                  <c:v>0.49843744594485512</c:v>
                </c:pt>
                <c:pt idx="2">
                  <c:v>0.73841345987522633</c:v>
                </c:pt>
                <c:pt idx="3">
                  <c:v>0.81917040488024262</c:v>
                </c:pt>
                <c:pt idx="4">
                  <c:v>0.86192442081714082</c:v>
                </c:pt>
                <c:pt idx="5">
                  <c:v>0.92750556407624807</c:v>
                </c:pt>
                <c:pt idx="6">
                  <c:v>0.95157235605475277</c:v>
                </c:pt>
                <c:pt idx="7">
                  <c:v>1.0050105515642838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In!$F$18:$F$25</c:f>
              <c:numCache>
                <c:formatCode>0.0%</c:formatCode>
                <c:ptCount val="8"/>
                <c:pt idx="0">
                  <c:v>0.36621160058435009</c:v>
                </c:pt>
                <c:pt idx="1">
                  <c:v>0.42090440525915107</c:v>
                </c:pt>
                <c:pt idx="2">
                  <c:v>0.47001090512540894</c:v>
                </c:pt>
                <c:pt idx="3">
                  <c:v>0.4977469599390959</c:v>
                </c:pt>
                <c:pt idx="4">
                  <c:v>0.52599483549721204</c:v>
                </c:pt>
                <c:pt idx="5">
                  <c:v>0.55153443344787145</c:v>
                </c:pt>
                <c:pt idx="6">
                  <c:v>0.57033034299705765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In!$A$26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In!$F$26:$F$33</c:f>
              <c:numCache>
                <c:formatCode>0.0%</c:formatCode>
                <c:ptCount val="8"/>
                <c:pt idx="0">
                  <c:v>0.15199726463198893</c:v>
                </c:pt>
                <c:pt idx="1">
                  <c:v>0.23558951640477499</c:v>
                </c:pt>
                <c:pt idx="2">
                  <c:v>0.2740660353516583</c:v>
                </c:pt>
                <c:pt idx="3">
                  <c:v>0.33187744362020011</c:v>
                </c:pt>
                <c:pt idx="4">
                  <c:v>0.40192665051213822</c:v>
                </c:pt>
                <c:pt idx="5">
                  <c:v>0.44459244503248252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In!$A$34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In!$F$34:$F$41</c:f>
              <c:numCache>
                <c:formatCode>0.0%</c:formatCode>
                <c:ptCount val="8"/>
                <c:pt idx="0">
                  <c:v>0.37081400253057784</c:v>
                </c:pt>
                <c:pt idx="1">
                  <c:v>0.54382117250105444</c:v>
                </c:pt>
                <c:pt idx="2">
                  <c:v>0.66380624858060544</c:v>
                </c:pt>
                <c:pt idx="3">
                  <c:v>0.78897576485092302</c:v>
                </c:pt>
                <c:pt idx="4">
                  <c:v>0.84044706874736397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In!$A$42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In!$F$42:$F$49</c:f>
              <c:numCache>
                <c:formatCode>0.0%</c:formatCode>
                <c:ptCount val="8"/>
                <c:pt idx="0">
                  <c:v>0.30597449042459601</c:v>
                </c:pt>
                <c:pt idx="1">
                  <c:v>0.60646135594483142</c:v>
                </c:pt>
                <c:pt idx="2">
                  <c:v>0.79062490149498377</c:v>
                </c:pt>
                <c:pt idx="3">
                  <c:v>0.86716795570927907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In!$A$50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In!$F$50:$F$57</c:f>
              <c:numCache>
                <c:formatCode>0.0%</c:formatCode>
                <c:ptCount val="8"/>
                <c:pt idx="0">
                  <c:v>0.23371562926653622</c:v>
                </c:pt>
                <c:pt idx="1">
                  <c:v>0.38953033540734772</c:v>
                </c:pt>
                <c:pt idx="2">
                  <c:v>0.50840929598535689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In!$A$58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In!$F$58:$F$65</c:f>
              <c:numCache>
                <c:formatCode>0.0%</c:formatCode>
                <c:ptCount val="8"/>
                <c:pt idx="0">
                  <c:v>0.54364206456224717</c:v>
                </c:pt>
                <c:pt idx="1">
                  <c:v>0.77546179715042318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In!$A$66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In!$F$66:$F$73</c:f>
              <c:numCache>
                <c:formatCode>0.0%</c:formatCode>
                <c:ptCount val="8"/>
                <c:pt idx="0">
                  <c:v>0.73681728468377206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274048"/>
        <c:axId val="144814080"/>
      </c:lineChart>
      <c:catAx>
        <c:axId val="1342740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44814080"/>
        <c:crosses val="autoZero"/>
        <c:auto val="1"/>
        <c:lblAlgn val="ctr"/>
        <c:lblOffset val="100"/>
        <c:noMultiLvlLbl val="0"/>
      </c:catAx>
      <c:valAx>
        <c:axId val="14481408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34274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60604897736639"/>
          <c:y val="0.18022891632392235"/>
          <c:w val="0.21768673213576639"/>
          <c:h val="0.755578506816698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</a:t>
            </a:r>
            <a:r>
              <a:rPr lang="en-US" baseline="0"/>
              <a:t> Pax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In!$G$2:$G$9</c:f>
              <c:numCache>
                <c:formatCode>0.0%</c:formatCode>
                <c:ptCount val="8"/>
                <c:pt idx="0">
                  <c:v>0.63681592039800994</c:v>
                </c:pt>
                <c:pt idx="1">
                  <c:v>0.13557213930348258</c:v>
                </c:pt>
                <c:pt idx="2">
                  <c:v>8.3333333333333329E-2</c:v>
                </c:pt>
                <c:pt idx="3">
                  <c:v>6.7164179104477612E-2</c:v>
                </c:pt>
                <c:pt idx="4">
                  <c:v>8.2089552238805971E-2</c:v>
                </c:pt>
                <c:pt idx="5">
                  <c:v>6.3432835820895525E-2</c:v>
                </c:pt>
                <c:pt idx="6">
                  <c:v>5.4726368159203981E-2</c:v>
                </c:pt>
                <c:pt idx="7">
                  <c:v>6.2189054726368161E-2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In!$A$10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In!$G$10:$G$17</c:f>
              <c:numCache>
                <c:formatCode>0.0%</c:formatCode>
                <c:ptCount val="8"/>
                <c:pt idx="0">
                  <c:v>0.64224137931034486</c:v>
                </c:pt>
                <c:pt idx="1">
                  <c:v>9.4827586206896547E-2</c:v>
                </c:pt>
                <c:pt idx="2">
                  <c:v>5.3879310344827583E-2</c:v>
                </c:pt>
                <c:pt idx="3">
                  <c:v>3.8793103448275863E-2</c:v>
                </c:pt>
                <c:pt idx="4">
                  <c:v>2.1551724137931036E-2</c:v>
                </c:pt>
                <c:pt idx="5">
                  <c:v>2.3706896551724137E-2</c:v>
                </c:pt>
                <c:pt idx="6">
                  <c:v>2.5862068965517241E-2</c:v>
                </c:pt>
                <c:pt idx="7">
                  <c:v>2.1551724137931036E-2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In!$G$18:$G$25</c:f>
              <c:numCache>
                <c:formatCode>0.0%</c:formatCode>
                <c:ptCount val="8"/>
                <c:pt idx="0">
                  <c:v>0.77729729729729735</c:v>
                </c:pt>
                <c:pt idx="1">
                  <c:v>0.04</c:v>
                </c:pt>
                <c:pt idx="2">
                  <c:v>3.6756756756756756E-2</c:v>
                </c:pt>
                <c:pt idx="3">
                  <c:v>2.9189189189189189E-2</c:v>
                </c:pt>
                <c:pt idx="4">
                  <c:v>3.135135135135135E-2</c:v>
                </c:pt>
                <c:pt idx="5">
                  <c:v>2.1621621621621623E-2</c:v>
                </c:pt>
                <c:pt idx="6">
                  <c:v>2.7027027027027029E-2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In!$A$26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In!$G$26:$G$33</c:f>
              <c:numCache>
                <c:formatCode>0.0%</c:formatCode>
                <c:ptCount val="8"/>
                <c:pt idx="0">
                  <c:v>0.86650831353919244</c:v>
                </c:pt>
                <c:pt idx="1">
                  <c:v>3.1828978622327794E-2</c:v>
                </c:pt>
                <c:pt idx="2">
                  <c:v>1.7577197149643706E-2</c:v>
                </c:pt>
                <c:pt idx="3">
                  <c:v>1.5201900237529691E-2</c:v>
                </c:pt>
                <c:pt idx="4">
                  <c:v>1.66270783847981E-2</c:v>
                </c:pt>
                <c:pt idx="5">
                  <c:v>1.1876484560570071E-2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In!$A$34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In!$G$34:$G$41</c:f>
              <c:numCache>
                <c:formatCode>0.0%</c:formatCode>
                <c:ptCount val="8"/>
                <c:pt idx="0">
                  <c:v>0.59223300970873782</c:v>
                </c:pt>
                <c:pt idx="1">
                  <c:v>0.10019417475728155</c:v>
                </c:pt>
                <c:pt idx="2">
                  <c:v>5.8252427184466021E-2</c:v>
                </c:pt>
                <c:pt idx="3">
                  <c:v>4.0776699029126215E-2</c:v>
                </c:pt>
                <c:pt idx="4">
                  <c:v>2.9514563106796118E-2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In!$A$42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In!$G$42:$G$49</c:f>
              <c:numCache>
                <c:formatCode>0.0%</c:formatCode>
                <c:ptCount val="8"/>
                <c:pt idx="0">
                  <c:v>0.83249196879302434</c:v>
                </c:pt>
                <c:pt idx="1">
                  <c:v>0.104176227627352</c:v>
                </c:pt>
                <c:pt idx="2">
                  <c:v>7.2510325837540163E-2</c:v>
                </c:pt>
                <c:pt idx="3">
                  <c:v>3.4878384580082605E-2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In!$A$50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In!$G$50:$G$57</c:f>
              <c:numCache>
                <c:formatCode>0.0%</c:formatCode>
                <c:ptCount val="8"/>
                <c:pt idx="0">
                  <c:v>0.85770855332629359</c:v>
                </c:pt>
                <c:pt idx="1">
                  <c:v>9.0813093980992604E-2</c:v>
                </c:pt>
                <c:pt idx="2">
                  <c:v>4.9630411826821541E-2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In!$A$58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In!$G$58:$G$65</c:f>
              <c:numCache>
                <c:formatCode>0.0%</c:formatCode>
                <c:ptCount val="8"/>
                <c:pt idx="0">
                  <c:v>0.62116263879817113</c:v>
                </c:pt>
                <c:pt idx="1">
                  <c:v>6.9235793598954931E-2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In!$A$66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In!$G$66:$G$73</c:f>
              <c:numCache>
                <c:formatCode>0.0%</c:formatCode>
                <c:ptCount val="8"/>
                <c:pt idx="0">
                  <c:v>0.33686917389906784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63136"/>
        <c:axId val="120765440"/>
      </c:lineChart>
      <c:catAx>
        <c:axId val="120763136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765440"/>
        <c:crosses val="autoZero"/>
        <c:auto val="1"/>
        <c:lblAlgn val="ctr"/>
        <c:lblOffset val="100"/>
        <c:noMultiLvlLbl val="0"/>
      </c:catAx>
      <c:valAx>
        <c:axId val="12076544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763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11645235110115"/>
          <c:y val="0.19426657441878342"/>
          <c:w val="0.21163042694157835"/>
          <c:h val="0.7452183748997902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RR1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In!$H$2:$H$9</c:f>
              <c:numCache>
                <c:formatCode>0.0%</c:formatCode>
                <c:ptCount val="8"/>
                <c:pt idx="0">
                  <c:v>0.63681592039800994</c:v>
                </c:pt>
                <c:pt idx="1">
                  <c:v>0.67039800995024879</c:v>
                </c:pt>
                <c:pt idx="2">
                  <c:v>0.69776119402985071</c:v>
                </c:pt>
                <c:pt idx="3">
                  <c:v>0.70024875621890548</c:v>
                </c:pt>
                <c:pt idx="4">
                  <c:v>0.70522388059701491</c:v>
                </c:pt>
                <c:pt idx="5">
                  <c:v>0.70522388059701491</c:v>
                </c:pt>
                <c:pt idx="6">
                  <c:v>0.70771144278606968</c:v>
                </c:pt>
                <c:pt idx="7">
                  <c:v>0.71019900497512434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In!$A$10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In!$H$10:$H$17</c:f>
              <c:numCache>
                <c:formatCode>0.0%</c:formatCode>
                <c:ptCount val="8"/>
                <c:pt idx="0">
                  <c:v>0.64224137931034486</c:v>
                </c:pt>
                <c:pt idx="1">
                  <c:v>0.67025862068965514</c:v>
                </c:pt>
                <c:pt idx="2">
                  <c:v>0.67887931034482762</c:v>
                </c:pt>
                <c:pt idx="3">
                  <c:v>0.68103448275862066</c:v>
                </c:pt>
                <c:pt idx="4">
                  <c:v>0.68318965517241381</c:v>
                </c:pt>
                <c:pt idx="5">
                  <c:v>0.69181034482758619</c:v>
                </c:pt>
                <c:pt idx="6">
                  <c:v>0.69612068965517238</c:v>
                </c:pt>
                <c:pt idx="7">
                  <c:v>0.69827586206896552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In!$H$18:$H$25</c:f>
              <c:numCache>
                <c:formatCode>0.0%</c:formatCode>
                <c:ptCount val="8"/>
                <c:pt idx="0">
                  <c:v>0.77729729729729735</c:v>
                </c:pt>
                <c:pt idx="1">
                  <c:v>0.78594594594594591</c:v>
                </c:pt>
                <c:pt idx="2">
                  <c:v>0.79243243243243244</c:v>
                </c:pt>
                <c:pt idx="3">
                  <c:v>0.79675675675675672</c:v>
                </c:pt>
                <c:pt idx="4">
                  <c:v>0.80108108108108111</c:v>
                </c:pt>
                <c:pt idx="5">
                  <c:v>0.80216216216216218</c:v>
                </c:pt>
                <c:pt idx="6">
                  <c:v>0.80432432432432432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In!$A$26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In!$H$26:$H$33</c:f>
              <c:numCache>
                <c:formatCode>0.0%</c:formatCode>
                <c:ptCount val="8"/>
                <c:pt idx="0">
                  <c:v>0.86650831353919244</c:v>
                </c:pt>
                <c:pt idx="1">
                  <c:v>0.87220902612826601</c:v>
                </c:pt>
                <c:pt idx="2">
                  <c:v>0.87458432304038003</c:v>
                </c:pt>
                <c:pt idx="3">
                  <c:v>0.8750593824228029</c:v>
                </c:pt>
                <c:pt idx="4">
                  <c:v>0.87790973871733968</c:v>
                </c:pt>
                <c:pt idx="5">
                  <c:v>0.87885985748218531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In!$A$34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In!$H$34:$H$41</c:f>
              <c:numCache>
                <c:formatCode>0.0%</c:formatCode>
                <c:ptCount val="8"/>
                <c:pt idx="0">
                  <c:v>0.59223300970873782</c:v>
                </c:pt>
                <c:pt idx="1">
                  <c:v>0.62368932038834957</c:v>
                </c:pt>
                <c:pt idx="2">
                  <c:v>0.6310679611650486</c:v>
                </c:pt>
                <c:pt idx="3">
                  <c:v>0.63417475728155337</c:v>
                </c:pt>
                <c:pt idx="4">
                  <c:v>0.63689320388349513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In!$A$42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In!$H$42:$H$49</c:f>
              <c:numCache>
                <c:formatCode>0.0%</c:formatCode>
                <c:ptCount val="8"/>
                <c:pt idx="0">
                  <c:v>0.83249196879302434</c:v>
                </c:pt>
                <c:pt idx="1">
                  <c:v>0.84947223497016977</c:v>
                </c:pt>
                <c:pt idx="2">
                  <c:v>0.85314364387333641</c:v>
                </c:pt>
                <c:pt idx="3">
                  <c:v>0.85406149609912807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In!$A$50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In!$H$50:$H$57</c:f>
              <c:numCache>
                <c:formatCode>0.0%</c:formatCode>
                <c:ptCount val="8"/>
                <c:pt idx="0">
                  <c:v>0.85770855332629359</c:v>
                </c:pt>
                <c:pt idx="1">
                  <c:v>0.87275607180570225</c:v>
                </c:pt>
                <c:pt idx="2">
                  <c:v>0.87697993664202745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In!$A$58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In!$H$58:$H$65</c:f>
              <c:numCache>
                <c:formatCode>0.0%</c:formatCode>
                <c:ptCount val="8"/>
                <c:pt idx="0">
                  <c:v>0.62116263879817113</c:v>
                </c:pt>
                <c:pt idx="1">
                  <c:v>0.64043109079033311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In!$A$66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In!$H$66:$H$73</c:f>
              <c:numCache>
                <c:formatCode>0.0%</c:formatCode>
                <c:ptCount val="8"/>
                <c:pt idx="0">
                  <c:v>0.33686917389906784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045760"/>
        <c:axId val="121047296"/>
      </c:lineChart>
      <c:catAx>
        <c:axId val="121045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047296"/>
        <c:crosses val="autoZero"/>
        <c:auto val="1"/>
        <c:lblAlgn val="ctr"/>
        <c:lblOffset val="100"/>
        <c:noMultiLvlLbl val="0"/>
      </c:catAx>
      <c:valAx>
        <c:axId val="121047296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045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31028234290088"/>
          <c:y val="0.19682526268836417"/>
          <c:w val="0.2129824987702319"/>
          <c:h val="0.738982160452256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RR2 - Pax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In!$I$2:$I$9</c:f>
              <c:numCache>
                <c:formatCode>0.0%</c:formatCode>
                <c:ptCount val="8"/>
                <c:pt idx="0">
                  <c:v>2.9064609902475618</c:v>
                </c:pt>
                <c:pt idx="1">
                  <c:v>0.45880220055013754</c:v>
                </c:pt>
                <c:pt idx="2">
                  <c:v>0.25400881470367592</c:v>
                </c:pt>
                <c:pt idx="3">
                  <c:v>0.25818954738684669</c:v>
                </c:pt>
                <c:pt idx="4">
                  <c:v>0.36929544886221555</c:v>
                </c:pt>
                <c:pt idx="5">
                  <c:v>0.23373030757689423</c:v>
                </c:pt>
                <c:pt idx="6">
                  <c:v>0.2313703425856464</c:v>
                </c:pt>
                <c:pt idx="7">
                  <c:v>0.26125281320330085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In!$A$10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In!$I$10:$I$17</c:f>
              <c:numCache>
                <c:formatCode>0.0%</c:formatCode>
                <c:ptCount val="8"/>
                <c:pt idx="0">
                  <c:v>2.2058903278286355</c:v>
                </c:pt>
                <c:pt idx="1">
                  <c:v>0.57116295885034019</c:v>
                </c:pt>
                <c:pt idx="2">
                  <c:v>0.17018941496985113</c:v>
                </c:pt>
                <c:pt idx="3">
                  <c:v>9.5262688995338865E-2</c:v>
                </c:pt>
                <c:pt idx="4">
                  <c:v>6.462317137729344E-2</c:v>
                </c:pt>
                <c:pt idx="5">
                  <c:v>7.0975738873323091E-2</c:v>
                </c:pt>
                <c:pt idx="6">
                  <c:v>8.344846285943007E-2</c:v>
                </c:pt>
                <c:pt idx="7">
                  <c:v>3.4680886777104937E-2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In!$I$18:$I$25</c:f>
              <c:numCache>
                <c:formatCode>0.0%</c:formatCode>
                <c:ptCount val="8"/>
                <c:pt idx="0">
                  <c:v>2.2657156118458608</c:v>
                </c:pt>
                <c:pt idx="1">
                  <c:v>0.14367187541679782</c:v>
                </c:pt>
                <c:pt idx="2">
                  <c:v>0.1017333454260274</c:v>
                </c:pt>
                <c:pt idx="3">
                  <c:v>5.9426699601474599E-2</c:v>
                </c:pt>
                <c:pt idx="4">
                  <c:v>9.1735532780981746E-2</c:v>
                </c:pt>
                <c:pt idx="5">
                  <c:v>6.0072236063614684E-2</c:v>
                </c:pt>
                <c:pt idx="6">
                  <c:v>6.8640265470201287E-2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In!$A$26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In!$I$26:$I$33</c:f>
              <c:numCache>
                <c:formatCode>0.0%</c:formatCode>
                <c:ptCount val="8"/>
                <c:pt idx="0">
                  <c:v>1.9488900715916699</c:v>
                </c:pt>
                <c:pt idx="1">
                  <c:v>0.17694759672887303</c:v>
                </c:pt>
                <c:pt idx="2">
                  <c:v>7.4235582948478027E-2</c:v>
                </c:pt>
                <c:pt idx="3">
                  <c:v>8.7312079019806463E-2</c:v>
                </c:pt>
                <c:pt idx="4">
                  <c:v>8.1503482296656188E-2</c:v>
                </c:pt>
                <c:pt idx="5">
                  <c:v>5.5167361981446825E-2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In!$A$34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In!$I$34:$I$41</c:f>
              <c:numCache>
                <c:formatCode>0.0%</c:formatCode>
                <c:ptCount val="8"/>
                <c:pt idx="0">
                  <c:v>1.924159484799697</c:v>
                </c:pt>
                <c:pt idx="1">
                  <c:v>0.52695015310793325</c:v>
                </c:pt>
                <c:pt idx="2">
                  <c:v>0.37980869400511413</c:v>
                </c:pt>
                <c:pt idx="3">
                  <c:v>0.30927171133630077</c:v>
                </c:pt>
                <c:pt idx="4">
                  <c:v>0.15115067714745714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In!$A$42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In!$I$42:$I$49</c:f>
              <c:numCache>
                <c:formatCode>0.0%</c:formatCode>
                <c:ptCount val="8"/>
                <c:pt idx="0">
                  <c:v>2.1726473694370947</c:v>
                </c:pt>
                <c:pt idx="1">
                  <c:v>0.52365405798253484</c:v>
                </c:pt>
                <c:pt idx="2">
                  <c:v>0.36825609520673169</c:v>
                </c:pt>
                <c:pt idx="3">
                  <c:v>0.17109730754817684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In!$A$50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In!$I$50:$I$57</c:f>
              <c:numCache>
                <c:formatCode>0.0%</c:formatCode>
                <c:ptCount val="8"/>
                <c:pt idx="0">
                  <c:v>1.7050419301744395</c:v>
                </c:pt>
                <c:pt idx="1">
                  <c:v>0.40765230127159163</c:v>
                </c:pt>
                <c:pt idx="2">
                  <c:v>0.22830348985606166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In!$A$58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In!$I$58:$I$65</c:f>
              <c:numCache>
                <c:formatCode>0.0%</c:formatCode>
                <c:ptCount val="8"/>
                <c:pt idx="0">
                  <c:v>1.2807639939485629</c:v>
                </c:pt>
                <c:pt idx="1">
                  <c:v>0.31257564296520424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In!$A$66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In!$I$66:$I$73</c:f>
              <c:numCache>
                <c:formatCode>0.0%</c:formatCode>
                <c:ptCount val="8"/>
                <c:pt idx="0">
                  <c:v>0.81317078895637118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230464"/>
        <c:axId val="121232000"/>
      </c:lineChart>
      <c:catAx>
        <c:axId val="1212304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232000"/>
        <c:crosses val="autoZero"/>
        <c:auto val="1"/>
        <c:lblAlgn val="ctr"/>
        <c:lblOffset val="100"/>
        <c:noMultiLvlLbl val="0"/>
      </c:catAx>
      <c:valAx>
        <c:axId val="12123200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230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69918062101794"/>
          <c:y val="0.16637257162938315"/>
          <c:w val="0.2140476986716616"/>
          <c:h val="0.773112377689190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In!$A$2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In!$J$2:$J$9</c:f>
              <c:numCache>
                <c:formatCode>0.0%</c:formatCode>
                <c:ptCount val="8"/>
                <c:pt idx="0">
                  <c:v>2.9064609902475618</c:v>
                </c:pt>
                <c:pt idx="1">
                  <c:v>3.3652631907976995</c:v>
                </c:pt>
                <c:pt idx="2">
                  <c:v>3.6192720055013754</c:v>
                </c:pt>
                <c:pt idx="3">
                  <c:v>3.8774615528882221</c:v>
                </c:pt>
                <c:pt idx="4">
                  <c:v>4.2467570017504377</c:v>
                </c:pt>
                <c:pt idx="5">
                  <c:v>4.4804873093273319</c:v>
                </c:pt>
                <c:pt idx="6">
                  <c:v>4.711857651912978</c:v>
                </c:pt>
                <c:pt idx="7">
                  <c:v>4.973110465116279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In!$A$10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In!$J$10:$J$17</c:f>
              <c:numCache>
                <c:formatCode>0.0%</c:formatCode>
                <c:ptCount val="8"/>
                <c:pt idx="0">
                  <c:v>2.2058903278286355</c:v>
                </c:pt>
                <c:pt idx="1">
                  <c:v>2.7770532866789757</c:v>
                </c:pt>
                <c:pt idx="2">
                  <c:v>2.9472427016488272</c:v>
                </c:pt>
                <c:pt idx="3">
                  <c:v>3.0425053906441657</c:v>
                </c:pt>
                <c:pt idx="4">
                  <c:v>3.1071285620214595</c:v>
                </c:pt>
                <c:pt idx="5">
                  <c:v>3.1781043008947822</c:v>
                </c:pt>
                <c:pt idx="6">
                  <c:v>3.2615527637542123</c:v>
                </c:pt>
                <c:pt idx="7">
                  <c:v>3.2962336505313172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In!$A$18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In!$J$18:$J$25</c:f>
              <c:numCache>
                <c:formatCode>0.0%</c:formatCode>
                <c:ptCount val="8"/>
                <c:pt idx="0">
                  <c:v>2.2657156118458608</c:v>
                </c:pt>
                <c:pt idx="1">
                  <c:v>2.4093874872626588</c:v>
                </c:pt>
                <c:pt idx="2">
                  <c:v>2.511120832688686</c:v>
                </c:pt>
                <c:pt idx="3">
                  <c:v>2.5705475322901608</c:v>
                </c:pt>
                <c:pt idx="4">
                  <c:v>2.6622830650711422</c:v>
                </c:pt>
                <c:pt idx="5">
                  <c:v>2.722355301134757</c:v>
                </c:pt>
                <c:pt idx="6">
                  <c:v>2.7909955666049582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In!$A$26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In!$J$26:$J$33</c:f>
              <c:numCache>
                <c:formatCode>0.0%</c:formatCode>
                <c:ptCount val="8"/>
                <c:pt idx="0">
                  <c:v>1.9488900715916699</c:v>
                </c:pt>
                <c:pt idx="1">
                  <c:v>2.1258376683205431</c:v>
                </c:pt>
                <c:pt idx="2">
                  <c:v>2.2000732512690209</c:v>
                </c:pt>
                <c:pt idx="3">
                  <c:v>2.2873853302888274</c:v>
                </c:pt>
                <c:pt idx="4">
                  <c:v>2.3688888125854834</c:v>
                </c:pt>
                <c:pt idx="5">
                  <c:v>2.4240561745669305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In!$A$34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In!$J$34:$J$41</c:f>
              <c:numCache>
                <c:formatCode>0.0%</c:formatCode>
                <c:ptCount val="8"/>
                <c:pt idx="0">
                  <c:v>1.924159484799697</c:v>
                </c:pt>
                <c:pt idx="1">
                  <c:v>2.45110963790763</c:v>
                </c:pt>
                <c:pt idx="2">
                  <c:v>2.8309183319127444</c:v>
                </c:pt>
                <c:pt idx="3">
                  <c:v>3.1401900432490448</c:v>
                </c:pt>
                <c:pt idx="4">
                  <c:v>3.2913407203965024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In!$A$42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In!$J$42:$J$49</c:f>
              <c:numCache>
                <c:formatCode>0.0%</c:formatCode>
                <c:ptCount val="8"/>
                <c:pt idx="0">
                  <c:v>2.1726473694370947</c:v>
                </c:pt>
                <c:pt idx="1">
                  <c:v>2.6963014274196295</c:v>
                </c:pt>
                <c:pt idx="2">
                  <c:v>3.0645575226263611</c:v>
                </c:pt>
                <c:pt idx="3">
                  <c:v>3.2356548301745383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In!$A$50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In!$J$50:$J$57</c:f>
              <c:numCache>
                <c:formatCode>0.0%</c:formatCode>
                <c:ptCount val="8"/>
                <c:pt idx="0">
                  <c:v>1.7050419301744395</c:v>
                </c:pt>
                <c:pt idx="1">
                  <c:v>2.1126942314460311</c:v>
                </c:pt>
                <c:pt idx="2">
                  <c:v>2.3409977213020929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In!$A$58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In!$J$58:$J$65</c:f>
              <c:numCache>
                <c:formatCode>0.0%</c:formatCode>
                <c:ptCount val="8"/>
                <c:pt idx="0">
                  <c:v>1.2807639939485629</c:v>
                </c:pt>
                <c:pt idx="1">
                  <c:v>1.5933396369137671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In!$A$66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In!$B$2:$B$9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In!$J$66:$J$73</c:f>
              <c:numCache>
                <c:formatCode>0.0%</c:formatCode>
                <c:ptCount val="8"/>
                <c:pt idx="0">
                  <c:v>0.81317078895637118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721088"/>
        <c:axId val="149722624"/>
      </c:lineChart>
      <c:catAx>
        <c:axId val="149721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49722624"/>
        <c:crosses val="autoZero"/>
        <c:auto val="1"/>
        <c:lblAlgn val="ctr"/>
        <c:lblOffset val="100"/>
        <c:noMultiLvlLbl val="0"/>
      </c:catAx>
      <c:valAx>
        <c:axId val="149722624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49721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31028234290088"/>
          <c:y val="0.18022891632392235"/>
          <c:w val="0.2129824987702319"/>
          <c:h val="0.755578506816698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Driver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TOTAL!$A$2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TOTAL!$F$2:$F$9</c:f>
              <c:numCache>
                <c:formatCode>0.0%</c:formatCode>
                <c:ptCount val="8"/>
                <c:pt idx="0">
                  <c:v>0.98866353242335003</c:v>
                </c:pt>
                <c:pt idx="1">
                  <c:v>1.3553524546185762</c:v>
                </c:pt>
                <c:pt idx="2">
                  <c:v>1.6423841304229381</c:v>
                </c:pt>
                <c:pt idx="3">
                  <c:v>1.8014668332599177</c:v>
                </c:pt>
                <c:pt idx="4">
                  <c:v>2.1955429841062282</c:v>
                </c:pt>
                <c:pt idx="5">
                  <c:v>2.5212577236380493</c:v>
                </c:pt>
                <c:pt idx="6">
                  <c:v>2.8366952109981098</c:v>
                </c:pt>
                <c:pt idx="7">
                  <c:v>3.2218091251360956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TOTAL!$A$10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TOTAL!$F$10:$F$17</c:f>
              <c:numCache>
                <c:formatCode>0.0%</c:formatCode>
                <c:ptCount val="8"/>
                <c:pt idx="0">
                  <c:v>0.53218157306463842</c:v>
                </c:pt>
                <c:pt idx="1">
                  <c:v>0.93373322961100436</c:v>
                </c:pt>
                <c:pt idx="2">
                  <c:v>1.2566685223623622</c:v>
                </c:pt>
                <c:pt idx="3">
                  <c:v>1.64657845352957</c:v>
                </c:pt>
                <c:pt idx="4">
                  <c:v>1.9622900513818788</c:v>
                </c:pt>
                <c:pt idx="5">
                  <c:v>2.2880887686168676</c:v>
                </c:pt>
                <c:pt idx="6">
                  <c:v>2.5236404571156097</c:v>
                </c:pt>
                <c:pt idx="7">
                  <c:v>2.6690655527576745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TOTAL!$F$18:$F$25</c:f>
              <c:numCache>
                <c:formatCode>0.0%</c:formatCode>
                <c:ptCount val="8"/>
                <c:pt idx="0">
                  <c:v>0.42019586249114765</c:v>
                </c:pt>
                <c:pt idx="1">
                  <c:v>0.75422888334073535</c:v>
                </c:pt>
                <c:pt idx="2">
                  <c:v>1.0115748520603522</c:v>
                </c:pt>
                <c:pt idx="3">
                  <c:v>1.2086744247458319</c:v>
                </c:pt>
                <c:pt idx="4">
                  <c:v>1.4357272749096759</c:v>
                </c:pt>
                <c:pt idx="5">
                  <c:v>1.5921104355967399</c:v>
                </c:pt>
                <c:pt idx="6">
                  <c:v>1.731538302265007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TOTAL!$A$26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TOTAL!$F$26:$F$33</c:f>
              <c:numCache>
                <c:formatCode>0.0%</c:formatCode>
                <c:ptCount val="8"/>
                <c:pt idx="0">
                  <c:v>0.41344264417164678</c:v>
                </c:pt>
                <c:pt idx="1">
                  <c:v>0.69936614096783245</c:v>
                </c:pt>
                <c:pt idx="2">
                  <c:v>1.0203499385126535</c:v>
                </c:pt>
                <c:pt idx="3">
                  <c:v>1.2469038424197967</c:v>
                </c:pt>
                <c:pt idx="4">
                  <c:v>1.4393182455610452</c:v>
                </c:pt>
                <c:pt idx="5">
                  <c:v>1.5643606394684042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TOTAL!$A$34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TOTAL!$F$34:$F$41</c:f>
              <c:numCache>
                <c:formatCode>0.0%</c:formatCode>
                <c:ptCount val="8"/>
                <c:pt idx="0">
                  <c:v>0.77327793917413867</c:v>
                </c:pt>
                <c:pt idx="1">
                  <c:v>1.2717053704203347</c:v>
                </c:pt>
                <c:pt idx="2">
                  <c:v>1.6872439183550538</c:v>
                </c:pt>
                <c:pt idx="3">
                  <c:v>2.0300090040345604</c:v>
                </c:pt>
                <c:pt idx="4">
                  <c:v>2.2114897128120825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TOTAL!$A$42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TOTAL!$F$42:$F$49</c:f>
              <c:numCache>
                <c:formatCode>0.0%</c:formatCode>
                <c:ptCount val="8"/>
                <c:pt idx="0">
                  <c:v>0.68449283514209402</c:v>
                </c:pt>
                <c:pt idx="1">
                  <c:v>1.2991937278918113</c:v>
                </c:pt>
                <c:pt idx="2">
                  <c:v>1.7812650395841856</c:v>
                </c:pt>
                <c:pt idx="3">
                  <c:v>2.0157795317275067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TOTAL!$A$50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TOTAL!$F$50:$F$57</c:f>
              <c:numCache>
                <c:formatCode>0.0%</c:formatCode>
                <c:ptCount val="8"/>
                <c:pt idx="0">
                  <c:v>0.49645702883281223</c:v>
                </c:pt>
                <c:pt idx="1">
                  <c:v>0.916041642246326</c:v>
                </c:pt>
                <c:pt idx="2">
                  <c:v>1.1807234236272588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TOTAL!$A$58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TOTAL!$F$58:$F$65</c:f>
              <c:numCache>
                <c:formatCode>0.0%</c:formatCode>
                <c:ptCount val="8"/>
                <c:pt idx="0">
                  <c:v>0.63583866673153733</c:v>
                </c:pt>
                <c:pt idx="1">
                  <c:v>1.1971507048047025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TOTAL!$A$66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TOTAL!$F$66:$F$73</c:f>
              <c:numCache>
                <c:formatCode>0.0%</c:formatCode>
                <c:ptCount val="8"/>
                <c:pt idx="0">
                  <c:v>0.58784600155491396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302464"/>
        <c:axId val="146859904"/>
      </c:lineChart>
      <c:catAx>
        <c:axId val="1463024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46859904"/>
        <c:crosses val="autoZero"/>
        <c:auto val="1"/>
        <c:lblAlgn val="ctr"/>
        <c:lblOffset val="100"/>
        <c:noMultiLvlLbl val="0"/>
      </c:catAx>
      <c:valAx>
        <c:axId val="146859904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46302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34865258903228"/>
          <c:y val="0.18868777386090338"/>
          <c:w val="0.21408799361113251"/>
          <c:h val="0.7507971754576703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'My + Sg'!$A$2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Sg'!$C$2:$C$9</c:f>
              <c:numCache>
                <c:formatCode>0.0%</c:formatCode>
                <c:ptCount val="8"/>
                <c:pt idx="0">
                  <c:v>0.66149068322981364</c:v>
                </c:pt>
                <c:pt idx="1">
                  <c:v>0.16149068322981366</c:v>
                </c:pt>
                <c:pt idx="2">
                  <c:v>9.627329192546584E-2</c:v>
                </c:pt>
                <c:pt idx="3">
                  <c:v>3.7267080745341616E-2</c:v>
                </c:pt>
                <c:pt idx="4">
                  <c:v>5.2795031055900624E-2</c:v>
                </c:pt>
                <c:pt idx="5">
                  <c:v>4.3478260869565216E-2</c:v>
                </c:pt>
                <c:pt idx="6">
                  <c:v>8.0745341614906832E-2</c:v>
                </c:pt>
                <c:pt idx="7">
                  <c:v>8.3850931677018639E-2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'My + Sg'!$A$10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Sg'!$C$10:$C$17</c:f>
              <c:numCache>
                <c:formatCode>0.0%</c:formatCode>
                <c:ptCount val="8"/>
                <c:pt idx="0">
                  <c:v>0.2976939203354298</c:v>
                </c:pt>
                <c:pt idx="1">
                  <c:v>7.337526205450734E-2</c:v>
                </c:pt>
                <c:pt idx="2">
                  <c:v>2.7253668763102725E-2</c:v>
                </c:pt>
                <c:pt idx="3">
                  <c:v>3.3542976939203356E-2</c:v>
                </c:pt>
                <c:pt idx="4">
                  <c:v>5.2410901467505239E-2</c:v>
                </c:pt>
                <c:pt idx="5">
                  <c:v>3.5639412997903561E-2</c:v>
                </c:pt>
                <c:pt idx="6">
                  <c:v>2.7253668763102725E-2</c:v>
                </c:pt>
                <c:pt idx="7">
                  <c:v>1.6771488469601678E-2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'My + Sg'!$A$18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Sg'!$C$18:$C$25</c:f>
              <c:numCache>
                <c:formatCode>0.0%</c:formatCode>
                <c:ptCount val="8"/>
                <c:pt idx="0">
                  <c:v>0.12045889101338432</c:v>
                </c:pt>
                <c:pt idx="1">
                  <c:v>1.5296367112810707E-2</c:v>
                </c:pt>
                <c:pt idx="2">
                  <c:v>1.1472275334608031E-2</c:v>
                </c:pt>
                <c:pt idx="3">
                  <c:v>9.5602294455066923E-3</c:v>
                </c:pt>
                <c:pt idx="4">
                  <c:v>9.5602294455066923E-3</c:v>
                </c:pt>
                <c:pt idx="5">
                  <c:v>3.8240917782026767E-3</c:v>
                </c:pt>
                <c:pt idx="6">
                  <c:v>7.6481835564053535E-3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'My + Sg'!$A$26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Sg'!$C$26:$C$33</c:f>
              <c:numCache>
                <c:formatCode>0.0%</c:formatCode>
                <c:ptCount val="8"/>
                <c:pt idx="0">
                  <c:v>6.4814814814814811E-2</c:v>
                </c:pt>
                <c:pt idx="1">
                  <c:v>9.2592592592592587E-3</c:v>
                </c:pt>
                <c:pt idx="2">
                  <c:v>6.1728395061728392E-3</c:v>
                </c:pt>
                <c:pt idx="3">
                  <c:v>1.2345679012345678E-2</c:v>
                </c:pt>
                <c:pt idx="4">
                  <c:v>9.2592592592592587E-3</c:v>
                </c:pt>
                <c:pt idx="5">
                  <c:v>9.2592592592592587E-3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'My + Sg'!$A$34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Sg'!$C$34:$C$41</c:f>
              <c:numCache>
                <c:formatCode>0.0%</c:formatCode>
                <c:ptCount val="8"/>
                <c:pt idx="0">
                  <c:v>0.13183279742765272</c:v>
                </c:pt>
                <c:pt idx="1">
                  <c:v>7.3954983922829579E-2</c:v>
                </c:pt>
                <c:pt idx="2">
                  <c:v>5.1446945337620578E-2</c:v>
                </c:pt>
                <c:pt idx="3">
                  <c:v>3.8585209003215437E-2</c:v>
                </c:pt>
                <c:pt idx="4">
                  <c:v>4.8231511254019289E-2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'My + Sg'!$A$42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Sg'!$C$42:$C$49</c:f>
              <c:numCache>
                <c:formatCode>0.0%</c:formatCode>
                <c:ptCount val="8"/>
                <c:pt idx="0">
                  <c:v>0.14393939393939395</c:v>
                </c:pt>
                <c:pt idx="1">
                  <c:v>2.7272727272727271E-2</c:v>
                </c:pt>
                <c:pt idx="2">
                  <c:v>1.0606060606060607E-2</c:v>
                </c:pt>
                <c:pt idx="3">
                  <c:v>1.9696969696969695E-2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'My + Sg'!$A$50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Sg'!$C$50:$C$57</c:f>
              <c:numCache>
                <c:formatCode>0.0%</c:formatCode>
                <c:ptCount val="8"/>
                <c:pt idx="0">
                  <c:v>0.19027484143763213</c:v>
                </c:pt>
                <c:pt idx="1">
                  <c:v>0.11839323467230443</c:v>
                </c:pt>
                <c:pt idx="2">
                  <c:v>8.6680761099365747E-2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'My + Sg'!$A$58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Sg'!$C$58:$C$65</c:f>
              <c:numCache>
                <c:formatCode>0.0%</c:formatCode>
                <c:ptCount val="8"/>
                <c:pt idx="0">
                  <c:v>0.11141304347826086</c:v>
                </c:pt>
                <c:pt idx="1">
                  <c:v>9.2391304347826081E-2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'My + Sg'!$A$66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Sg'!$C$66:$C$73</c:f>
              <c:numCache>
                <c:formatCode>0.0%</c:formatCode>
                <c:ptCount val="8"/>
                <c:pt idx="0">
                  <c:v>0.20918367346938777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80224"/>
        <c:axId val="120981760"/>
      </c:lineChart>
      <c:catAx>
        <c:axId val="1209802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981760"/>
        <c:crosses val="autoZero"/>
        <c:auto val="1"/>
        <c:lblAlgn val="ctr"/>
        <c:lblOffset val="100"/>
        <c:noMultiLvlLbl val="0"/>
      </c:catAx>
      <c:valAx>
        <c:axId val="12098176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980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0309096726462"/>
          <c:y val="0.19254723324873646"/>
          <c:w val="0.21466457880372458"/>
          <c:h val="0.74148977245612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</a:t>
            </a:r>
            <a:r>
              <a:rPr lang="en-US" baseline="0"/>
              <a:t> </a:t>
            </a:r>
            <a:r>
              <a:rPr lang="en-US"/>
              <a:t>Accumulated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'My + Sg'!$A$2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Sg'!$D$2:$D$9</c:f>
              <c:numCache>
                <c:formatCode>0.0%</c:formatCode>
                <c:ptCount val="8"/>
                <c:pt idx="0">
                  <c:v>0.66149068322981364</c:v>
                </c:pt>
                <c:pt idx="1">
                  <c:v>0.68944099378881984</c:v>
                </c:pt>
                <c:pt idx="2">
                  <c:v>0.70186335403726707</c:v>
                </c:pt>
                <c:pt idx="3">
                  <c:v>0.70186335403726707</c:v>
                </c:pt>
                <c:pt idx="4">
                  <c:v>0.70186335403726707</c:v>
                </c:pt>
                <c:pt idx="5">
                  <c:v>0.70186335403726707</c:v>
                </c:pt>
                <c:pt idx="6">
                  <c:v>0.70186335403726707</c:v>
                </c:pt>
                <c:pt idx="7">
                  <c:v>0.70496894409937894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'My + Sg'!$A$10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Sg'!$D$10:$D$17</c:f>
              <c:numCache>
                <c:formatCode>0.0%</c:formatCode>
                <c:ptCount val="8"/>
                <c:pt idx="0">
                  <c:v>0.2976939203354298</c:v>
                </c:pt>
                <c:pt idx="1">
                  <c:v>0.31656184486373168</c:v>
                </c:pt>
                <c:pt idx="2">
                  <c:v>0.3249475890985325</c:v>
                </c:pt>
                <c:pt idx="3">
                  <c:v>0.33542976939203356</c:v>
                </c:pt>
                <c:pt idx="4">
                  <c:v>0.35639412997903563</c:v>
                </c:pt>
                <c:pt idx="5">
                  <c:v>0.36058700209643607</c:v>
                </c:pt>
                <c:pt idx="6">
                  <c:v>0.36058700209643607</c:v>
                </c:pt>
                <c:pt idx="7">
                  <c:v>0.36058700209643607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'My + Sg'!$A$18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Sg'!$D$18:$D$25</c:f>
              <c:numCache>
                <c:formatCode>0.0%</c:formatCode>
                <c:ptCount val="8"/>
                <c:pt idx="0">
                  <c:v>0.12045889101338432</c:v>
                </c:pt>
                <c:pt idx="1">
                  <c:v>0.12810707456978968</c:v>
                </c:pt>
                <c:pt idx="2">
                  <c:v>0.13001912045889102</c:v>
                </c:pt>
                <c:pt idx="3">
                  <c:v>0.13384321223709369</c:v>
                </c:pt>
                <c:pt idx="4">
                  <c:v>0.13575525812619502</c:v>
                </c:pt>
                <c:pt idx="5">
                  <c:v>0.13575525812619502</c:v>
                </c:pt>
                <c:pt idx="6">
                  <c:v>0.13766730401529637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'My + Sg'!$A$26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Sg'!$D$26:$D$33</c:f>
              <c:numCache>
                <c:formatCode>0.0%</c:formatCode>
                <c:ptCount val="8"/>
                <c:pt idx="0">
                  <c:v>6.4814814814814811E-2</c:v>
                </c:pt>
                <c:pt idx="1">
                  <c:v>7.098765432098765E-2</c:v>
                </c:pt>
                <c:pt idx="2">
                  <c:v>7.716049382716049E-2</c:v>
                </c:pt>
                <c:pt idx="3">
                  <c:v>8.3333333333333329E-2</c:v>
                </c:pt>
                <c:pt idx="4">
                  <c:v>8.6419753086419748E-2</c:v>
                </c:pt>
                <c:pt idx="5">
                  <c:v>8.9506172839506168E-2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'My + Sg'!$A$34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Sg'!$D$34:$D$41</c:f>
              <c:numCache>
                <c:formatCode>0.0%</c:formatCode>
                <c:ptCount val="8"/>
                <c:pt idx="0">
                  <c:v>0.13183279742765272</c:v>
                </c:pt>
                <c:pt idx="1">
                  <c:v>0.17363344051446947</c:v>
                </c:pt>
                <c:pt idx="2">
                  <c:v>0.18327974276527331</c:v>
                </c:pt>
                <c:pt idx="3">
                  <c:v>0.18327974276527331</c:v>
                </c:pt>
                <c:pt idx="4">
                  <c:v>0.18971061093247588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'My + Sg'!$A$42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Sg'!$D$42:$D$49</c:f>
              <c:numCache>
                <c:formatCode>0.0%</c:formatCode>
                <c:ptCount val="8"/>
                <c:pt idx="0">
                  <c:v>0.14393939393939395</c:v>
                </c:pt>
                <c:pt idx="1">
                  <c:v>0.16060606060606061</c:v>
                </c:pt>
                <c:pt idx="2">
                  <c:v>0.16363636363636364</c:v>
                </c:pt>
                <c:pt idx="3">
                  <c:v>0.17272727272727273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'My + Sg'!$A$50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Sg'!$D$50:$D$57</c:f>
              <c:numCache>
                <c:formatCode>0.0%</c:formatCode>
                <c:ptCount val="8"/>
                <c:pt idx="0">
                  <c:v>0.19027484143763213</c:v>
                </c:pt>
                <c:pt idx="1">
                  <c:v>0.22410147991543342</c:v>
                </c:pt>
                <c:pt idx="2">
                  <c:v>0.23678646934460887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'My + Sg'!$A$58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Sg'!$D$58:$D$65</c:f>
              <c:numCache>
                <c:formatCode>0.0%</c:formatCode>
                <c:ptCount val="8"/>
                <c:pt idx="0">
                  <c:v>0.11141304347826086</c:v>
                </c:pt>
                <c:pt idx="1">
                  <c:v>0.15760869565217392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'My + Sg'!$A$66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Sg'!$D$66:$D$73</c:f>
              <c:numCache>
                <c:formatCode>0.0%</c:formatCode>
                <c:ptCount val="8"/>
                <c:pt idx="0">
                  <c:v>0.20918367346938777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352192"/>
        <c:axId val="121353728"/>
      </c:lineChart>
      <c:catAx>
        <c:axId val="121352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353728"/>
        <c:crosses val="autoZero"/>
        <c:auto val="1"/>
        <c:lblAlgn val="ctr"/>
        <c:lblOffset val="100"/>
        <c:noMultiLvlLbl val="0"/>
      </c:catAx>
      <c:valAx>
        <c:axId val="12135372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352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371618878570037"/>
          <c:y val="0.17872946549411445"/>
          <c:w val="0.20652640149113086"/>
          <c:h val="0.751675412626016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</a:t>
            </a:r>
            <a:r>
              <a:rPr lang="en-US" baseline="0"/>
              <a:t> - Driver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'My + Sg'!$A$2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Sg'!$E$2:$E$9</c:f>
              <c:numCache>
                <c:formatCode>0.0%</c:formatCode>
                <c:ptCount val="8"/>
                <c:pt idx="0">
                  <c:v>1.5295162367816466</c:v>
                </c:pt>
                <c:pt idx="1">
                  <c:v>0.40923533149756408</c:v>
                </c:pt>
                <c:pt idx="2">
                  <c:v>0.42134163231388394</c:v>
                </c:pt>
                <c:pt idx="3">
                  <c:v>0.21054861258208007</c:v>
                </c:pt>
                <c:pt idx="4">
                  <c:v>0.41485669594121194</c:v>
                </c:pt>
                <c:pt idx="5">
                  <c:v>0.35204405846219022</c:v>
                </c:pt>
                <c:pt idx="6">
                  <c:v>0.99623612989425314</c:v>
                </c:pt>
                <c:pt idx="7">
                  <c:v>1.3306014045264205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'My + Sg'!$A$10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Sg'!$E$10:$E$17</c:f>
              <c:numCache>
                <c:formatCode>0.0%</c:formatCode>
                <c:ptCount val="8"/>
                <c:pt idx="0">
                  <c:v>0.61221410248119168</c:v>
                </c:pt>
                <c:pt idx="1">
                  <c:v>0.31410463687512125</c:v>
                </c:pt>
                <c:pt idx="2">
                  <c:v>0.18861152428377417</c:v>
                </c:pt>
                <c:pt idx="3">
                  <c:v>0.18932289982538963</c:v>
                </c:pt>
                <c:pt idx="4">
                  <c:v>0.16622475155748129</c:v>
                </c:pt>
                <c:pt idx="5">
                  <c:v>0.25312035180754056</c:v>
                </c:pt>
                <c:pt idx="6">
                  <c:v>0.23966888702062988</c:v>
                </c:pt>
                <c:pt idx="7">
                  <c:v>0.20988812002845503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'My + Sg'!$A$18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Sg'!$E$18:$E$25</c:f>
              <c:numCache>
                <c:formatCode>0.0%</c:formatCode>
                <c:ptCount val="8"/>
                <c:pt idx="0">
                  <c:v>9.3886499492777317E-2</c:v>
                </c:pt>
                <c:pt idx="1">
                  <c:v>9.4779379092364835E-3</c:v>
                </c:pt>
                <c:pt idx="2">
                  <c:v>9.3018771431206352E-3</c:v>
                </c:pt>
                <c:pt idx="3">
                  <c:v>9.0545536859578963E-3</c:v>
                </c:pt>
                <c:pt idx="4">
                  <c:v>1.6151479329627672E-2</c:v>
                </c:pt>
                <c:pt idx="5">
                  <c:v>1.3741123603041659E-2</c:v>
                </c:pt>
                <c:pt idx="6">
                  <c:v>1.2512890163233481E-2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'My + Sg'!$A$26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Sg'!$E$26:$E$33</c:f>
              <c:numCache>
                <c:formatCode>0.0%</c:formatCode>
                <c:ptCount val="8"/>
                <c:pt idx="0">
                  <c:v>6.9824100032252465E-2</c:v>
                </c:pt>
                <c:pt idx="1">
                  <c:v>5.0710794651053163E-3</c:v>
                </c:pt>
                <c:pt idx="2">
                  <c:v>5.9493388245217957E-3</c:v>
                </c:pt>
                <c:pt idx="3">
                  <c:v>5.4332994268985538E-3</c:v>
                </c:pt>
                <c:pt idx="4">
                  <c:v>1.8408713126752177E-3</c:v>
                </c:pt>
                <c:pt idx="5">
                  <c:v>1.4935371027364974E-2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'My + Sg'!$A$34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Sg'!$E$34:$E$41</c:f>
              <c:numCache>
                <c:formatCode>0.0%</c:formatCode>
                <c:ptCount val="8"/>
                <c:pt idx="0">
                  <c:v>0.1955274292251539</c:v>
                </c:pt>
                <c:pt idx="1">
                  <c:v>6.8014672501770512E-2</c:v>
                </c:pt>
                <c:pt idx="2">
                  <c:v>7.4442971544789266E-2</c:v>
                </c:pt>
                <c:pt idx="3">
                  <c:v>6.6888812217399993E-2</c:v>
                </c:pt>
                <c:pt idx="4">
                  <c:v>9.5988668761008922E-2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'My + Sg'!$A$42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Sg'!$E$42:$E$49</c:f>
              <c:numCache>
                <c:formatCode>0.0%</c:formatCode>
                <c:ptCount val="8"/>
                <c:pt idx="0">
                  <c:v>0.24443345422573909</c:v>
                </c:pt>
                <c:pt idx="1">
                  <c:v>7.6959006484229042E-2</c:v>
                </c:pt>
                <c:pt idx="2">
                  <c:v>5.3791625453346523E-2</c:v>
                </c:pt>
                <c:pt idx="3">
                  <c:v>8.5564347730519838E-2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'My + Sg'!$A$50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Sg'!$E$50:$E$57</c:f>
              <c:numCache>
                <c:formatCode>0.0%</c:formatCode>
                <c:ptCount val="8"/>
                <c:pt idx="0">
                  <c:v>1.130541247994596</c:v>
                </c:pt>
                <c:pt idx="1">
                  <c:v>1.2099833938472797</c:v>
                </c:pt>
                <c:pt idx="2">
                  <c:v>0.74879675757831632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'My + Sg'!$A$58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Sg'!$E$58:$E$65</c:f>
              <c:numCache>
                <c:formatCode>0.0%</c:formatCode>
                <c:ptCount val="8"/>
                <c:pt idx="0">
                  <c:v>0.39551665512247342</c:v>
                </c:pt>
                <c:pt idx="1">
                  <c:v>0.26337132422391535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'My + Sg'!$A$66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Sg'!$E$66:$E$73</c:f>
              <c:numCache>
                <c:formatCode>0.0%</c:formatCode>
                <c:ptCount val="8"/>
                <c:pt idx="0">
                  <c:v>0.46500742462392664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891904"/>
        <c:axId val="151468672"/>
      </c:lineChart>
      <c:catAx>
        <c:axId val="1508919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51468672"/>
        <c:crosses val="autoZero"/>
        <c:auto val="1"/>
        <c:lblAlgn val="ctr"/>
        <c:lblOffset val="100"/>
        <c:noMultiLvlLbl val="0"/>
      </c:catAx>
      <c:valAx>
        <c:axId val="15146867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50891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61363794256298"/>
          <c:y val="0.19254723324873646"/>
          <c:w val="0.21708185053380782"/>
          <c:h val="0.74148977245612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Driver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'My + Sg'!$A$2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Sg'!$F$2:$F$9</c:f>
              <c:numCache>
                <c:formatCode>0.0%</c:formatCode>
                <c:ptCount val="8"/>
                <c:pt idx="0">
                  <c:v>1.5295162367816466</c:v>
                </c:pt>
                <c:pt idx="1">
                  <c:v>1.9387515682792107</c:v>
                </c:pt>
                <c:pt idx="2">
                  <c:v>2.3600932005930946</c:v>
                </c:pt>
                <c:pt idx="3">
                  <c:v>2.5706418131751749</c:v>
                </c:pt>
                <c:pt idx="4">
                  <c:v>2.9854985091163866</c:v>
                </c:pt>
                <c:pt idx="5">
                  <c:v>3.337542567578577</c:v>
                </c:pt>
                <c:pt idx="6">
                  <c:v>4.3337786974728303</c:v>
                </c:pt>
                <c:pt idx="7">
                  <c:v>5.6643801019992503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'My + Sg'!$A$10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Sg'!$F$10:$F$17</c:f>
              <c:numCache>
                <c:formatCode>0.0%</c:formatCode>
                <c:ptCount val="8"/>
                <c:pt idx="0">
                  <c:v>0.61221410248119168</c:v>
                </c:pt>
                <c:pt idx="1">
                  <c:v>0.92631873935631293</c:v>
                </c:pt>
                <c:pt idx="2">
                  <c:v>1.1149302636400871</c:v>
                </c:pt>
                <c:pt idx="3">
                  <c:v>1.3042531634654768</c:v>
                </c:pt>
                <c:pt idx="4">
                  <c:v>1.4704779150229581</c:v>
                </c:pt>
                <c:pt idx="5">
                  <c:v>1.7235982668304985</c:v>
                </c:pt>
                <c:pt idx="6">
                  <c:v>1.9632671538511286</c:v>
                </c:pt>
                <c:pt idx="7">
                  <c:v>2.1731552738795834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'My + Sg'!$A$18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Sg'!$F$18:$F$25</c:f>
              <c:numCache>
                <c:formatCode>0.0%</c:formatCode>
                <c:ptCount val="8"/>
                <c:pt idx="0">
                  <c:v>9.3886499492777317E-2</c:v>
                </c:pt>
                <c:pt idx="1">
                  <c:v>0.1033644374020138</c:v>
                </c:pt>
                <c:pt idx="2">
                  <c:v>0.11266631454513444</c:v>
                </c:pt>
                <c:pt idx="3">
                  <c:v>0.12172086823109234</c:v>
                </c:pt>
                <c:pt idx="4">
                  <c:v>0.13787234756072</c:v>
                </c:pt>
                <c:pt idx="5">
                  <c:v>0.15161347116376167</c:v>
                </c:pt>
                <c:pt idx="6">
                  <c:v>0.16412636132699515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'My + Sg'!$A$26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Sg'!$F$26:$F$33</c:f>
              <c:numCache>
                <c:formatCode>0.0%</c:formatCode>
                <c:ptCount val="8"/>
                <c:pt idx="0">
                  <c:v>6.9824100032252465E-2</c:v>
                </c:pt>
                <c:pt idx="1">
                  <c:v>7.4895179497357772E-2</c:v>
                </c:pt>
                <c:pt idx="2">
                  <c:v>8.0844518321879569E-2</c:v>
                </c:pt>
                <c:pt idx="3">
                  <c:v>8.6277817748778129E-2</c:v>
                </c:pt>
                <c:pt idx="4">
                  <c:v>8.8118689061453342E-2</c:v>
                </c:pt>
                <c:pt idx="5">
                  <c:v>0.10305406008881832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'My + Sg'!$A$34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Sg'!$F$34:$F$41</c:f>
              <c:numCache>
                <c:formatCode>0.0%</c:formatCode>
                <c:ptCount val="8"/>
                <c:pt idx="0">
                  <c:v>0.1955274292251539</c:v>
                </c:pt>
                <c:pt idx="1">
                  <c:v>0.26354210172692438</c:v>
                </c:pt>
                <c:pt idx="2">
                  <c:v>0.33798507327171368</c:v>
                </c:pt>
                <c:pt idx="3">
                  <c:v>0.40487388548911368</c:v>
                </c:pt>
                <c:pt idx="4">
                  <c:v>0.5008625542501226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'My + Sg'!$A$42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Sg'!$F$42:$F$49</c:f>
              <c:numCache>
                <c:formatCode>0.0%</c:formatCode>
                <c:ptCount val="8"/>
                <c:pt idx="0">
                  <c:v>0.24443345422573909</c:v>
                </c:pt>
                <c:pt idx="1">
                  <c:v>0.32139246070996813</c:v>
                </c:pt>
                <c:pt idx="2">
                  <c:v>0.37518408616331467</c:v>
                </c:pt>
                <c:pt idx="3">
                  <c:v>0.46074843389383446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'My + Sg'!$A$50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Sg'!$F$50:$F$57</c:f>
              <c:numCache>
                <c:formatCode>0.0%</c:formatCode>
                <c:ptCount val="8"/>
                <c:pt idx="0">
                  <c:v>1.130541247994596</c:v>
                </c:pt>
                <c:pt idx="1">
                  <c:v>2.3405246418418755</c:v>
                </c:pt>
                <c:pt idx="2">
                  <c:v>3.089321399420192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'My + Sg'!$A$58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Sg'!$F$58:$F$65</c:f>
              <c:numCache>
                <c:formatCode>0.0%</c:formatCode>
                <c:ptCount val="8"/>
                <c:pt idx="0">
                  <c:v>0.39551665512247342</c:v>
                </c:pt>
                <c:pt idx="1">
                  <c:v>0.65888797934638876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'My + Sg'!$A$66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Sg'!$F$66:$F$73</c:f>
              <c:numCache>
                <c:formatCode>0.0%</c:formatCode>
                <c:ptCount val="8"/>
                <c:pt idx="0">
                  <c:v>0.46500742462392664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758016"/>
        <c:axId val="156760320"/>
      </c:lineChart>
      <c:catAx>
        <c:axId val="156758016"/>
        <c:scaling>
          <c:orientation val="minMax"/>
        </c:scaling>
        <c:delete val="0"/>
        <c:axPos val="b"/>
        <c:majorTickMark val="none"/>
        <c:minorTickMark val="none"/>
        <c:tickLblPos val="nextTo"/>
        <c:crossAx val="156760320"/>
        <c:crosses val="autoZero"/>
        <c:auto val="1"/>
        <c:lblAlgn val="ctr"/>
        <c:lblOffset val="100"/>
        <c:noMultiLvlLbl val="0"/>
      </c:catAx>
      <c:valAx>
        <c:axId val="15676032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56758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901195542016587"/>
          <c:y val="0.17872946549411445"/>
          <c:w val="0.21123063485666535"/>
          <c:h val="0.751675412626016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</a:t>
            </a:r>
            <a:r>
              <a:rPr lang="en-US" baseline="0"/>
              <a:t> Pax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'My + Sg'!$A$2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Sg'!$G$2:$G$9</c:f>
              <c:numCache>
                <c:formatCode>0.0%</c:formatCode>
                <c:ptCount val="8"/>
                <c:pt idx="0">
                  <c:v>0.60114503816793896</c:v>
                </c:pt>
                <c:pt idx="1">
                  <c:v>0.20419847328244276</c:v>
                </c:pt>
                <c:pt idx="2">
                  <c:v>0.1316793893129771</c:v>
                </c:pt>
                <c:pt idx="3">
                  <c:v>6.2977099236641215E-2</c:v>
                </c:pt>
                <c:pt idx="4">
                  <c:v>8.2061068702290074E-2</c:v>
                </c:pt>
                <c:pt idx="5">
                  <c:v>6.1068702290076333E-2</c:v>
                </c:pt>
                <c:pt idx="6">
                  <c:v>0.18702290076335878</c:v>
                </c:pt>
                <c:pt idx="7">
                  <c:v>0.18797709923664122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'My + Sg'!$A$10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Sg'!$G$10:$G$17</c:f>
              <c:numCache>
                <c:formatCode>0.0%</c:formatCode>
                <c:ptCount val="8"/>
                <c:pt idx="0">
                  <c:v>0.79206212251941333</c:v>
                </c:pt>
                <c:pt idx="1">
                  <c:v>6.8162208800690252E-2</c:v>
                </c:pt>
                <c:pt idx="2">
                  <c:v>1.6393442622950821E-2</c:v>
                </c:pt>
                <c:pt idx="3">
                  <c:v>1.9844693701466781E-2</c:v>
                </c:pt>
                <c:pt idx="4">
                  <c:v>3.9689387402933561E-2</c:v>
                </c:pt>
                <c:pt idx="5">
                  <c:v>4.9180327868852458E-2</c:v>
                </c:pt>
                <c:pt idx="6">
                  <c:v>3.0198446937014668E-2</c:v>
                </c:pt>
                <c:pt idx="7">
                  <c:v>2.5021570319240724E-2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'My + Sg'!$A$18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Sg'!$G$18:$G$25</c:f>
              <c:numCache>
                <c:formatCode>0.0%</c:formatCode>
                <c:ptCount val="8"/>
                <c:pt idx="0">
                  <c:v>0.89294554455445541</c:v>
                </c:pt>
                <c:pt idx="1">
                  <c:v>3.094059405940594E-2</c:v>
                </c:pt>
                <c:pt idx="2">
                  <c:v>1.547029702970297E-2</c:v>
                </c:pt>
                <c:pt idx="3">
                  <c:v>9.2821782178217817E-3</c:v>
                </c:pt>
                <c:pt idx="4">
                  <c:v>1.6707920792079209E-2</c:v>
                </c:pt>
                <c:pt idx="5">
                  <c:v>1.3613861386138614E-2</c:v>
                </c:pt>
                <c:pt idx="6">
                  <c:v>1.1757425742574257E-2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'My + Sg'!$A$26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Sg'!$G$26:$G$33</c:f>
              <c:numCache>
                <c:formatCode>0.0%</c:formatCode>
                <c:ptCount val="8"/>
                <c:pt idx="0">
                  <c:v>0.96147403685092125</c:v>
                </c:pt>
                <c:pt idx="1">
                  <c:v>2.7638190954773871E-2</c:v>
                </c:pt>
                <c:pt idx="2">
                  <c:v>1.0887772194304857E-2</c:v>
                </c:pt>
                <c:pt idx="3">
                  <c:v>1.2562814070351759E-2</c:v>
                </c:pt>
                <c:pt idx="4">
                  <c:v>1.7587939698492462E-2</c:v>
                </c:pt>
                <c:pt idx="5">
                  <c:v>7.537688442211055E-3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'My + Sg'!$A$34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Sg'!$G$34:$G$41</c:f>
              <c:numCache>
                <c:formatCode>0.0%</c:formatCode>
                <c:ptCount val="8"/>
                <c:pt idx="0">
                  <c:v>0.91098901098901097</c:v>
                </c:pt>
                <c:pt idx="1">
                  <c:v>5.1648351648351645E-2</c:v>
                </c:pt>
                <c:pt idx="2">
                  <c:v>6.5934065934065936E-2</c:v>
                </c:pt>
                <c:pt idx="3">
                  <c:v>4.7252747252747251E-2</c:v>
                </c:pt>
                <c:pt idx="4">
                  <c:v>3.5164835164835165E-2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'My + Sg'!$A$42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Sg'!$G$42:$G$49</c:f>
              <c:numCache>
                <c:formatCode>0.0%</c:formatCode>
                <c:ptCount val="8"/>
                <c:pt idx="0">
                  <c:v>0.84463107378524294</c:v>
                </c:pt>
                <c:pt idx="1">
                  <c:v>3.1193761247750449E-2</c:v>
                </c:pt>
                <c:pt idx="2">
                  <c:v>1.6796640671865627E-2</c:v>
                </c:pt>
                <c:pt idx="3">
                  <c:v>2.0995800839832032E-2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'My + Sg'!$A$50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Sg'!$G$50:$G$57</c:f>
              <c:numCache>
                <c:formatCode>0.0%</c:formatCode>
                <c:ptCount val="8"/>
                <c:pt idx="0">
                  <c:v>0.8736998514115899</c:v>
                </c:pt>
                <c:pt idx="1">
                  <c:v>9.9554234769687958E-2</c:v>
                </c:pt>
                <c:pt idx="2">
                  <c:v>8.0237741456166425E-2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'My + Sg'!$A$58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Sg'!$G$58:$G$65</c:f>
              <c:numCache>
                <c:formatCode>0.0%</c:formatCode>
                <c:ptCount val="8"/>
                <c:pt idx="0">
                  <c:v>0.86372007366482506</c:v>
                </c:pt>
                <c:pt idx="1">
                  <c:v>8.7476979742173111E-2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'My + Sg'!$A$66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Sg'!$G$66:$G$73</c:f>
              <c:numCache>
                <c:formatCode>0.0%</c:formatCode>
                <c:ptCount val="8"/>
                <c:pt idx="0">
                  <c:v>0.79549718574108819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84768"/>
        <c:axId val="120799232"/>
      </c:lineChart>
      <c:catAx>
        <c:axId val="12078476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799232"/>
        <c:crosses val="autoZero"/>
        <c:auto val="1"/>
        <c:lblAlgn val="ctr"/>
        <c:lblOffset val="100"/>
        <c:noMultiLvlLbl val="0"/>
      </c:catAx>
      <c:valAx>
        <c:axId val="12079923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784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019636621247966"/>
          <c:y val="0.19254723324873646"/>
          <c:w val="0.21949912226389107"/>
          <c:h val="0.74148977245612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RR1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'My + Sg'!$A$2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Sg'!$H$2:$H$9</c:f>
              <c:numCache>
                <c:formatCode>0.0%</c:formatCode>
                <c:ptCount val="8"/>
                <c:pt idx="0">
                  <c:v>0.60114503816793896</c:v>
                </c:pt>
                <c:pt idx="1">
                  <c:v>0.67652671755725191</c:v>
                </c:pt>
                <c:pt idx="2">
                  <c:v>0.70038167938931295</c:v>
                </c:pt>
                <c:pt idx="3">
                  <c:v>0.70610687022900764</c:v>
                </c:pt>
                <c:pt idx="4">
                  <c:v>0.71183206106870234</c:v>
                </c:pt>
                <c:pt idx="5">
                  <c:v>0.71469465648854957</c:v>
                </c:pt>
                <c:pt idx="6">
                  <c:v>0.7395038167938931</c:v>
                </c:pt>
                <c:pt idx="7">
                  <c:v>0.74618320610687028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'My + Sg'!$A$10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Sg'!$H$10:$H$17</c:f>
              <c:numCache>
                <c:formatCode>0.0%</c:formatCode>
                <c:ptCount val="8"/>
                <c:pt idx="0">
                  <c:v>0.79206212251941333</c:v>
                </c:pt>
                <c:pt idx="1">
                  <c:v>0.80414150129421913</c:v>
                </c:pt>
                <c:pt idx="2">
                  <c:v>0.80414150129421913</c:v>
                </c:pt>
                <c:pt idx="3">
                  <c:v>0.80672993960310613</c:v>
                </c:pt>
                <c:pt idx="4">
                  <c:v>0.81018119068162209</c:v>
                </c:pt>
                <c:pt idx="5">
                  <c:v>0.81622088006902505</c:v>
                </c:pt>
                <c:pt idx="6">
                  <c:v>0.81622088006902505</c:v>
                </c:pt>
                <c:pt idx="7">
                  <c:v>0.81708369283865401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'My + Sg'!$A$18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Sg'!$H$18:$H$25</c:f>
              <c:numCache>
                <c:formatCode>0.0%</c:formatCode>
                <c:ptCount val="8"/>
                <c:pt idx="0">
                  <c:v>0.89294554455445541</c:v>
                </c:pt>
                <c:pt idx="1">
                  <c:v>0.89665841584158412</c:v>
                </c:pt>
                <c:pt idx="2">
                  <c:v>0.89789603960396036</c:v>
                </c:pt>
                <c:pt idx="3">
                  <c:v>0.89789603960396036</c:v>
                </c:pt>
                <c:pt idx="4">
                  <c:v>0.89975247524752477</c:v>
                </c:pt>
                <c:pt idx="5">
                  <c:v>0.89975247524752477</c:v>
                </c:pt>
                <c:pt idx="6">
                  <c:v>0.89975247524752477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'My + Sg'!$A$26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Sg'!$H$26:$H$33</c:f>
              <c:numCache>
                <c:formatCode>0.0%</c:formatCode>
                <c:ptCount val="8"/>
                <c:pt idx="0">
                  <c:v>0.96147403685092125</c:v>
                </c:pt>
                <c:pt idx="1">
                  <c:v>0.96398659966499167</c:v>
                </c:pt>
                <c:pt idx="2">
                  <c:v>0.96649916247906198</c:v>
                </c:pt>
                <c:pt idx="3">
                  <c:v>0.96733668341708545</c:v>
                </c:pt>
                <c:pt idx="4">
                  <c:v>0.96817420435510892</c:v>
                </c:pt>
                <c:pt idx="5">
                  <c:v>0.96901172529313229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'My + Sg'!$A$34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Sg'!$H$34:$H$41</c:f>
              <c:numCache>
                <c:formatCode>0.0%</c:formatCode>
                <c:ptCount val="8"/>
                <c:pt idx="0">
                  <c:v>0.91098901098901097</c:v>
                </c:pt>
                <c:pt idx="1">
                  <c:v>0.92747252747252751</c:v>
                </c:pt>
                <c:pt idx="2">
                  <c:v>0.9296703296703297</c:v>
                </c:pt>
                <c:pt idx="3">
                  <c:v>0.93296703296703298</c:v>
                </c:pt>
                <c:pt idx="4">
                  <c:v>0.93516483516483517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'My + Sg'!$A$42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Sg'!$H$42:$H$49</c:f>
              <c:numCache>
                <c:formatCode>0.0%</c:formatCode>
                <c:ptCount val="8"/>
                <c:pt idx="0">
                  <c:v>0.84463107378524294</c:v>
                </c:pt>
                <c:pt idx="1">
                  <c:v>0.85002999400119972</c:v>
                </c:pt>
                <c:pt idx="2">
                  <c:v>0.85122975404919021</c:v>
                </c:pt>
                <c:pt idx="3">
                  <c:v>0.85422915416916612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'My + Sg'!$A$50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Sg'!$H$50:$H$57</c:f>
              <c:numCache>
                <c:formatCode>0.0%</c:formatCode>
                <c:ptCount val="8"/>
                <c:pt idx="0">
                  <c:v>0.8736998514115899</c:v>
                </c:pt>
                <c:pt idx="1">
                  <c:v>0.88781575037147098</c:v>
                </c:pt>
                <c:pt idx="2">
                  <c:v>0.89524517087667166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'My + Sg'!$A$58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Sg'!$H$58:$H$65</c:f>
              <c:numCache>
                <c:formatCode>0.0%</c:formatCode>
                <c:ptCount val="8"/>
                <c:pt idx="0">
                  <c:v>0.86372007366482506</c:v>
                </c:pt>
                <c:pt idx="1">
                  <c:v>0.88029465930018413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'My + Sg'!$A$66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Sg'!$H$66:$H$73</c:f>
              <c:numCache>
                <c:formatCode>0.0%</c:formatCode>
                <c:ptCount val="8"/>
                <c:pt idx="0">
                  <c:v>0.79549718574108819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364480"/>
        <c:axId val="121366016"/>
      </c:lineChart>
      <c:catAx>
        <c:axId val="1213644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366016"/>
        <c:crosses val="autoZero"/>
        <c:auto val="1"/>
        <c:lblAlgn val="ctr"/>
        <c:lblOffset val="100"/>
        <c:noMultiLvlLbl val="0"/>
      </c:catAx>
      <c:valAx>
        <c:axId val="121366016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364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901195542016587"/>
          <c:y val="0.17872946549411445"/>
          <c:w val="0.21123063485666535"/>
          <c:h val="0.751675412626016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RR2 - Pax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'My + Sg'!$A$2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Sg'!$I$2:$I$9</c:f>
              <c:numCache>
                <c:formatCode>0.0%</c:formatCode>
                <c:ptCount val="8"/>
                <c:pt idx="0">
                  <c:v>2.1215367472015396</c:v>
                </c:pt>
                <c:pt idx="1">
                  <c:v>0.67920275540697972</c:v>
                </c:pt>
                <c:pt idx="2">
                  <c:v>0.57486197639669756</c:v>
                </c:pt>
                <c:pt idx="3">
                  <c:v>0.28746897634604668</c:v>
                </c:pt>
                <c:pt idx="4">
                  <c:v>0.51289064478549362</c:v>
                </c:pt>
                <c:pt idx="5">
                  <c:v>0.34146279694068782</c:v>
                </c:pt>
                <c:pt idx="6">
                  <c:v>1.5371777338803627</c:v>
                </c:pt>
                <c:pt idx="7">
                  <c:v>2.2672339563389556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'My + Sg'!$A$10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Sg'!$I$10:$I$17</c:f>
              <c:numCache>
                <c:formatCode>0.0%</c:formatCode>
                <c:ptCount val="8"/>
                <c:pt idx="0">
                  <c:v>2.0482455356344853</c:v>
                </c:pt>
                <c:pt idx="1">
                  <c:v>0.3301932323972615</c:v>
                </c:pt>
                <c:pt idx="2">
                  <c:v>3.8199596017374826E-2</c:v>
                </c:pt>
                <c:pt idx="3">
                  <c:v>7.563055252667894E-2</c:v>
                </c:pt>
                <c:pt idx="4">
                  <c:v>9.2612123053822645E-2</c:v>
                </c:pt>
                <c:pt idx="5">
                  <c:v>0.1997032693992099</c:v>
                </c:pt>
                <c:pt idx="6">
                  <c:v>0.14139391881021754</c:v>
                </c:pt>
                <c:pt idx="7">
                  <c:v>0.13149098189228323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'My + Sg'!$A$18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Sg'!$I$18:$I$25</c:f>
              <c:numCache>
                <c:formatCode>0.0%</c:formatCode>
                <c:ptCount val="8"/>
                <c:pt idx="0">
                  <c:v>1.9428609937287424</c:v>
                </c:pt>
                <c:pt idx="1">
                  <c:v>5.8312389499805758E-2</c:v>
                </c:pt>
                <c:pt idx="2">
                  <c:v>2.9524859075088599E-2</c:v>
                </c:pt>
                <c:pt idx="3">
                  <c:v>2.1691733198024275E-2</c:v>
                </c:pt>
                <c:pt idx="4">
                  <c:v>4.3327968540644253E-2</c:v>
                </c:pt>
                <c:pt idx="5">
                  <c:v>4.3153546709373589E-2</c:v>
                </c:pt>
                <c:pt idx="6">
                  <c:v>2.7178092617992405E-2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'My + Sg'!$A$26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Sg'!$I$26:$I$33</c:f>
              <c:numCache>
                <c:formatCode>0.0%</c:formatCode>
                <c:ptCount val="8"/>
                <c:pt idx="0">
                  <c:v>1.9620806091047693</c:v>
                </c:pt>
                <c:pt idx="1">
                  <c:v>5.5129967917239571E-2</c:v>
                </c:pt>
                <c:pt idx="2">
                  <c:v>1.8641673915686881E-2</c:v>
                </c:pt>
                <c:pt idx="3">
                  <c:v>3.3326785831205394E-2</c:v>
                </c:pt>
                <c:pt idx="4">
                  <c:v>4.9508469661681209E-2</c:v>
                </c:pt>
                <c:pt idx="5">
                  <c:v>1.9810870724247271E-2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'My + Sg'!$A$34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Sg'!$I$34:$I$41</c:f>
              <c:numCache>
                <c:formatCode>0.0%</c:formatCode>
                <c:ptCount val="8"/>
                <c:pt idx="0">
                  <c:v>1.8214408205262211</c:v>
                </c:pt>
                <c:pt idx="1">
                  <c:v>7.0914109327279554E-2</c:v>
                </c:pt>
                <c:pt idx="2">
                  <c:v>0.1872968691306407</c:v>
                </c:pt>
                <c:pt idx="3">
                  <c:v>0.23720785902105213</c:v>
                </c:pt>
                <c:pt idx="4">
                  <c:v>0.17241829851867579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'My + Sg'!$A$42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Sg'!$I$42:$I$49</c:f>
              <c:numCache>
                <c:formatCode>0.0%</c:formatCode>
                <c:ptCount val="8"/>
                <c:pt idx="0">
                  <c:v>1.6203636243211021</c:v>
                </c:pt>
                <c:pt idx="1">
                  <c:v>0.1201980394754272</c:v>
                </c:pt>
                <c:pt idx="2">
                  <c:v>6.3418995893495825E-2</c:v>
                </c:pt>
                <c:pt idx="3">
                  <c:v>7.0406676380977612E-2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'My + Sg'!$A$50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Sg'!$I$50:$I$57</c:f>
              <c:numCache>
                <c:formatCode>0.0%</c:formatCode>
                <c:ptCount val="8"/>
                <c:pt idx="0">
                  <c:v>1.7633785942492013</c:v>
                </c:pt>
                <c:pt idx="1">
                  <c:v>0.89272719204827833</c:v>
                </c:pt>
                <c:pt idx="2">
                  <c:v>0.6241347177848775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'My + Sg'!$A$58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Sg'!$I$58:$I$65</c:f>
              <c:numCache>
                <c:formatCode>0.0%</c:formatCode>
                <c:ptCount val="8"/>
                <c:pt idx="0">
                  <c:v>1.3762814462850261</c:v>
                </c:pt>
                <c:pt idx="1">
                  <c:v>0.63390503466007098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'My + Sg'!$A$66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Sg'!$I$66:$I$73</c:f>
              <c:numCache>
                <c:formatCode>0.0%</c:formatCode>
                <c:ptCount val="8"/>
                <c:pt idx="0">
                  <c:v>1.1193569492475932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944512"/>
        <c:axId val="123400960"/>
      </c:lineChart>
      <c:catAx>
        <c:axId val="1229445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3400960"/>
        <c:crosses val="autoZero"/>
        <c:auto val="1"/>
        <c:lblAlgn val="ctr"/>
        <c:lblOffset val="100"/>
        <c:noMultiLvlLbl val="0"/>
      </c:catAx>
      <c:valAx>
        <c:axId val="12340096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2944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019636621247966"/>
          <c:y val="0.17050866575562351"/>
          <c:w val="0.21949912226389107"/>
          <c:h val="0.763528339949241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'My + Sg'!$A$2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Sg'!$J$2:$J$9</c:f>
              <c:numCache>
                <c:formatCode>0.0%</c:formatCode>
                <c:ptCount val="8"/>
                <c:pt idx="0">
                  <c:v>2.1215367472015396</c:v>
                </c:pt>
                <c:pt idx="1">
                  <c:v>2.8007395026085193</c:v>
                </c:pt>
                <c:pt idx="2">
                  <c:v>3.3756014790052169</c:v>
                </c:pt>
                <c:pt idx="3">
                  <c:v>3.6630704553512636</c:v>
                </c:pt>
                <c:pt idx="4">
                  <c:v>4.1759611001367576</c:v>
                </c:pt>
                <c:pt idx="5">
                  <c:v>4.5174238970774452</c:v>
                </c:pt>
                <c:pt idx="6">
                  <c:v>6.0546016309578077</c:v>
                </c:pt>
                <c:pt idx="7">
                  <c:v>8.3218355872967642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'My + Sg'!$A$10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Sg'!$J$10:$J$17</c:f>
              <c:numCache>
                <c:formatCode>0.0%</c:formatCode>
                <c:ptCount val="8"/>
                <c:pt idx="0">
                  <c:v>2.0482455356344853</c:v>
                </c:pt>
                <c:pt idx="1">
                  <c:v>2.3784387680317467</c:v>
                </c:pt>
                <c:pt idx="2">
                  <c:v>2.4166383640491214</c:v>
                </c:pt>
                <c:pt idx="3">
                  <c:v>2.4922689165758003</c:v>
                </c:pt>
                <c:pt idx="4">
                  <c:v>2.5848810396296229</c:v>
                </c:pt>
                <c:pt idx="5">
                  <c:v>2.7845843090288329</c:v>
                </c:pt>
                <c:pt idx="6">
                  <c:v>2.9259782278390505</c:v>
                </c:pt>
                <c:pt idx="7">
                  <c:v>3.0574692097313338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'My + Sg'!$A$18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Sg'!$J$18:$J$25</c:f>
              <c:numCache>
                <c:formatCode>0.0%</c:formatCode>
                <c:ptCount val="8"/>
                <c:pt idx="0">
                  <c:v>1.9428609937287424</c:v>
                </c:pt>
                <c:pt idx="1">
                  <c:v>2.0011733832285481</c:v>
                </c:pt>
                <c:pt idx="2">
                  <c:v>2.0306982423036368</c:v>
                </c:pt>
                <c:pt idx="3">
                  <c:v>2.052389975501661</c:v>
                </c:pt>
                <c:pt idx="4">
                  <c:v>2.0957179440423053</c:v>
                </c:pt>
                <c:pt idx="5">
                  <c:v>2.1388714907516788</c:v>
                </c:pt>
                <c:pt idx="6">
                  <c:v>2.1660495833696713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'My + Sg'!$A$26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Sg'!$J$26:$J$33</c:f>
              <c:numCache>
                <c:formatCode>0.0%</c:formatCode>
                <c:ptCount val="8"/>
                <c:pt idx="0">
                  <c:v>1.9620806091047693</c:v>
                </c:pt>
                <c:pt idx="1">
                  <c:v>2.0172105770220088</c:v>
                </c:pt>
                <c:pt idx="2">
                  <c:v>2.0358522509376957</c:v>
                </c:pt>
                <c:pt idx="3">
                  <c:v>2.0691790367689014</c:v>
                </c:pt>
                <c:pt idx="4">
                  <c:v>2.1186875064305823</c:v>
                </c:pt>
                <c:pt idx="5">
                  <c:v>2.1384983771548298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'My + Sg'!$A$34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Sg'!$J$34:$J$41</c:f>
              <c:numCache>
                <c:formatCode>0.0%</c:formatCode>
                <c:ptCount val="8"/>
                <c:pt idx="0">
                  <c:v>1.8214408205262211</c:v>
                </c:pt>
                <c:pt idx="1">
                  <c:v>1.8923549298535007</c:v>
                </c:pt>
                <c:pt idx="2">
                  <c:v>2.0796517989841417</c:v>
                </c:pt>
                <c:pt idx="3">
                  <c:v>2.3168596580051934</c:v>
                </c:pt>
                <c:pt idx="4">
                  <c:v>2.4892779565238694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'My + Sg'!$A$42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Sg'!$J$42:$J$49</c:f>
              <c:numCache>
                <c:formatCode>0.0%</c:formatCode>
                <c:ptCount val="8"/>
                <c:pt idx="0">
                  <c:v>1.6203636243211021</c:v>
                </c:pt>
                <c:pt idx="1">
                  <c:v>1.7405616637965293</c:v>
                </c:pt>
                <c:pt idx="2">
                  <c:v>1.8039806596900252</c:v>
                </c:pt>
                <c:pt idx="3">
                  <c:v>1.8743873360710028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'My + Sg'!$A$50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Sg'!$J$50:$J$57</c:f>
              <c:numCache>
                <c:formatCode>0.0%</c:formatCode>
                <c:ptCount val="8"/>
                <c:pt idx="0">
                  <c:v>1.7633785942492013</c:v>
                </c:pt>
                <c:pt idx="1">
                  <c:v>2.6561057862974797</c:v>
                </c:pt>
                <c:pt idx="2">
                  <c:v>3.2802405040823572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'My + Sg'!$A$58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Sg'!$J$58:$J$65</c:f>
              <c:numCache>
                <c:formatCode>0.0%</c:formatCode>
                <c:ptCount val="8"/>
                <c:pt idx="0">
                  <c:v>1.3762814462850261</c:v>
                </c:pt>
                <c:pt idx="1">
                  <c:v>2.0101864809450971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'My + Sg'!$A$66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'My + Sg'!$B$2:$B$9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'My + Sg'!$J$66:$J$73</c:f>
              <c:numCache>
                <c:formatCode>0.0%</c:formatCode>
                <c:ptCount val="8"/>
                <c:pt idx="0">
                  <c:v>1.1193569492475932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468608"/>
        <c:axId val="120470144"/>
      </c:lineChart>
      <c:catAx>
        <c:axId val="1204686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470144"/>
        <c:crosses val="autoZero"/>
        <c:auto val="1"/>
        <c:lblAlgn val="ctr"/>
        <c:lblOffset val="100"/>
        <c:noMultiLvlLbl val="0"/>
      </c:catAx>
      <c:valAx>
        <c:axId val="120470144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468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901195542016587"/>
          <c:y val="0.19512007303069648"/>
          <c:w val="0.21123063485666535"/>
          <c:h val="0.735284805089434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Mx!$A$2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Mx!$C$2:$C$9</c:f>
              <c:numCache>
                <c:formatCode>0.0%</c:formatCode>
                <c:ptCount val="8"/>
                <c:pt idx="0">
                  <c:v>0.26829268292682928</c:v>
                </c:pt>
                <c:pt idx="1">
                  <c:v>7.3170731707317069E-2</c:v>
                </c:pt>
                <c:pt idx="2">
                  <c:v>7.3170731707317069E-2</c:v>
                </c:pt>
                <c:pt idx="3">
                  <c:v>4.878048780487805E-2</c:v>
                </c:pt>
                <c:pt idx="4">
                  <c:v>0</c:v>
                </c:pt>
                <c:pt idx="5">
                  <c:v>0</c:v>
                </c:pt>
                <c:pt idx="6">
                  <c:v>2.4390243902439025E-2</c:v>
                </c:pt>
                <c:pt idx="7">
                  <c:v>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Mx!$A$10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Mx!$C$10:$C$17</c:f>
              <c:numCache>
                <c:formatCode>0.0%</c:formatCode>
                <c:ptCount val="8"/>
                <c:pt idx="0">
                  <c:v>0.47727272727272729</c:v>
                </c:pt>
                <c:pt idx="1">
                  <c:v>0.27272727272727271</c:v>
                </c:pt>
                <c:pt idx="2">
                  <c:v>0.18181818181818182</c:v>
                </c:pt>
                <c:pt idx="3">
                  <c:v>0.20454545454545456</c:v>
                </c:pt>
                <c:pt idx="4">
                  <c:v>0.13636363636363635</c:v>
                </c:pt>
                <c:pt idx="5">
                  <c:v>0.15909090909090909</c:v>
                </c:pt>
                <c:pt idx="6">
                  <c:v>4.5454545454545456E-2</c:v>
                </c:pt>
                <c:pt idx="7">
                  <c:v>6.8181818181818177E-2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Mx!$A$18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Mx!$C$18:$C$25</c:f>
              <c:numCache>
                <c:formatCode>0.0%</c:formatCode>
                <c:ptCount val="8"/>
                <c:pt idx="0">
                  <c:v>8.3333333333333329E-2</c:v>
                </c:pt>
                <c:pt idx="1">
                  <c:v>0.16666666666666666</c:v>
                </c:pt>
                <c:pt idx="2">
                  <c:v>8.3333333333333329E-2</c:v>
                </c:pt>
                <c:pt idx="3">
                  <c:v>8.3333333333333329E-2</c:v>
                </c:pt>
                <c:pt idx="4">
                  <c:v>0.1111111111111111</c:v>
                </c:pt>
                <c:pt idx="5">
                  <c:v>5.5555555555555552E-2</c:v>
                </c:pt>
                <c:pt idx="6">
                  <c:v>0.1111111111111111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Mx!$A$26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Mx!$C$26:$C$33</c:f>
              <c:numCache>
                <c:formatCode>0.0%</c:formatCode>
                <c:ptCount val="8"/>
                <c:pt idx="0">
                  <c:v>7.6923076923076927E-2</c:v>
                </c:pt>
                <c:pt idx="1">
                  <c:v>0.32692307692307693</c:v>
                </c:pt>
                <c:pt idx="2">
                  <c:v>0.32692307692307693</c:v>
                </c:pt>
                <c:pt idx="3">
                  <c:v>0.19230769230769232</c:v>
                </c:pt>
                <c:pt idx="4">
                  <c:v>0.13461538461538461</c:v>
                </c:pt>
                <c:pt idx="5">
                  <c:v>9.6153846153846159E-2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Mx!$A$34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Mx!$C$34:$C$41</c:f>
              <c:numCache>
                <c:formatCode>0.0%</c:formatCode>
                <c:ptCount val="8"/>
                <c:pt idx="0">
                  <c:v>0.38383838383838381</c:v>
                </c:pt>
                <c:pt idx="1">
                  <c:v>0.28282828282828282</c:v>
                </c:pt>
                <c:pt idx="2">
                  <c:v>0.20202020202020202</c:v>
                </c:pt>
                <c:pt idx="3">
                  <c:v>0.17171717171717171</c:v>
                </c:pt>
                <c:pt idx="4">
                  <c:v>0.13131313131313133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Mx!$A$42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Mx!$C$42:$C$49</c:f>
              <c:numCache>
                <c:formatCode>0.0%</c:formatCode>
                <c:ptCount val="8"/>
                <c:pt idx="0">
                  <c:v>0.38596491228070173</c:v>
                </c:pt>
                <c:pt idx="1">
                  <c:v>0.21052631578947367</c:v>
                </c:pt>
                <c:pt idx="2">
                  <c:v>0.15789473684210525</c:v>
                </c:pt>
                <c:pt idx="3">
                  <c:v>0.12280701754385964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Mx!$A$50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Mx!$C$50:$C$57</c:f>
              <c:numCache>
                <c:formatCode>0.0%</c:formatCode>
                <c:ptCount val="8"/>
                <c:pt idx="0">
                  <c:v>0.33333333333333331</c:v>
                </c:pt>
                <c:pt idx="1">
                  <c:v>0.34848484848484851</c:v>
                </c:pt>
                <c:pt idx="2">
                  <c:v>0.25757575757575757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Mx!$A$58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Mx!$C$58:$C$65</c:f>
              <c:numCache>
                <c:formatCode>0.0%</c:formatCode>
                <c:ptCount val="8"/>
                <c:pt idx="0">
                  <c:v>0.31944444444444442</c:v>
                </c:pt>
                <c:pt idx="1">
                  <c:v>0.34722222222222221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Mx!$A$66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Mx!$C$66:$C$73</c:f>
              <c:numCache>
                <c:formatCode>0.0%</c:formatCode>
                <c:ptCount val="8"/>
                <c:pt idx="0">
                  <c:v>0.27142857142857141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1888"/>
        <c:axId val="121703808"/>
      </c:lineChart>
      <c:catAx>
        <c:axId val="1217018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703808"/>
        <c:crosses val="autoZero"/>
        <c:auto val="1"/>
        <c:lblAlgn val="ctr"/>
        <c:lblOffset val="100"/>
        <c:noMultiLvlLbl val="0"/>
      </c:catAx>
      <c:valAx>
        <c:axId val="12170380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701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69918062101794"/>
          <c:y val="0.20053181876855558"/>
          <c:w val="0.2140476986716616"/>
          <c:h val="0.7299475065616798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</a:t>
            </a:r>
            <a:r>
              <a:rPr lang="en-US" baseline="0"/>
              <a:t> </a:t>
            </a:r>
            <a:r>
              <a:rPr lang="en-US"/>
              <a:t>Accumulated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Mx!$A$2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Mx!$D$2:$D$9</c:f>
              <c:numCache>
                <c:formatCode>0.0%</c:formatCode>
                <c:ptCount val="8"/>
                <c:pt idx="0">
                  <c:v>0.26829268292682928</c:v>
                </c:pt>
                <c:pt idx="1">
                  <c:v>0.26829268292682928</c:v>
                </c:pt>
                <c:pt idx="2">
                  <c:v>0.26829268292682928</c:v>
                </c:pt>
                <c:pt idx="3">
                  <c:v>0.26829268292682928</c:v>
                </c:pt>
                <c:pt idx="4">
                  <c:v>0.26829268292682928</c:v>
                </c:pt>
                <c:pt idx="5">
                  <c:v>0.26829268292682928</c:v>
                </c:pt>
                <c:pt idx="6">
                  <c:v>0.26829268292682928</c:v>
                </c:pt>
                <c:pt idx="7">
                  <c:v>0.26829268292682928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Mx!$A$10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Mx!$D$10:$D$17</c:f>
              <c:numCache>
                <c:formatCode>0.0%</c:formatCode>
                <c:ptCount val="8"/>
                <c:pt idx="0">
                  <c:v>0.47727272727272729</c:v>
                </c:pt>
                <c:pt idx="1">
                  <c:v>0.56818181818181823</c:v>
                </c:pt>
                <c:pt idx="2">
                  <c:v>0.59090909090909094</c:v>
                </c:pt>
                <c:pt idx="3">
                  <c:v>0.59090909090909094</c:v>
                </c:pt>
                <c:pt idx="4">
                  <c:v>0.59090909090909094</c:v>
                </c:pt>
                <c:pt idx="5">
                  <c:v>0.59090909090909094</c:v>
                </c:pt>
                <c:pt idx="6">
                  <c:v>0.59090909090909094</c:v>
                </c:pt>
                <c:pt idx="7">
                  <c:v>0.59090909090909094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Mx!$A$18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Mx!$D$18:$D$25</c:f>
              <c:numCache>
                <c:formatCode>0.0%</c:formatCode>
                <c:ptCount val="8"/>
                <c:pt idx="0">
                  <c:v>8.3333333333333329E-2</c:v>
                </c:pt>
                <c:pt idx="1">
                  <c:v>0.19444444444444445</c:v>
                </c:pt>
                <c:pt idx="2">
                  <c:v>0.19444444444444445</c:v>
                </c:pt>
                <c:pt idx="3">
                  <c:v>0.22222222222222221</c:v>
                </c:pt>
                <c:pt idx="4">
                  <c:v>0.22222222222222221</c:v>
                </c:pt>
                <c:pt idx="5">
                  <c:v>0.22222222222222221</c:v>
                </c:pt>
                <c:pt idx="6">
                  <c:v>0.22222222222222221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Mx!$A$26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Mx!$D$26:$D$33</c:f>
              <c:numCache>
                <c:formatCode>0.0%</c:formatCode>
                <c:ptCount val="8"/>
                <c:pt idx="0">
                  <c:v>7.6923076923076927E-2</c:v>
                </c:pt>
                <c:pt idx="1">
                  <c:v>0.38461538461538464</c:v>
                </c:pt>
                <c:pt idx="2">
                  <c:v>0.42307692307692307</c:v>
                </c:pt>
                <c:pt idx="3">
                  <c:v>0.42307692307692307</c:v>
                </c:pt>
                <c:pt idx="4">
                  <c:v>0.42307692307692307</c:v>
                </c:pt>
                <c:pt idx="5">
                  <c:v>0.42307692307692307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Mx!$A$34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Mx!$D$34:$D$41</c:f>
              <c:numCache>
                <c:formatCode>0.0%</c:formatCode>
                <c:ptCount val="8"/>
                <c:pt idx="0">
                  <c:v>0.38383838383838381</c:v>
                </c:pt>
                <c:pt idx="1">
                  <c:v>0.50505050505050508</c:v>
                </c:pt>
                <c:pt idx="2">
                  <c:v>0.5252525252525253</c:v>
                </c:pt>
                <c:pt idx="3">
                  <c:v>0.53535353535353536</c:v>
                </c:pt>
                <c:pt idx="4">
                  <c:v>0.54545454545454541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Mx!$A$42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Mx!$D$42:$D$49</c:f>
              <c:numCache>
                <c:formatCode>0.0%</c:formatCode>
                <c:ptCount val="8"/>
                <c:pt idx="0">
                  <c:v>0.38596491228070173</c:v>
                </c:pt>
                <c:pt idx="1">
                  <c:v>0.43859649122807015</c:v>
                </c:pt>
                <c:pt idx="2">
                  <c:v>0.47368421052631576</c:v>
                </c:pt>
                <c:pt idx="3">
                  <c:v>0.49122807017543857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Mx!$A$50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Mx!$D$50:$D$57</c:f>
              <c:numCache>
                <c:formatCode>0.0%</c:formatCode>
                <c:ptCount val="8"/>
                <c:pt idx="0">
                  <c:v>0.33333333333333331</c:v>
                </c:pt>
                <c:pt idx="1">
                  <c:v>0.48484848484848486</c:v>
                </c:pt>
                <c:pt idx="2">
                  <c:v>0.53030303030303028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Mx!$A$58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Mx!$D$58:$D$65</c:f>
              <c:numCache>
                <c:formatCode>0.0%</c:formatCode>
                <c:ptCount val="8"/>
                <c:pt idx="0">
                  <c:v>0.31944444444444442</c:v>
                </c:pt>
                <c:pt idx="1">
                  <c:v>0.40277777777777779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Mx!$A$66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Mx!$D$66:$D$73</c:f>
              <c:numCache>
                <c:formatCode>0.0%</c:formatCode>
                <c:ptCount val="8"/>
                <c:pt idx="0">
                  <c:v>0.27142857142857141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089472"/>
        <c:axId val="122091008"/>
      </c:lineChart>
      <c:catAx>
        <c:axId val="1220894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091008"/>
        <c:crosses val="autoZero"/>
        <c:auto val="1"/>
        <c:lblAlgn val="ctr"/>
        <c:lblOffset val="100"/>
        <c:noMultiLvlLbl val="0"/>
      </c:catAx>
      <c:valAx>
        <c:axId val="12209100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2089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60604897736639"/>
          <c:y val="0.19220015419976763"/>
          <c:w val="0.21768673213576639"/>
          <c:h val="0.734676558093930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</a:t>
            </a:r>
            <a:r>
              <a:rPr lang="en-US" baseline="0"/>
              <a:t> Pax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TOTAL!$A$2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TOTAL!$G$2:$G$9</c:f>
              <c:numCache>
                <c:formatCode>0.0%</c:formatCode>
                <c:ptCount val="8"/>
                <c:pt idx="0">
                  <c:v>0.51839595094413082</c:v>
                </c:pt>
                <c:pt idx="1">
                  <c:v>0.25053533190578159</c:v>
                </c:pt>
                <c:pt idx="2">
                  <c:v>0.1646875608331711</c:v>
                </c:pt>
                <c:pt idx="3">
                  <c:v>9.1882421646875614E-2</c:v>
                </c:pt>
                <c:pt idx="4">
                  <c:v>0.15106093050418531</c:v>
                </c:pt>
                <c:pt idx="5">
                  <c:v>0.1430796184543508</c:v>
                </c:pt>
                <c:pt idx="6">
                  <c:v>0.16877554993186686</c:v>
                </c:pt>
                <c:pt idx="7">
                  <c:v>0.17130620985010706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TOTAL!$A$10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TOTAL!$G$10:$G$17</c:f>
              <c:numCache>
                <c:formatCode>0.0%</c:formatCode>
                <c:ptCount val="8"/>
                <c:pt idx="0">
                  <c:v>0.59269406392694068</c:v>
                </c:pt>
                <c:pt idx="1">
                  <c:v>0.15707762557077626</c:v>
                </c:pt>
                <c:pt idx="2">
                  <c:v>8.8812785388127855E-2</c:v>
                </c:pt>
                <c:pt idx="3">
                  <c:v>0.1095890410958904</c:v>
                </c:pt>
                <c:pt idx="4">
                  <c:v>0.11141552511415526</c:v>
                </c:pt>
                <c:pt idx="5">
                  <c:v>0.11461187214611872</c:v>
                </c:pt>
                <c:pt idx="6">
                  <c:v>9.223744292237443E-2</c:v>
                </c:pt>
                <c:pt idx="7">
                  <c:v>5.8447488584474884E-2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TOTAL!$G$18:$G$25</c:f>
              <c:numCache>
                <c:formatCode>0.0%</c:formatCode>
                <c:ptCount val="8"/>
                <c:pt idx="0">
                  <c:v>0.68394270637014698</c:v>
                </c:pt>
                <c:pt idx="1">
                  <c:v>0.10422163588390501</c:v>
                </c:pt>
                <c:pt idx="2">
                  <c:v>9.6494534489257447E-2</c:v>
                </c:pt>
                <c:pt idx="3">
                  <c:v>8.7259705993215225E-2</c:v>
                </c:pt>
                <c:pt idx="4">
                  <c:v>8.2924990576705618E-2</c:v>
                </c:pt>
                <c:pt idx="5">
                  <c:v>6.765925367508481E-2</c:v>
                </c:pt>
                <c:pt idx="6">
                  <c:v>5.2016584998115338E-2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TOTAL!$A$26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TOTAL!$G$26:$G$33</c:f>
              <c:numCache>
                <c:formatCode>0.0%</c:formatCode>
                <c:ptCount val="8"/>
                <c:pt idx="0">
                  <c:v>0.70037031073901146</c:v>
                </c:pt>
                <c:pt idx="1">
                  <c:v>0.1239735952342618</c:v>
                </c:pt>
                <c:pt idx="2">
                  <c:v>8.0824343905973275E-2</c:v>
                </c:pt>
                <c:pt idx="3">
                  <c:v>7.9375301883754634E-2</c:v>
                </c:pt>
                <c:pt idx="4">
                  <c:v>6.5045886330703587E-2</c:v>
                </c:pt>
                <c:pt idx="5">
                  <c:v>4.8462405409756881E-2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TOTAL!$A$34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TOTAL!$G$34:$G$41</c:f>
              <c:numCache>
                <c:formatCode>0.0%</c:formatCode>
                <c:ptCount val="8"/>
                <c:pt idx="0">
                  <c:v>0.58409421728199018</c:v>
                </c:pt>
                <c:pt idx="1">
                  <c:v>0.21344448855365886</c:v>
                </c:pt>
                <c:pt idx="2">
                  <c:v>0.17678973137488421</c:v>
                </c:pt>
                <c:pt idx="3">
                  <c:v>0.14701601164483261</c:v>
                </c:pt>
                <c:pt idx="4">
                  <c:v>7.9131930660314945E-2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TOTAL!$A$42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TOTAL!$G$42:$G$49</c:f>
              <c:numCache>
                <c:formatCode>0.0%</c:formatCode>
                <c:ptCount val="8"/>
                <c:pt idx="0">
                  <c:v>0.65816960954986325</c:v>
                </c:pt>
                <c:pt idx="1">
                  <c:v>0.18366078090027357</c:v>
                </c:pt>
                <c:pt idx="2">
                  <c:v>0.13280278537677195</c:v>
                </c:pt>
                <c:pt idx="3">
                  <c:v>7.9084804774931614E-2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TOTAL!$A$50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TOTAL!$G$50:$G$57</c:f>
              <c:numCache>
                <c:formatCode>0.0%</c:formatCode>
                <c:ptCount val="8"/>
                <c:pt idx="0">
                  <c:v>0.66644914701221214</c:v>
                </c:pt>
                <c:pt idx="1">
                  <c:v>0.15158012491843012</c:v>
                </c:pt>
                <c:pt idx="2">
                  <c:v>8.5112333364407572E-2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TOTAL!$A$58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TOTAL!$G$58:$G$65</c:f>
              <c:numCache>
                <c:formatCode>0.0%</c:formatCode>
                <c:ptCount val="8"/>
                <c:pt idx="0">
                  <c:v>0.58472753346080308</c:v>
                </c:pt>
                <c:pt idx="1">
                  <c:v>0.13587476099426385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TOTAL!$A$66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TOTAL!$G$66:$G$73</c:f>
              <c:numCache>
                <c:formatCode>0.0%</c:formatCode>
                <c:ptCount val="8"/>
                <c:pt idx="0">
                  <c:v>0.38910658307210033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455232"/>
        <c:axId val="107457152"/>
      </c:lineChart>
      <c:catAx>
        <c:axId val="107455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07457152"/>
        <c:crosses val="autoZero"/>
        <c:auto val="1"/>
        <c:lblAlgn val="ctr"/>
        <c:lblOffset val="100"/>
        <c:noMultiLvlLbl val="0"/>
      </c:catAx>
      <c:valAx>
        <c:axId val="10745715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07455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001027245317113"/>
          <c:y val="0.15793127124932169"/>
          <c:w val="0.18782905587266649"/>
          <c:h val="0.7852624118187757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</a:t>
            </a:r>
            <a:r>
              <a:rPr lang="en-US" baseline="0"/>
              <a:t> - Driver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Mx!$A$2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Mx!$E$2:$E$9</c:f>
              <c:numCache>
                <c:formatCode>0.0%</c:formatCode>
                <c:ptCount val="8"/>
                <c:pt idx="0">
                  <c:v>0.88644021491667424</c:v>
                </c:pt>
                <c:pt idx="1">
                  <c:v>0.5812767507512977</c:v>
                </c:pt>
                <c:pt idx="2">
                  <c:v>1.2293962298515617E-2</c:v>
                </c:pt>
                <c:pt idx="3">
                  <c:v>3.542482469720426E-2</c:v>
                </c:pt>
                <c:pt idx="4">
                  <c:v>0</c:v>
                </c:pt>
                <c:pt idx="5">
                  <c:v>0</c:v>
                </c:pt>
                <c:pt idx="6">
                  <c:v>6.5567798925416625E-3</c:v>
                </c:pt>
                <c:pt idx="7">
                  <c:v>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Mx!$A$10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Mx!$E$10:$E$17</c:f>
              <c:numCache>
                <c:formatCode>0.0%</c:formatCode>
                <c:ptCount val="8"/>
                <c:pt idx="0">
                  <c:v>0.49318883443794392</c:v>
                </c:pt>
                <c:pt idx="1">
                  <c:v>0.72934522138986635</c:v>
                </c:pt>
                <c:pt idx="2">
                  <c:v>4.198959435245353E-2</c:v>
                </c:pt>
                <c:pt idx="3">
                  <c:v>0.43848362513762656</c:v>
                </c:pt>
                <c:pt idx="4">
                  <c:v>0.3010081820340666</c:v>
                </c:pt>
                <c:pt idx="5">
                  <c:v>0.38149003691630146</c:v>
                </c:pt>
                <c:pt idx="6">
                  <c:v>0.18402020681764211</c:v>
                </c:pt>
                <c:pt idx="7">
                  <c:v>0.13466894065326743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Mx!$A$18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Mx!$E$18:$E$25</c:f>
              <c:numCache>
                <c:formatCode>0.0%</c:formatCode>
                <c:ptCount val="8"/>
                <c:pt idx="0">
                  <c:v>0.38293526084223761</c:v>
                </c:pt>
                <c:pt idx="1">
                  <c:v>2.0875235700817094</c:v>
                </c:pt>
                <c:pt idx="2">
                  <c:v>0.56167504714016336</c:v>
                </c:pt>
                <c:pt idx="3">
                  <c:v>0.36651477058453802</c:v>
                </c:pt>
                <c:pt idx="4">
                  <c:v>2.244028912633564</c:v>
                </c:pt>
                <c:pt idx="5">
                  <c:v>0.60622250157133883</c:v>
                </c:pt>
                <c:pt idx="6">
                  <c:v>0.54439032055311121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Mx!$A$26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Mx!$E$26:$E$33</c:f>
              <c:numCache>
                <c:formatCode>0.0%</c:formatCode>
                <c:ptCount val="8"/>
                <c:pt idx="0">
                  <c:v>0.88668093671128723</c:v>
                </c:pt>
                <c:pt idx="1">
                  <c:v>0.23871441806971022</c:v>
                </c:pt>
                <c:pt idx="2">
                  <c:v>1.6699146992108878</c:v>
                </c:pt>
                <c:pt idx="3">
                  <c:v>0.60097121497715733</c:v>
                </c:pt>
                <c:pt idx="4">
                  <c:v>0.78876074246829175</c:v>
                </c:pt>
                <c:pt idx="5">
                  <c:v>0.16644835628254689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Mx!$A$34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Mx!$E$34:$E$41</c:f>
              <c:numCache>
                <c:formatCode>0.0%</c:formatCode>
                <c:ptCount val="8"/>
                <c:pt idx="0">
                  <c:v>1.1111563442571382</c:v>
                </c:pt>
                <c:pt idx="1">
                  <c:v>0.55868692289187838</c:v>
                </c:pt>
                <c:pt idx="2">
                  <c:v>1.1041801595085212</c:v>
                </c:pt>
                <c:pt idx="3">
                  <c:v>0.95394237708406582</c:v>
                </c:pt>
                <c:pt idx="4">
                  <c:v>0.57730241853407593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Mx!$A$42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Mx!$E$42:$E$49</c:f>
              <c:numCache>
                <c:formatCode>0.0%</c:formatCode>
                <c:ptCount val="8"/>
                <c:pt idx="0">
                  <c:v>1.7809637508139786</c:v>
                </c:pt>
                <c:pt idx="1">
                  <c:v>0.31805947471239421</c:v>
                </c:pt>
                <c:pt idx="2">
                  <c:v>0.52283481658345998</c:v>
                </c:pt>
                <c:pt idx="3">
                  <c:v>0.18745387453874537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Mx!$A$50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Mx!$E$50:$E$57</c:f>
              <c:numCache>
                <c:formatCode>0.0%</c:formatCode>
                <c:ptCount val="8"/>
                <c:pt idx="0">
                  <c:v>0.35274431057563588</c:v>
                </c:pt>
                <c:pt idx="1">
                  <c:v>1.301784917447568</c:v>
                </c:pt>
                <c:pt idx="2">
                  <c:v>1.1734716644355199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Mx!$A$58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Mx!$E$58:$E$65</c:f>
              <c:numCache>
                <c:formatCode>0.0%</c:formatCode>
                <c:ptCount val="8"/>
                <c:pt idx="0">
                  <c:v>1.0418837209302325</c:v>
                </c:pt>
                <c:pt idx="1">
                  <c:v>2.2542558139534883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Mx!$A$66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Mx!$E$66:$E$73</c:f>
              <c:numCache>
                <c:formatCode>0.0%</c:formatCode>
                <c:ptCount val="8"/>
                <c:pt idx="0">
                  <c:v>1.6543566591422121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69152"/>
        <c:axId val="155171072"/>
      </c:lineChart>
      <c:catAx>
        <c:axId val="1551691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55171072"/>
        <c:crosses val="autoZero"/>
        <c:auto val="1"/>
        <c:lblAlgn val="ctr"/>
        <c:lblOffset val="100"/>
        <c:noMultiLvlLbl val="0"/>
      </c:catAx>
      <c:valAx>
        <c:axId val="15517107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551691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08646371608514"/>
          <c:y val="0.19506733789423863"/>
          <c:w val="0.21888224213182811"/>
          <c:h val="0.7354119874359967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Driver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Mx!$A$2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Mx!$F$2:$F$9</c:f>
              <c:numCache>
                <c:formatCode>0.0%</c:formatCode>
                <c:ptCount val="8"/>
                <c:pt idx="0">
                  <c:v>0.88644021491667424</c:v>
                </c:pt>
                <c:pt idx="1">
                  <c:v>1.4677169656679721</c:v>
                </c:pt>
                <c:pt idx="2">
                  <c:v>1.4800109279664875</c:v>
                </c:pt>
                <c:pt idx="3">
                  <c:v>1.5154357526636919</c:v>
                </c:pt>
                <c:pt idx="4">
                  <c:v>1.5154357526636919</c:v>
                </c:pt>
                <c:pt idx="5">
                  <c:v>1.5154357526636919</c:v>
                </c:pt>
                <c:pt idx="6">
                  <c:v>1.5219925325562336</c:v>
                </c:pt>
                <c:pt idx="7">
                  <c:v>1.5219925325562336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Mx!$A$10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Mx!$F$10:$F$17</c:f>
              <c:numCache>
                <c:formatCode>0.0%</c:formatCode>
                <c:ptCount val="8"/>
                <c:pt idx="0">
                  <c:v>0.49318883443794392</c:v>
                </c:pt>
                <c:pt idx="1">
                  <c:v>1.2225340558278104</c:v>
                </c:pt>
                <c:pt idx="2">
                  <c:v>1.2645236501802639</c:v>
                </c:pt>
                <c:pt idx="3">
                  <c:v>1.7030072753178904</c:v>
                </c:pt>
                <c:pt idx="4">
                  <c:v>2.0040154573519571</c:v>
                </c:pt>
                <c:pt idx="5">
                  <c:v>2.3855054942682585</c:v>
                </c:pt>
                <c:pt idx="6">
                  <c:v>2.5695257010859005</c:v>
                </c:pt>
                <c:pt idx="7">
                  <c:v>2.7041946417391678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Mx!$A$18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Mx!$F$18:$F$25</c:f>
              <c:numCache>
                <c:formatCode>0.0%</c:formatCode>
                <c:ptCount val="8"/>
                <c:pt idx="0">
                  <c:v>0.38293526084223761</c:v>
                </c:pt>
                <c:pt idx="1">
                  <c:v>2.4704588309239472</c:v>
                </c:pt>
                <c:pt idx="2">
                  <c:v>3.0321338780641107</c:v>
                </c:pt>
                <c:pt idx="3">
                  <c:v>3.3986486486486487</c:v>
                </c:pt>
                <c:pt idx="4">
                  <c:v>5.6426775612822127</c:v>
                </c:pt>
                <c:pt idx="5">
                  <c:v>6.2489000628535516</c:v>
                </c:pt>
                <c:pt idx="6">
                  <c:v>6.7932903834066627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Mx!$A$26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Mx!$F$26:$F$33</c:f>
              <c:numCache>
                <c:formatCode>0.0%</c:formatCode>
                <c:ptCount val="8"/>
                <c:pt idx="0">
                  <c:v>0.88668093671128723</c:v>
                </c:pt>
                <c:pt idx="1">
                  <c:v>1.1253953547809974</c:v>
                </c:pt>
                <c:pt idx="2">
                  <c:v>2.7953100539918854</c:v>
                </c:pt>
                <c:pt idx="3">
                  <c:v>3.3962812689690427</c:v>
                </c:pt>
                <c:pt idx="4">
                  <c:v>4.1850420114373339</c:v>
                </c:pt>
                <c:pt idx="5">
                  <c:v>4.3514903677198813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Mx!$A$34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Mx!$F$34:$F$41</c:f>
              <c:numCache>
                <c:formatCode>0.0%</c:formatCode>
                <c:ptCount val="8"/>
                <c:pt idx="0">
                  <c:v>1.1111563442571382</c:v>
                </c:pt>
                <c:pt idx="1">
                  <c:v>1.6698432671490164</c:v>
                </c:pt>
                <c:pt idx="2">
                  <c:v>2.7740234266575379</c:v>
                </c:pt>
                <c:pt idx="3">
                  <c:v>3.7279658037416037</c:v>
                </c:pt>
                <c:pt idx="4">
                  <c:v>4.3052682222756795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Mx!$A$42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Mx!$F$42:$F$49</c:f>
              <c:numCache>
                <c:formatCode>0.0%</c:formatCode>
                <c:ptCount val="8"/>
                <c:pt idx="0">
                  <c:v>1.7809637508139786</c:v>
                </c:pt>
                <c:pt idx="1">
                  <c:v>2.099023225526373</c:v>
                </c:pt>
                <c:pt idx="2">
                  <c:v>2.621858042109833</c:v>
                </c:pt>
                <c:pt idx="3">
                  <c:v>2.809311916648578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Mx!$A$50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Mx!$F$50:$F$57</c:f>
              <c:numCache>
                <c:formatCode>0.0%</c:formatCode>
                <c:ptCount val="8"/>
                <c:pt idx="0">
                  <c:v>0.35274431057563588</c:v>
                </c:pt>
                <c:pt idx="1">
                  <c:v>1.654529228023204</c:v>
                </c:pt>
                <c:pt idx="2">
                  <c:v>2.8280008924587237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Mx!$A$58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Mx!$F$58:$F$65</c:f>
              <c:numCache>
                <c:formatCode>0.0%</c:formatCode>
                <c:ptCount val="8"/>
                <c:pt idx="0">
                  <c:v>1.0418837209302325</c:v>
                </c:pt>
                <c:pt idx="1">
                  <c:v>3.296139534883721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Mx!$A$66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Mx!$F$66:$F$73</c:f>
              <c:numCache>
                <c:formatCode>0.0%</c:formatCode>
                <c:ptCount val="8"/>
                <c:pt idx="0">
                  <c:v>1.6543566591422121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31072"/>
        <c:axId val="120932608"/>
      </c:lineChart>
      <c:catAx>
        <c:axId val="1209310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0932608"/>
        <c:crosses val="autoZero"/>
        <c:auto val="1"/>
        <c:lblAlgn val="ctr"/>
        <c:lblOffset val="100"/>
        <c:noMultiLvlLbl val="0"/>
      </c:catAx>
      <c:valAx>
        <c:axId val="12093260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0931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201451570843527"/>
          <c:y val="0.20845641083187233"/>
          <c:w val="0.2082782654046974"/>
          <c:h val="0.7184203014618257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</a:t>
            </a:r>
            <a:r>
              <a:rPr lang="en-US" baseline="0"/>
              <a:t> Pax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Mx!$A$2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Mx!$G$2:$G$9</c:f>
              <c:numCache>
                <c:formatCode>0.0%</c:formatCode>
                <c:ptCount val="8"/>
                <c:pt idx="0">
                  <c:v>0.50724637681159424</c:v>
                </c:pt>
                <c:pt idx="1">
                  <c:v>0.33333333333333331</c:v>
                </c:pt>
                <c:pt idx="2">
                  <c:v>0.15942028985507245</c:v>
                </c:pt>
                <c:pt idx="3">
                  <c:v>8.6956521739130432E-2</c:v>
                </c:pt>
                <c:pt idx="4">
                  <c:v>4.3478260869565216E-2</c:v>
                </c:pt>
                <c:pt idx="5">
                  <c:v>2.8985507246376812E-2</c:v>
                </c:pt>
                <c:pt idx="6">
                  <c:v>2.8985507246376812E-2</c:v>
                </c:pt>
                <c:pt idx="7">
                  <c:v>2.8985507246376812E-2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Mx!$A$10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Mx!$G$10:$G$17</c:f>
              <c:numCache>
                <c:formatCode>0.0%</c:formatCode>
                <c:ptCount val="8"/>
                <c:pt idx="0">
                  <c:v>0.7142857142857143</c:v>
                </c:pt>
                <c:pt idx="1">
                  <c:v>0.31168831168831168</c:v>
                </c:pt>
                <c:pt idx="2">
                  <c:v>0.20779220779220781</c:v>
                </c:pt>
                <c:pt idx="3">
                  <c:v>0.15584415584415584</c:v>
                </c:pt>
                <c:pt idx="4">
                  <c:v>0.11688311688311688</c:v>
                </c:pt>
                <c:pt idx="5">
                  <c:v>0.1038961038961039</c:v>
                </c:pt>
                <c:pt idx="6">
                  <c:v>0.11688311688311688</c:v>
                </c:pt>
                <c:pt idx="7">
                  <c:v>0.1038961038961039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Mx!$A$18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Mx!$G$18:$G$25</c:f>
              <c:numCache>
                <c:formatCode>0.0%</c:formatCode>
                <c:ptCount val="8"/>
                <c:pt idx="0">
                  <c:v>0.59420289855072461</c:v>
                </c:pt>
                <c:pt idx="1">
                  <c:v>0.27536231884057971</c:v>
                </c:pt>
                <c:pt idx="2">
                  <c:v>0.2318840579710145</c:v>
                </c:pt>
                <c:pt idx="3">
                  <c:v>0.18840579710144928</c:v>
                </c:pt>
                <c:pt idx="4">
                  <c:v>0.15942028985507245</c:v>
                </c:pt>
                <c:pt idx="5">
                  <c:v>0.15942028985507245</c:v>
                </c:pt>
                <c:pt idx="6">
                  <c:v>0.17391304347826086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Mx!$A$26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Mx!$G$26:$G$33</c:f>
              <c:numCache>
                <c:formatCode>0.0%</c:formatCode>
                <c:ptCount val="8"/>
                <c:pt idx="0">
                  <c:v>0.66981132075471694</c:v>
                </c:pt>
                <c:pt idx="1">
                  <c:v>0.47169811320754718</c:v>
                </c:pt>
                <c:pt idx="2">
                  <c:v>0.35849056603773582</c:v>
                </c:pt>
                <c:pt idx="3">
                  <c:v>0.24528301886792453</c:v>
                </c:pt>
                <c:pt idx="4">
                  <c:v>0.20754716981132076</c:v>
                </c:pt>
                <c:pt idx="5">
                  <c:v>0.17924528301886791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Mx!$A$34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Mx!$G$34:$G$41</c:f>
              <c:numCache>
                <c:formatCode>0.0%</c:formatCode>
                <c:ptCount val="8"/>
                <c:pt idx="0">
                  <c:v>0.64903846153846156</c:v>
                </c:pt>
                <c:pt idx="1">
                  <c:v>0.375</c:v>
                </c:pt>
                <c:pt idx="2">
                  <c:v>0.28846153846153844</c:v>
                </c:pt>
                <c:pt idx="3">
                  <c:v>0.24038461538461539</c:v>
                </c:pt>
                <c:pt idx="4">
                  <c:v>0.20192307692307693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Mx!$A$42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Mx!$G$42:$G$49</c:f>
              <c:numCache>
                <c:formatCode>0.0%</c:formatCode>
                <c:ptCount val="8"/>
                <c:pt idx="0">
                  <c:v>0.60666666666666669</c:v>
                </c:pt>
                <c:pt idx="1">
                  <c:v>0.36666666666666664</c:v>
                </c:pt>
                <c:pt idx="2">
                  <c:v>0.29333333333333333</c:v>
                </c:pt>
                <c:pt idx="3">
                  <c:v>0.21333333333333335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Mx!$A$50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Mx!$G$50:$G$57</c:f>
              <c:numCache>
                <c:formatCode>0.0%</c:formatCode>
                <c:ptCount val="8"/>
                <c:pt idx="0">
                  <c:v>0.70833333333333337</c:v>
                </c:pt>
                <c:pt idx="1">
                  <c:v>0.40277777777777779</c:v>
                </c:pt>
                <c:pt idx="2">
                  <c:v>0.25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Mx!$A$58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Mx!$G$58:$G$65</c:f>
              <c:numCache>
                <c:formatCode>0.0%</c:formatCode>
                <c:ptCount val="8"/>
                <c:pt idx="0">
                  <c:v>0.6417322834645669</c:v>
                </c:pt>
                <c:pt idx="1">
                  <c:v>0.42519685039370081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Mx!$A$66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Mx!$G$66:$G$73</c:f>
              <c:numCache>
                <c:formatCode>0.0%</c:formatCode>
                <c:ptCount val="8"/>
                <c:pt idx="0">
                  <c:v>0.55102040816326525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605504"/>
        <c:axId val="121656448"/>
      </c:lineChart>
      <c:catAx>
        <c:axId val="1216055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656448"/>
        <c:crosses val="autoZero"/>
        <c:auto val="1"/>
        <c:lblAlgn val="ctr"/>
        <c:lblOffset val="100"/>
        <c:noMultiLvlLbl val="0"/>
      </c:catAx>
      <c:valAx>
        <c:axId val="12165644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605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28190889093472"/>
          <c:y val="0.18960285701992169"/>
          <c:w val="0.21646497040174484"/>
          <c:h val="0.7408764683103136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RR1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Mx!$A$2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Mx!$H$2:$H$9</c:f>
              <c:numCache>
                <c:formatCode>0.0%</c:formatCode>
                <c:ptCount val="8"/>
                <c:pt idx="0">
                  <c:v>0.50724637681159424</c:v>
                </c:pt>
                <c:pt idx="1">
                  <c:v>0.59420289855072461</c:v>
                </c:pt>
                <c:pt idx="2">
                  <c:v>0.6376811594202898</c:v>
                </c:pt>
                <c:pt idx="3">
                  <c:v>0.6376811594202898</c:v>
                </c:pt>
                <c:pt idx="4">
                  <c:v>0.6376811594202898</c:v>
                </c:pt>
                <c:pt idx="5">
                  <c:v>0.6376811594202898</c:v>
                </c:pt>
                <c:pt idx="6">
                  <c:v>0.6376811594202898</c:v>
                </c:pt>
                <c:pt idx="7">
                  <c:v>0.6376811594202898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Mx!$A$10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Mx!$H$10:$H$17</c:f>
              <c:numCache>
                <c:formatCode>0.0%</c:formatCode>
                <c:ptCount val="8"/>
                <c:pt idx="0">
                  <c:v>0.7142857142857143</c:v>
                </c:pt>
                <c:pt idx="1">
                  <c:v>0.74025974025974028</c:v>
                </c:pt>
                <c:pt idx="2">
                  <c:v>0.75324675324675328</c:v>
                </c:pt>
                <c:pt idx="3">
                  <c:v>0.76623376623376627</c:v>
                </c:pt>
                <c:pt idx="4">
                  <c:v>0.77922077922077926</c:v>
                </c:pt>
                <c:pt idx="5">
                  <c:v>0.77922077922077926</c:v>
                </c:pt>
                <c:pt idx="6">
                  <c:v>0.79220779220779225</c:v>
                </c:pt>
                <c:pt idx="7">
                  <c:v>0.79220779220779225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Mx!$A$18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Mx!$H$18:$H$25</c:f>
              <c:numCache>
                <c:formatCode>0.0%</c:formatCode>
                <c:ptCount val="8"/>
                <c:pt idx="0">
                  <c:v>0.59420289855072461</c:v>
                </c:pt>
                <c:pt idx="1">
                  <c:v>0.6811594202898551</c:v>
                </c:pt>
                <c:pt idx="2">
                  <c:v>0.6811594202898551</c:v>
                </c:pt>
                <c:pt idx="3">
                  <c:v>0.6811594202898551</c:v>
                </c:pt>
                <c:pt idx="4">
                  <c:v>0.6811594202898551</c:v>
                </c:pt>
                <c:pt idx="5">
                  <c:v>0.6811594202898551</c:v>
                </c:pt>
                <c:pt idx="6">
                  <c:v>0.6811594202898551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Mx!$A$26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Mx!$H$26:$H$33</c:f>
              <c:numCache>
                <c:formatCode>0.0%</c:formatCode>
                <c:ptCount val="8"/>
                <c:pt idx="0">
                  <c:v>0.66981132075471694</c:v>
                </c:pt>
                <c:pt idx="1">
                  <c:v>0.72641509433962259</c:v>
                </c:pt>
                <c:pt idx="2">
                  <c:v>0.73584905660377353</c:v>
                </c:pt>
                <c:pt idx="3">
                  <c:v>0.73584905660377353</c:v>
                </c:pt>
                <c:pt idx="4">
                  <c:v>0.73584905660377353</c:v>
                </c:pt>
                <c:pt idx="5">
                  <c:v>0.73584905660377353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Mx!$A$34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Mx!$H$34:$H$41</c:f>
              <c:numCache>
                <c:formatCode>0.0%</c:formatCode>
                <c:ptCount val="8"/>
                <c:pt idx="0">
                  <c:v>0.64903846153846156</c:v>
                </c:pt>
                <c:pt idx="1">
                  <c:v>0.70673076923076927</c:v>
                </c:pt>
                <c:pt idx="2">
                  <c:v>0.72115384615384615</c:v>
                </c:pt>
                <c:pt idx="3">
                  <c:v>0.72115384615384615</c:v>
                </c:pt>
                <c:pt idx="4">
                  <c:v>0.72115384615384615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Mx!$A$42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Mx!$H$42:$H$49</c:f>
              <c:numCache>
                <c:formatCode>0.0%</c:formatCode>
                <c:ptCount val="8"/>
                <c:pt idx="0">
                  <c:v>0.60666666666666669</c:v>
                </c:pt>
                <c:pt idx="1">
                  <c:v>0.66666666666666663</c:v>
                </c:pt>
                <c:pt idx="2">
                  <c:v>0.69333333333333336</c:v>
                </c:pt>
                <c:pt idx="3">
                  <c:v>0.69333333333333336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Mx!$A$50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Mx!$H$50:$H$57</c:f>
              <c:numCache>
                <c:formatCode>0.0%</c:formatCode>
                <c:ptCount val="8"/>
                <c:pt idx="0">
                  <c:v>0.70833333333333337</c:v>
                </c:pt>
                <c:pt idx="1">
                  <c:v>0.7407407407407407</c:v>
                </c:pt>
                <c:pt idx="2">
                  <c:v>0.75462962962962965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Mx!$A$58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Mx!$H$58:$H$65</c:f>
              <c:numCache>
                <c:formatCode>0.0%</c:formatCode>
                <c:ptCount val="8"/>
                <c:pt idx="0">
                  <c:v>0.6417322834645669</c:v>
                </c:pt>
                <c:pt idx="1">
                  <c:v>0.69291338582677164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Mx!$A$66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Mx!$H$66:$H$73</c:f>
              <c:numCache>
                <c:formatCode>0.0%</c:formatCode>
                <c:ptCount val="8"/>
                <c:pt idx="0">
                  <c:v>0.55102040816326525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63712"/>
        <c:axId val="121765248"/>
      </c:lineChart>
      <c:catAx>
        <c:axId val="1217637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1765248"/>
        <c:crosses val="autoZero"/>
        <c:auto val="1"/>
        <c:lblAlgn val="ctr"/>
        <c:lblOffset val="100"/>
        <c:noMultiLvlLbl val="0"/>
      </c:catAx>
      <c:valAx>
        <c:axId val="12176524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1763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31028234290088"/>
          <c:y val="0.1976189064104692"/>
          <c:w val="0.2129824987702319"/>
          <c:h val="0.7292578058832288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RR2 - Pax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Mx!$A$2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Mx!$I$2:$I$9</c:f>
              <c:numCache>
                <c:formatCode>0.0%</c:formatCode>
                <c:ptCount val="8"/>
                <c:pt idx="0">
                  <c:v>1.0809600795920906</c:v>
                </c:pt>
                <c:pt idx="1">
                  <c:v>0.85424698420594458</c:v>
                </c:pt>
                <c:pt idx="2">
                  <c:v>0.11503544335281682</c:v>
                </c:pt>
                <c:pt idx="3">
                  <c:v>0.15682129088421837</c:v>
                </c:pt>
                <c:pt idx="4">
                  <c:v>0.11590598184305434</c:v>
                </c:pt>
                <c:pt idx="5">
                  <c:v>9.0038552418853376E-2</c:v>
                </c:pt>
                <c:pt idx="6">
                  <c:v>0.13468474070389255</c:v>
                </c:pt>
                <c:pt idx="7">
                  <c:v>0.22260912821788334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Mx!$A$10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Mx!$I$10:$I$17</c:f>
              <c:numCache>
                <c:formatCode>0.0%</c:formatCode>
                <c:ptCount val="8"/>
                <c:pt idx="0">
                  <c:v>8.1976198649731096</c:v>
                </c:pt>
                <c:pt idx="1">
                  <c:v>3.0623641148872869</c:v>
                </c:pt>
                <c:pt idx="2">
                  <c:v>1.6961894953656025</c:v>
                </c:pt>
                <c:pt idx="3">
                  <c:v>1.4406682686806271</c:v>
                </c:pt>
                <c:pt idx="4">
                  <c:v>2.0183087309760843</c:v>
                </c:pt>
                <c:pt idx="5">
                  <c:v>1.6695274058816798</c:v>
                </c:pt>
                <c:pt idx="6">
                  <c:v>1.9609795171072204</c:v>
                </c:pt>
                <c:pt idx="7">
                  <c:v>1.5875958347637029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Mx!$A$18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Mx!$I$18:$I$25</c:f>
              <c:numCache>
                <c:formatCode>0.0%</c:formatCode>
                <c:ptCount val="8"/>
                <c:pt idx="0">
                  <c:v>7.3472700442695524</c:v>
                </c:pt>
                <c:pt idx="1">
                  <c:v>2.5135268076733892</c:v>
                </c:pt>
                <c:pt idx="2">
                  <c:v>4.1800295130349241</c:v>
                </c:pt>
                <c:pt idx="3">
                  <c:v>6.780865715691097</c:v>
                </c:pt>
                <c:pt idx="4">
                  <c:v>4.9778652238071812</c:v>
                </c:pt>
                <c:pt idx="5">
                  <c:v>5.3091490408263651</c:v>
                </c:pt>
                <c:pt idx="6">
                  <c:v>4.1930644367929171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Mx!$A$26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Mx!$I$26:$I$33</c:f>
              <c:numCache>
                <c:formatCode>0.0%</c:formatCode>
                <c:ptCount val="8"/>
                <c:pt idx="0">
                  <c:v>2.1863511514895415</c:v>
                </c:pt>
                <c:pt idx="1">
                  <c:v>3.9182336784280585</c:v>
                </c:pt>
                <c:pt idx="2">
                  <c:v>3.5529262624128459</c:v>
                </c:pt>
                <c:pt idx="3">
                  <c:v>4.456370166913163</c:v>
                </c:pt>
                <c:pt idx="4">
                  <c:v>3.7963236847665329</c:v>
                </c:pt>
                <c:pt idx="5">
                  <c:v>3.42784703148109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Mx!$A$34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Mx!$I$34:$I$41</c:f>
              <c:numCache>
                <c:formatCode>0.0%</c:formatCode>
                <c:ptCount val="8"/>
                <c:pt idx="0">
                  <c:v>7.0936999717487526</c:v>
                </c:pt>
                <c:pt idx="1">
                  <c:v>4.9722196063659476</c:v>
                </c:pt>
                <c:pt idx="2">
                  <c:v>5.1943685846124872</c:v>
                </c:pt>
                <c:pt idx="3">
                  <c:v>5.4571993596383841</c:v>
                </c:pt>
                <c:pt idx="4">
                  <c:v>4.0798568603446652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Mx!$A$42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Mx!$I$42:$I$49</c:f>
              <c:numCache>
                <c:formatCode>0.0%</c:formatCode>
                <c:ptCount val="8"/>
                <c:pt idx="0">
                  <c:v>2.3415546127849285</c:v>
                </c:pt>
                <c:pt idx="1">
                  <c:v>3.1722154310778743</c:v>
                </c:pt>
                <c:pt idx="2">
                  <c:v>2.1845833033724023</c:v>
                </c:pt>
                <c:pt idx="3">
                  <c:v>1.3385345509455671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Mx!$A$50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Mx!$I$50:$I$57</c:f>
              <c:numCache>
                <c:formatCode>0.0%</c:formatCode>
                <c:ptCount val="8"/>
                <c:pt idx="0">
                  <c:v>4.0295873233993218</c:v>
                </c:pt>
                <c:pt idx="1">
                  <c:v>3.2075406879374757</c:v>
                </c:pt>
                <c:pt idx="2">
                  <c:v>2.4891570404088119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Mx!$A$58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Mx!$I$58:$I$65</c:f>
              <c:numCache>
                <c:formatCode>0.0%</c:formatCode>
                <c:ptCount val="8"/>
                <c:pt idx="0">
                  <c:v>2.525910553700863</c:v>
                </c:pt>
                <c:pt idx="1">
                  <c:v>3.1214773376642908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Mx!$A$66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Mx!$I$66:$I$73</c:f>
              <c:numCache>
                <c:formatCode>0.0%</c:formatCode>
                <c:ptCount val="8"/>
                <c:pt idx="0">
                  <c:v>2.7108315098468272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181504"/>
        <c:axId val="122188160"/>
      </c:lineChart>
      <c:catAx>
        <c:axId val="1221815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188160"/>
        <c:crosses val="autoZero"/>
        <c:auto val="1"/>
        <c:lblAlgn val="ctr"/>
        <c:lblOffset val="100"/>
        <c:noMultiLvlLbl val="0"/>
      </c:catAx>
      <c:valAx>
        <c:axId val="12218816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2181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44736543076818"/>
          <c:y val="0.19506733789423863"/>
          <c:w val="0.22129951386191135"/>
          <c:h val="0.7354119874359967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Mx!$A$2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Mx!$J$2:$J$9</c:f>
              <c:numCache>
                <c:formatCode>0.0%</c:formatCode>
                <c:ptCount val="8"/>
                <c:pt idx="0">
                  <c:v>1.0809600795920906</c:v>
                </c:pt>
                <c:pt idx="1">
                  <c:v>1.935207063798035</c:v>
                </c:pt>
                <c:pt idx="2">
                  <c:v>2.0502425071508519</c:v>
                </c:pt>
                <c:pt idx="3">
                  <c:v>2.2070637980350702</c:v>
                </c:pt>
                <c:pt idx="4">
                  <c:v>2.3229697798781248</c:v>
                </c:pt>
                <c:pt idx="5">
                  <c:v>2.413008332296978</c:v>
                </c:pt>
                <c:pt idx="6">
                  <c:v>2.5476930730008704</c:v>
                </c:pt>
                <c:pt idx="7">
                  <c:v>2.7703022012187537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Mx!$A$10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Mx!$J$10:$J$17</c:f>
              <c:numCache>
                <c:formatCode>0.0%</c:formatCode>
                <c:ptCount val="8"/>
                <c:pt idx="0">
                  <c:v>8.1976198649731096</c:v>
                </c:pt>
                <c:pt idx="1">
                  <c:v>11.259983979860396</c:v>
                </c:pt>
                <c:pt idx="2">
                  <c:v>12.956173475225999</c:v>
                </c:pt>
                <c:pt idx="3">
                  <c:v>14.396841743906625</c:v>
                </c:pt>
                <c:pt idx="4">
                  <c:v>16.415150474882708</c:v>
                </c:pt>
                <c:pt idx="5">
                  <c:v>18.084677880764389</c:v>
                </c:pt>
                <c:pt idx="6">
                  <c:v>20.045657397871611</c:v>
                </c:pt>
                <c:pt idx="7">
                  <c:v>21.633253232635312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Mx!$A$18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Mx!$J$18:$J$25</c:f>
              <c:numCache>
                <c:formatCode>0.0%</c:formatCode>
                <c:ptCount val="8"/>
                <c:pt idx="0">
                  <c:v>7.3472700442695524</c:v>
                </c:pt>
                <c:pt idx="1">
                  <c:v>9.8607968519429416</c:v>
                </c:pt>
                <c:pt idx="2">
                  <c:v>14.040826364977866</c:v>
                </c:pt>
                <c:pt idx="3">
                  <c:v>20.821692080668964</c:v>
                </c:pt>
                <c:pt idx="4">
                  <c:v>25.799557304476142</c:v>
                </c:pt>
                <c:pt idx="5">
                  <c:v>31.108706345302508</c:v>
                </c:pt>
                <c:pt idx="6">
                  <c:v>35.301770782095424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Mx!$A$26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Mx!$J$26:$J$33</c:f>
              <c:numCache>
                <c:formatCode>0.0%</c:formatCode>
                <c:ptCount val="8"/>
                <c:pt idx="0">
                  <c:v>2.1863511514895415</c:v>
                </c:pt>
                <c:pt idx="1">
                  <c:v>6.1045848299175995</c:v>
                </c:pt>
                <c:pt idx="2">
                  <c:v>9.657511092330445</c:v>
                </c:pt>
                <c:pt idx="3">
                  <c:v>14.113881259243609</c:v>
                </c:pt>
                <c:pt idx="4">
                  <c:v>17.910204944010143</c:v>
                </c:pt>
                <c:pt idx="5">
                  <c:v>21.338051975491233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Mx!$A$34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Mx!$J$34:$J$41</c:f>
              <c:numCache>
                <c:formatCode>0.0%</c:formatCode>
                <c:ptCount val="8"/>
                <c:pt idx="0">
                  <c:v>7.0936999717487526</c:v>
                </c:pt>
                <c:pt idx="1">
                  <c:v>12.0659195781147</c:v>
                </c:pt>
                <c:pt idx="2">
                  <c:v>17.260288162727186</c:v>
                </c:pt>
                <c:pt idx="3">
                  <c:v>22.71748752236557</c:v>
                </c:pt>
                <c:pt idx="4">
                  <c:v>26.797344382710236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Mx!$A$42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Mx!$J$42:$J$49</c:f>
              <c:numCache>
                <c:formatCode>0.0%</c:formatCode>
                <c:ptCount val="8"/>
                <c:pt idx="0">
                  <c:v>2.3415546127849285</c:v>
                </c:pt>
                <c:pt idx="1">
                  <c:v>5.5137700438628032</c:v>
                </c:pt>
                <c:pt idx="2">
                  <c:v>7.698353347235205</c:v>
                </c:pt>
                <c:pt idx="3">
                  <c:v>9.0368878981807725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Mx!$A$50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Mx!$J$50:$J$57</c:f>
              <c:numCache>
                <c:formatCode>0.0%</c:formatCode>
                <c:ptCount val="8"/>
                <c:pt idx="0">
                  <c:v>4.0295873233993218</c:v>
                </c:pt>
                <c:pt idx="1">
                  <c:v>7.2371280113367975</c:v>
                </c:pt>
                <c:pt idx="2">
                  <c:v>9.7262850517456094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Mx!$A$58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Mx!$J$58:$J$65</c:f>
              <c:numCache>
                <c:formatCode>0.0%</c:formatCode>
                <c:ptCount val="8"/>
                <c:pt idx="0">
                  <c:v>2.525910553700863</c:v>
                </c:pt>
                <c:pt idx="1">
                  <c:v>5.6473878913651534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Mx!$A$66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Mx!$B$2:$B$9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Mx!$J$66:$J$73</c:f>
              <c:numCache>
                <c:formatCode>0.0%</c:formatCode>
                <c:ptCount val="8"/>
                <c:pt idx="0">
                  <c:v>2.7108315098468272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937728"/>
        <c:axId val="122939648"/>
      </c:lineChart>
      <c:catAx>
        <c:axId val="1229377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939648"/>
        <c:crosses val="autoZero"/>
        <c:auto val="1"/>
        <c:lblAlgn val="ctr"/>
        <c:lblOffset val="100"/>
        <c:noMultiLvlLbl val="0"/>
      </c:catAx>
      <c:valAx>
        <c:axId val="12293964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2937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95816566013364"/>
          <c:y val="0.1813626497783645"/>
          <c:w val="0.21533461545299915"/>
          <c:h val="0.7455140625153335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Pk!$A$2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Pk!$C$2:$C$9</c:f>
              <c:numCache>
                <c:formatCode>0.0%</c:formatCode>
                <c:ptCount val="8"/>
                <c:pt idx="0">
                  <c:v>0.3202614379084967</c:v>
                </c:pt>
                <c:pt idx="1">
                  <c:v>6.535947712418301E-2</c:v>
                </c:pt>
                <c:pt idx="2">
                  <c:v>3.9215686274509803E-2</c:v>
                </c:pt>
                <c:pt idx="3">
                  <c:v>6.535947712418301E-2</c:v>
                </c:pt>
                <c:pt idx="4">
                  <c:v>2.6143790849673203E-2</c:v>
                </c:pt>
                <c:pt idx="5">
                  <c:v>1.9607843137254902E-2</c:v>
                </c:pt>
                <c:pt idx="6">
                  <c:v>1.3071895424836602E-2</c:v>
                </c:pt>
                <c:pt idx="7">
                  <c:v>6.5359477124183009E-3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Pk!$A$10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Pk!$C$10:$C$17</c:f>
              <c:numCache>
                <c:formatCode>0.0%</c:formatCode>
                <c:ptCount val="8"/>
                <c:pt idx="0">
                  <c:v>0.17557251908396945</c:v>
                </c:pt>
                <c:pt idx="1">
                  <c:v>7.6335877862595422E-2</c:v>
                </c:pt>
                <c:pt idx="2">
                  <c:v>6.1068702290076333E-2</c:v>
                </c:pt>
                <c:pt idx="3">
                  <c:v>3.0534351145038167E-2</c:v>
                </c:pt>
                <c:pt idx="4">
                  <c:v>2.2900763358778626E-2</c:v>
                </c:pt>
                <c:pt idx="5">
                  <c:v>0</c:v>
                </c:pt>
                <c:pt idx="6">
                  <c:v>0</c:v>
                </c:pt>
                <c:pt idx="7">
                  <c:v>7.6335877862595424E-9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Pk!$A$18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Pk!$C$18:$C$25</c:f>
              <c:numCache>
                <c:formatCode>0.0%</c:formatCode>
                <c:ptCount val="8"/>
                <c:pt idx="0">
                  <c:v>0.12030075187969924</c:v>
                </c:pt>
                <c:pt idx="1">
                  <c:v>0.12030075187969924</c:v>
                </c:pt>
                <c:pt idx="2">
                  <c:v>8.2706766917293228E-2</c:v>
                </c:pt>
                <c:pt idx="3">
                  <c:v>5.2631578947368418E-2</c:v>
                </c:pt>
                <c:pt idx="4">
                  <c:v>9.0225563909774431E-2</c:v>
                </c:pt>
                <c:pt idx="5">
                  <c:v>3.7593984962406013E-2</c:v>
                </c:pt>
                <c:pt idx="6">
                  <c:v>3.7593984962406013E-2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Pk!$A$26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Pk!$C$26:$C$33</c:f>
              <c:numCache>
                <c:formatCode>0.0%</c:formatCode>
                <c:ptCount val="8"/>
                <c:pt idx="0">
                  <c:v>0.2839506172839506</c:v>
                </c:pt>
                <c:pt idx="1">
                  <c:v>0.18106995884773663</c:v>
                </c:pt>
                <c:pt idx="2">
                  <c:v>0.1111111111111111</c:v>
                </c:pt>
                <c:pt idx="3">
                  <c:v>7.8189300411522639E-2</c:v>
                </c:pt>
                <c:pt idx="4">
                  <c:v>4.1152263374485597E-2</c:v>
                </c:pt>
                <c:pt idx="5">
                  <c:v>6.1728395061728392E-2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Pk!$A$34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Pk!$C$34:$C$41</c:f>
              <c:numCache>
                <c:formatCode>0.0%</c:formatCode>
                <c:ptCount val="8"/>
                <c:pt idx="0">
                  <c:v>0.31671554252199413</c:v>
                </c:pt>
                <c:pt idx="1">
                  <c:v>0.15835777126099707</c:v>
                </c:pt>
                <c:pt idx="2">
                  <c:v>7.6246334310850442E-2</c:v>
                </c:pt>
                <c:pt idx="3">
                  <c:v>3.8123167155425221E-2</c:v>
                </c:pt>
                <c:pt idx="4">
                  <c:v>4.1055718475073312E-2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Pk!$A$42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Pk!$C$42:$C$49</c:f>
              <c:numCache>
                <c:formatCode>0.0%</c:formatCode>
                <c:ptCount val="8"/>
                <c:pt idx="0">
                  <c:v>0.28997289972899731</c:v>
                </c:pt>
                <c:pt idx="1">
                  <c:v>0.26016260162601629</c:v>
                </c:pt>
                <c:pt idx="2">
                  <c:v>0.14634146341463414</c:v>
                </c:pt>
                <c:pt idx="3">
                  <c:v>0.14363143631436315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Pk!$A$50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Pk!$C$50:$C$57</c:f>
              <c:numCache>
                <c:formatCode>0.0%</c:formatCode>
                <c:ptCount val="8"/>
                <c:pt idx="0">
                  <c:v>0.27027027027027029</c:v>
                </c:pt>
                <c:pt idx="1">
                  <c:v>0.1678520625889047</c:v>
                </c:pt>
                <c:pt idx="2">
                  <c:v>7.3968705547652919E-2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Pk!$A$58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Pk!$C$58:$C$65</c:f>
              <c:numCache>
                <c:formatCode>0.0%</c:formatCode>
                <c:ptCount val="8"/>
                <c:pt idx="0">
                  <c:v>0.40436241610738255</c:v>
                </c:pt>
                <c:pt idx="1">
                  <c:v>0.20134228187919462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Pk!$A$66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Pk!$C$66:$C$73</c:f>
              <c:numCache>
                <c:formatCode>0.0%</c:formatCode>
                <c:ptCount val="8"/>
                <c:pt idx="0">
                  <c:v>0.27659574468085107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210176"/>
        <c:axId val="122352000"/>
      </c:lineChart>
      <c:catAx>
        <c:axId val="1222101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352000"/>
        <c:crosses val="autoZero"/>
        <c:auto val="1"/>
        <c:lblAlgn val="ctr"/>
        <c:lblOffset val="100"/>
        <c:noMultiLvlLbl val="0"/>
      </c:catAx>
      <c:valAx>
        <c:axId val="12235200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22101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44736543076818"/>
          <c:y val="0.18283831804974995"/>
          <c:w val="0.22129951386191135"/>
          <c:h val="0.7494123111154316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</a:t>
            </a:r>
            <a:r>
              <a:rPr lang="en-US" baseline="0"/>
              <a:t> </a:t>
            </a:r>
            <a:r>
              <a:rPr lang="en-US"/>
              <a:t>Accumulated - Driver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Pk!$A$2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Pk!$D$2:$D$9</c:f>
              <c:numCache>
                <c:formatCode>0.0%</c:formatCode>
                <c:ptCount val="8"/>
                <c:pt idx="0">
                  <c:v>0.3202614379084967</c:v>
                </c:pt>
                <c:pt idx="1">
                  <c:v>0.35947712418300654</c:v>
                </c:pt>
                <c:pt idx="2">
                  <c:v>0.38562091503267976</c:v>
                </c:pt>
                <c:pt idx="3">
                  <c:v>0.43790849673202614</c:v>
                </c:pt>
                <c:pt idx="4">
                  <c:v>0.44444444444444442</c:v>
                </c:pt>
                <c:pt idx="5">
                  <c:v>0.44444444444444442</c:v>
                </c:pt>
                <c:pt idx="6">
                  <c:v>0.44444444444444442</c:v>
                </c:pt>
                <c:pt idx="7">
                  <c:v>0.44444444444444442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Pk!$A$10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Pk!$D$10:$D$17</c:f>
              <c:numCache>
                <c:formatCode>0.0%</c:formatCode>
                <c:ptCount val="8"/>
                <c:pt idx="0">
                  <c:v>0.17557251908396945</c:v>
                </c:pt>
                <c:pt idx="1">
                  <c:v>0.21374045801526717</c:v>
                </c:pt>
                <c:pt idx="2">
                  <c:v>0.22900763358778625</c:v>
                </c:pt>
                <c:pt idx="3">
                  <c:v>0.23664122137404581</c:v>
                </c:pt>
                <c:pt idx="4">
                  <c:v>0.23664122137404581</c:v>
                </c:pt>
                <c:pt idx="5">
                  <c:v>0.23664122137404581</c:v>
                </c:pt>
                <c:pt idx="6">
                  <c:v>0.23664122137404581</c:v>
                </c:pt>
                <c:pt idx="7">
                  <c:v>0.23664122137404581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Pk!$A$18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Pk!$D$18:$D$25</c:f>
              <c:numCache>
                <c:formatCode>0.0%</c:formatCode>
                <c:ptCount val="8"/>
                <c:pt idx="0">
                  <c:v>0.12030075187969924</c:v>
                </c:pt>
                <c:pt idx="1">
                  <c:v>0.20300751879699247</c:v>
                </c:pt>
                <c:pt idx="2">
                  <c:v>0.24060150375939848</c:v>
                </c:pt>
                <c:pt idx="3">
                  <c:v>0.26315789473684209</c:v>
                </c:pt>
                <c:pt idx="4">
                  <c:v>0.31578947368421051</c:v>
                </c:pt>
                <c:pt idx="5">
                  <c:v>0.32330827067669171</c:v>
                </c:pt>
                <c:pt idx="6">
                  <c:v>0.33834586466165412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Pk!$A$26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Pk!$D$26:$D$33</c:f>
              <c:numCache>
                <c:formatCode>0.0%</c:formatCode>
                <c:ptCount val="8"/>
                <c:pt idx="0">
                  <c:v>0.2839506172839506</c:v>
                </c:pt>
                <c:pt idx="1">
                  <c:v>0.36625514403292181</c:v>
                </c:pt>
                <c:pt idx="2">
                  <c:v>0.39506172839506171</c:v>
                </c:pt>
                <c:pt idx="3">
                  <c:v>0.41563786008230452</c:v>
                </c:pt>
                <c:pt idx="4">
                  <c:v>0.4279835390946502</c:v>
                </c:pt>
                <c:pt idx="5">
                  <c:v>0.44032921810699588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Pk!$A$34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Pk!$D$34:$D$41</c:f>
              <c:numCache>
                <c:formatCode>0.0%</c:formatCode>
                <c:ptCount val="8"/>
                <c:pt idx="0">
                  <c:v>0.31671554252199413</c:v>
                </c:pt>
                <c:pt idx="1">
                  <c:v>0.36656891495601174</c:v>
                </c:pt>
                <c:pt idx="2">
                  <c:v>0.39296187683284456</c:v>
                </c:pt>
                <c:pt idx="3">
                  <c:v>0.40175953079178883</c:v>
                </c:pt>
                <c:pt idx="4">
                  <c:v>0.40469208211143692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Pk!$A$42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Pk!$D$42:$D$49</c:f>
              <c:numCache>
                <c:formatCode>0.0%</c:formatCode>
                <c:ptCount val="8"/>
                <c:pt idx="0">
                  <c:v>0.28997289972899731</c:v>
                </c:pt>
                <c:pt idx="1">
                  <c:v>0.38482384823848237</c:v>
                </c:pt>
                <c:pt idx="2">
                  <c:v>0.39566395663956638</c:v>
                </c:pt>
                <c:pt idx="3">
                  <c:v>0.40921409214092141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Pk!$A$50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Pk!$D$50:$D$57</c:f>
              <c:numCache>
                <c:formatCode>0.0%</c:formatCode>
                <c:ptCount val="8"/>
                <c:pt idx="0">
                  <c:v>0.27027027027027029</c:v>
                </c:pt>
                <c:pt idx="1">
                  <c:v>0.3229018492176387</c:v>
                </c:pt>
                <c:pt idx="2">
                  <c:v>0.33854907539118068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Pk!$A$58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Pk!$D$58:$D$65</c:f>
              <c:numCache>
                <c:formatCode>0.0%</c:formatCode>
                <c:ptCount val="8"/>
                <c:pt idx="0">
                  <c:v>0.40436241610738255</c:v>
                </c:pt>
                <c:pt idx="1">
                  <c:v>0.47651006711409394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Pk!$A$66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Pk!$D$66:$D$73</c:f>
              <c:numCache>
                <c:formatCode>0.0%</c:formatCode>
                <c:ptCount val="8"/>
                <c:pt idx="0">
                  <c:v>0.27659574468085107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979456"/>
        <c:axId val="123043840"/>
      </c:lineChart>
      <c:catAx>
        <c:axId val="1229794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23043840"/>
        <c:crosses val="autoZero"/>
        <c:auto val="1"/>
        <c:lblAlgn val="ctr"/>
        <c:lblOffset val="100"/>
        <c:noMultiLvlLbl val="0"/>
      </c:catAx>
      <c:valAx>
        <c:axId val="12304384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2979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201451570843527"/>
          <c:y val="0.20181551231370284"/>
          <c:w val="0.2082782654046974"/>
          <c:h val="0.7268180079148042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</a:t>
            </a:r>
            <a:r>
              <a:rPr lang="en-US" baseline="0"/>
              <a:t> - Driver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Pk!$A$2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Pk!$E$2:$E$9</c:f>
              <c:numCache>
                <c:formatCode>0.0%</c:formatCode>
                <c:ptCount val="8"/>
                <c:pt idx="0">
                  <c:v>0.62991126279863485</c:v>
                </c:pt>
                <c:pt idx="1">
                  <c:v>0.17954948805460752</c:v>
                </c:pt>
                <c:pt idx="2">
                  <c:v>0.13896245733788395</c:v>
                </c:pt>
                <c:pt idx="3">
                  <c:v>0.10853242320819112</c:v>
                </c:pt>
                <c:pt idx="4">
                  <c:v>5.8047781569965873E-2</c:v>
                </c:pt>
                <c:pt idx="5">
                  <c:v>1.8593856655290102E-2</c:v>
                </c:pt>
                <c:pt idx="6">
                  <c:v>3.8566552901023891E-2</c:v>
                </c:pt>
                <c:pt idx="7">
                  <c:v>1.5563139931740614E-3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Pk!$A$10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Pk!$E$10:$E$17</c:f>
              <c:numCache>
                <c:formatCode>0.0%</c:formatCode>
                <c:ptCount val="8"/>
                <c:pt idx="0">
                  <c:v>0.14342187904089851</c:v>
                </c:pt>
                <c:pt idx="1">
                  <c:v>0.45734658440166992</c:v>
                </c:pt>
                <c:pt idx="2">
                  <c:v>0.36500166254110172</c:v>
                </c:pt>
                <c:pt idx="3">
                  <c:v>6.0959840396054232E-2</c:v>
                </c:pt>
                <c:pt idx="4">
                  <c:v>5.9112572505264716E-3</c:v>
                </c:pt>
                <c:pt idx="5">
                  <c:v>0</c:v>
                </c:pt>
                <c:pt idx="6">
                  <c:v>0</c:v>
                </c:pt>
                <c:pt idx="7">
                  <c:v>1.8472678907895223E-11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Pk!$A$18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Pk!$E$18:$E$25</c:f>
              <c:numCache>
                <c:formatCode>0.0%</c:formatCode>
                <c:ptCount val="8"/>
                <c:pt idx="0">
                  <c:v>0.30908783048305555</c:v>
                </c:pt>
                <c:pt idx="1">
                  <c:v>0.15012941148012868</c:v>
                </c:pt>
                <c:pt idx="2">
                  <c:v>8.8042137345492363E-2</c:v>
                </c:pt>
                <c:pt idx="3">
                  <c:v>2.5356183933625216E-2</c:v>
                </c:pt>
                <c:pt idx="4">
                  <c:v>5.7569966860985464E-2</c:v>
                </c:pt>
                <c:pt idx="5">
                  <c:v>5.9807455068817877E-2</c:v>
                </c:pt>
                <c:pt idx="6">
                  <c:v>4.4175273941123826E-2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Pk!$A$26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Pk!$E$26:$E$33</c:f>
              <c:numCache>
                <c:formatCode>0.0%</c:formatCode>
                <c:ptCount val="8"/>
                <c:pt idx="0">
                  <c:v>0.71267691836890823</c:v>
                </c:pt>
                <c:pt idx="1">
                  <c:v>0.2117512049575396</c:v>
                </c:pt>
                <c:pt idx="2">
                  <c:v>0.12419350725524698</c:v>
                </c:pt>
                <c:pt idx="3">
                  <c:v>9.091882793971387E-2</c:v>
                </c:pt>
                <c:pt idx="4">
                  <c:v>7.0257312625914878E-2</c:v>
                </c:pt>
                <c:pt idx="5">
                  <c:v>8.6195904419452726E-2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Pk!$A$34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Pk!$E$34:$E$41</c:f>
              <c:numCache>
                <c:formatCode>0.0%</c:formatCode>
                <c:ptCount val="8"/>
                <c:pt idx="0">
                  <c:v>0.81930137558495986</c:v>
                </c:pt>
                <c:pt idx="1">
                  <c:v>7.5154514368243316E-2</c:v>
                </c:pt>
                <c:pt idx="2">
                  <c:v>4.5589703289934794E-2</c:v>
                </c:pt>
                <c:pt idx="3">
                  <c:v>7.9441270380675263E-2</c:v>
                </c:pt>
                <c:pt idx="4">
                  <c:v>7.5126195583685551E-2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Pk!$A$42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Pk!$E$42:$E$49</c:f>
              <c:numCache>
                <c:formatCode>0.0%</c:formatCode>
                <c:ptCount val="8"/>
                <c:pt idx="0">
                  <c:v>0.34726646823321322</c:v>
                </c:pt>
                <c:pt idx="1">
                  <c:v>0.30472531548066223</c:v>
                </c:pt>
                <c:pt idx="2">
                  <c:v>0.1642639101533897</c:v>
                </c:pt>
                <c:pt idx="3">
                  <c:v>0.18306912521277707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Pk!$A$50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Pk!$E$50:$E$57</c:f>
              <c:numCache>
                <c:formatCode>0.0%</c:formatCode>
                <c:ptCount val="8"/>
                <c:pt idx="0">
                  <c:v>0.59315113984880152</c:v>
                </c:pt>
                <c:pt idx="1">
                  <c:v>0.16428994680054437</c:v>
                </c:pt>
                <c:pt idx="2">
                  <c:v>0.16831734745039817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Pk!$A$58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Pk!$E$58:$E$65</c:f>
              <c:numCache>
                <c:formatCode>0.0%</c:formatCode>
                <c:ptCount val="8"/>
                <c:pt idx="0">
                  <c:v>0.609397005012146</c:v>
                </c:pt>
                <c:pt idx="1">
                  <c:v>0.42135235693859352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Pk!$A$66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Pk!$E$66:$E$73</c:f>
              <c:numCache>
                <c:formatCode>0.0%</c:formatCode>
                <c:ptCount val="8"/>
                <c:pt idx="0">
                  <c:v>0.63464405733969609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852672"/>
        <c:axId val="123854208"/>
      </c:lineChart>
      <c:catAx>
        <c:axId val="1238526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3854208"/>
        <c:crosses val="autoZero"/>
        <c:auto val="1"/>
        <c:lblAlgn val="ctr"/>
        <c:lblOffset val="100"/>
        <c:noMultiLvlLbl val="0"/>
      </c:catAx>
      <c:valAx>
        <c:axId val="12385420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3852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44736543076818"/>
          <c:y val="0.17735134959981855"/>
          <c:w val="0.22129951386191135"/>
          <c:h val="0.7548992795653629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Driver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Pk!$A$2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Pk!$F$2:$F$9</c:f>
              <c:numCache>
                <c:formatCode>0.0%</c:formatCode>
                <c:ptCount val="8"/>
                <c:pt idx="0">
                  <c:v>0.62991126279863485</c:v>
                </c:pt>
                <c:pt idx="1">
                  <c:v>0.80946075085324232</c:v>
                </c:pt>
                <c:pt idx="2">
                  <c:v>0.94842320819112624</c:v>
                </c:pt>
                <c:pt idx="3">
                  <c:v>1.0569556313993174</c:v>
                </c:pt>
                <c:pt idx="4">
                  <c:v>1.1150034129692832</c:v>
                </c:pt>
                <c:pt idx="5">
                  <c:v>1.1335972696245733</c:v>
                </c:pt>
                <c:pt idx="6">
                  <c:v>1.1721638225255973</c:v>
                </c:pt>
                <c:pt idx="7">
                  <c:v>1.1737201365187713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Pk!$A$10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Pk!$F$10:$F$17</c:f>
              <c:numCache>
                <c:formatCode>0.0%</c:formatCode>
                <c:ptCount val="8"/>
                <c:pt idx="0">
                  <c:v>0.14342187904089851</c:v>
                </c:pt>
                <c:pt idx="1">
                  <c:v>0.6007684634425684</c:v>
                </c:pt>
                <c:pt idx="2">
                  <c:v>0.96577012598367018</c:v>
                </c:pt>
                <c:pt idx="3">
                  <c:v>1.0267299663797245</c:v>
                </c:pt>
                <c:pt idx="4">
                  <c:v>1.0326412236302509</c:v>
                </c:pt>
                <c:pt idx="5">
                  <c:v>1.0326412236302509</c:v>
                </c:pt>
                <c:pt idx="6">
                  <c:v>1.0326412236302509</c:v>
                </c:pt>
                <c:pt idx="7">
                  <c:v>1.0326412236302509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Pk!$A$18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Pk!$F$18:$F$25</c:f>
              <c:numCache>
                <c:formatCode>0.0%</c:formatCode>
                <c:ptCount val="8"/>
                <c:pt idx="0">
                  <c:v>0.30908783048305555</c:v>
                </c:pt>
                <c:pt idx="1">
                  <c:v>0.45921724196318425</c:v>
                </c:pt>
                <c:pt idx="2">
                  <c:v>0.54725937930867663</c:v>
                </c:pt>
                <c:pt idx="3">
                  <c:v>0.57261556324230178</c:v>
                </c:pt>
                <c:pt idx="4">
                  <c:v>0.63018553010328726</c:v>
                </c:pt>
                <c:pt idx="5">
                  <c:v>0.68999298517210517</c:v>
                </c:pt>
                <c:pt idx="6">
                  <c:v>0.73416825911322903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Pk!$A$26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Pk!$F$26:$F$33</c:f>
              <c:numCache>
                <c:formatCode>0.0%</c:formatCode>
                <c:ptCount val="8"/>
                <c:pt idx="0">
                  <c:v>0.71267691836890823</c:v>
                </c:pt>
                <c:pt idx="1">
                  <c:v>0.92442812332644786</c:v>
                </c:pt>
                <c:pt idx="2">
                  <c:v>1.0486216305816949</c:v>
                </c:pt>
                <c:pt idx="3">
                  <c:v>1.1395404585214086</c:v>
                </c:pt>
                <c:pt idx="4">
                  <c:v>1.2097977711473236</c:v>
                </c:pt>
                <c:pt idx="5">
                  <c:v>1.2959936755667762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Pk!$A$34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Pk!$F$34:$F$41</c:f>
              <c:numCache>
                <c:formatCode>0.0%</c:formatCode>
                <c:ptCount val="8"/>
                <c:pt idx="0">
                  <c:v>0.81930137558495986</c:v>
                </c:pt>
                <c:pt idx="1">
                  <c:v>0.89445588995320324</c:v>
                </c:pt>
                <c:pt idx="2">
                  <c:v>0.94004559324313797</c:v>
                </c:pt>
                <c:pt idx="3">
                  <c:v>1.0194868636238132</c:v>
                </c:pt>
                <c:pt idx="4">
                  <c:v>1.0946130592074987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Pk!$A$42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Pk!$F$42:$F$49</c:f>
              <c:numCache>
                <c:formatCode>0.0%</c:formatCode>
                <c:ptCount val="8"/>
                <c:pt idx="0">
                  <c:v>0.34726646823321322</c:v>
                </c:pt>
                <c:pt idx="1">
                  <c:v>0.65199178371387545</c:v>
                </c:pt>
                <c:pt idx="2">
                  <c:v>0.81625569386726515</c:v>
                </c:pt>
                <c:pt idx="3">
                  <c:v>0.99932481908004223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Pk!$A$50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Pk!$F$50:$F$57</c:f>
              <c:numCache>
                <c:formatCode>0.0%</c:formatCode>
                <c:ptCount val="8"/>
                <c:pt idx="0">
                  <c:v>0.59315113984880152</c:v>
                </c:pt>
                <c:pt idx="1">
                  <c:v>0.75744108664934595</c:v>
                </c:pt>
                <c:pt idx="2">
                  <c:v>0.92575843409974412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Pk!$A$58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Pk!$F$58:$F$65</c:f>
              <c:numCache>
                <c:formatCode>0.0%</c:formatCode>
                <c:ptCount val="8"/>
                <c:pt idx="0">
                  <c:v>0.609397005012146</c:v>
                </c:pt>
                <c:pt idx="1">
                  <c:v>1.0307493619507395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Pk!$A$66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Pk!$F$66:$F$73</c:f>
              <c:numCache>
                <c:formatCode>0.0%</c:formatCode>
                <c:ptCount val="8"/>
                <c:pt idx="0">
                  <c:v>0.63464405733969609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468096"/>
        <c:axId val="148963712"/>
      </c:lineChart>
      <c:catAx>
        <c:axId val="1484680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48963712"/>
        <c:crosses val="autoZero"/>
        <c:auto val="1"/>
        <c:lblAlgn val="ctr"/>
        <c:lblOffset val="100"/>
        <c:noMultiLvlLbl val="0"/>
      </c:catAx>
      <c:valAx>
        <c:axId val="14896371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48468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60604897736639"/>
          <c:y val="0.1963744592685768"/>
          <c:w val="0.21768673213576639"/>
          <c:h val="0.7322590609599303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RR1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TOTAL!$A$2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TOTAL!$H$2:$H$9</c:f>
              <c:numCache>
                <c:formatCode>0.0%</c:formatCode>
                <c:ptCount val="8"/>
                <c:pt idx="0">
                  <c:v>0.51839595094413082</c:v>
                </c:pt>
                <c:pt idx="1">
                  <c:v>0.59996106677048866</c:v>
                </c:pt>
                <c:pt idx="2">
                  <c:v>0.6248783336577769</c:v>
                </c:pt>
                <c:pt idx="3">
                  <c:v>0.63694763480630723</c:v>
                </c:pt>
                <c:pt idx="4">
                  <c:v>0.65135292972552072</c:v>
                </c:pt>
                <c:pt idx="5">
                  <c:v>0.66069690480825383</c:v>
                </c:pt>
                <c:pt idx="6">
                  <c:v>0.67335020439945492</c:v>
                </c:pt>
                <c:pt idx="7">
                  <c:v>0.68288884562974494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TOTAL!$A$10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TOTAL!$H$10:$H$17</c:f>
              <c:numCache>
                <c:formatCode>0.0%</c:formatCode>
                <c:ptCount val="8"/>
                <c:pt idx="0">
                  <c:v>0.59269406392694068</c:v>
                </c:pt>
                <c:pt idx="1">
                  <c:v>0.64269406392694062</c:v>
                </c:pt>
                <c:pt idx="2">
                  <c:v>0.65913242009132422</c:v>
                </c:pt>
                <c:pt idx="3">
                  <c:v>0.67579908675799083</c:v>
                </c:pt>
                <c:pt idx="4">
                  <c:v>0.68949771689497719</c:v>
                </c:pt>
                <c:pt idx="5">
                  <c:v>0.70273972602739732</c:v>
                </c:pt>
                <c:pt idx="6">
                  <c:v>0.70890410958904104</c:v>
                </c:pt>
                <c:pt idx="7">
                  <c:v>0.71255707762557075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TOTAL!$H$18:$H$25</c:f>
              <c:numCache>
                <c:formatCode>0.0%</c:formatCode>
                <c:ptCount val="8"/>
                <c:pt idx="0">
                  <c:v>0.68394270637014698</c:v>
                </c:pt>
                <c:pt idx="1">
                  <c:v>0.71560497549943458</c:v>
                </c:pt>
                <c:pt idx="2">
                  <c:v>0.73595929136826232</c:v>
                </c:pt>
                <c:pt idx="3">
                  <c:v>0.74877497173011687</c:v>
                </c:pt>
                <c:pt idx="4">
                  <c:v>0.75763286845081035</c:v>
                </c:pt>
                <c:pt idx="5">
                  <c:v>0.76290991330569169</c:v>
                </c:pt>
                <c:pt idx="6">
                  <c:v>0.76686769694685264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TOTAL!$A$26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TOTAL!$H$26:$H$33</c:f>
              <c:numCache>
                <c:formatCode>0.0%</c:formatCode>
                <c:ptCount val="8"/>
                <c:pt idx="0">
                  <c:v>0.70037031073901146</c:v>
                </c:pt>
                <c:pt idx="1">
                  <c:v>0.74432458541297697</c:v>
                </c:pt>
                <c:pt idx="2">
                  <c:v>0.75833199162775722</c:v>
                </c:pt>
                <c:pt idx="3">
                  <c:v>0.76960231846723559</c:v>
                </c:pt>
                <c:pt idx="4">
                  <c:v>0.77894058927708909</c:v>
                </c:pt>
                <c:pt idx="5">
                  <c:v>0.78409273868942198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TOTAL!$A$34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TOTAL!$H$34:$H$41</c:f>
              <c:numCache>
                <c:formatCode>0.0%</c:formatCode>
                <c:ptCount val="8"/>
                <c:pt idx="0">
                  <c:v>0.58409421728199018</c:v>
                </c:pt>
                <c:pt idx="1">
                  <c:v>0.64668519253672097</c:v>
                </c:pt>
                <c:pt idx="2">
                  <c:v>0.67143046182347488</c:v>
                </c:pt>
                <c:pt idx="3">
                  <c:v>0.68373693264522961</c:v>
                </c:pt>
                <c:pt idx="4">
                  <c:v>0.68995633187772931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TOTAL!$A$42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TOTAL!$H$42:$H$49</c:f>
              <c:numCache>
                <c:formatCode>0.0%</c:formatCode>
                <c:ptCount val="8"/>
                <c:pt idx="0">
                  <c:v>0.65816960954986325</c:v>
                </c:pt>
                <c:pt idx="1">
                  <c:v>0.71623974135787116</c:v>
                </c:pt>
                <c:pt idx="2">
                  <c:v>0.73364834618254171</c:v>
                </c:pt>
                <c:pt idx="3">
                  <c:v>0.74086048246704794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TOTAL!$A$50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TOTAL!$H$50:$H$57</c:f>
              <c:numCache>
                <c:formatCode>0.0%</c:formatCode>
                <c:ptCount val="8"/>
                <c:pt idx="0">
                  <c:v>0.66644914701221214</c:v>
                </c:pt>
                <c:pt idx="1">
                  <c:v>0.71054348839377268</c:v>
                </c:pt>
                <c:pt idx="2">
                  <c:v>0.72406078120630191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TOTAL!$A$58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TOTAL!$H$58:$H$65</c:f>
              <c:numCache>
                <c:formatCode>0.0%</c:formatCode>
                <c:ptCount val="8"/>
                <c:pt idx="0">
                  <c:v>0.58472753346080308</c:v>
                </c:pt>
                <c:pt idx="1">
                  <c:v>0.62344646271510518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TOTAL!$A$66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TOTAL!$H$66:$H$73</c:f>
              <c:numCache>
                <c:formatCode>0.0%</c:formatCode>
                <c:ptCount val="8"/>
                <c:pt idx="0">
                  <c:v>0.38910658307210033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341888"/>
        <c:axId val="119661312"/>
      </c:lineChart>
      <c:catAx>
        <c:axId val="1083418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9661312"/>
        <c:crosses val="autoZero"/>
        <c:auto val="1"/>
        <c:lblAlgn val="ctr"/>
        <c:lblOffset val="100"/>
        <c:noMultiLvlLbl val="0"/>
      </c:catAx>
      <c:valAx>
        <c:axId val="11966131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08341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199653590626504"/>
          <c:y val="0.1719513721872632"/>
          <c:w val="0.21644011029389976"/>
          <c:h val="0.7675335771313104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RR1 -</a:t>
            </a:r>
            <a:r>
              <a:rPr lang="en-US" baseline="0"/>
              <a:t> Pax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Pk!$A$2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Pk!$G$2:$G$9</c:f>
              <c:numCache>
                <c:formatCode>0.0%</c:formatCode>
                <c:ptCount val="8"/>
                <c:pt idx="0">
                  <c:v>0.55508474576271183</c:v>
                </c:pt>
                <c:pt idx="1">
                  <c:v>8.8983050847457626E-2</c:v>
                </c:pt>
                <c:pt idx="2">
                  <c:v>1.6949152542372881E-2</c:v>
                </c:pt>
                <c:pt idx="3">
                  <c:v>5.0847457627118647E-2</c:v>
                </c:pt>
                <c:pt idx="4">
                  <c:v>3.8135593220338986E-2</c:v>
                </c:pt>
                <c:pt idx="5">
                  <c:v>3.3898305084745763E-2</c:v>
                </c:pt>
                <c:pt idx="6">
                  <c:v>3.8135593220338986E-2</c:v>
                </c:pt>
                <c:pt idx="7">
                  <c:v>2.1186440677966101E-2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Pk!$A$10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Pk!$G$10:$G$17</c:f>
              <c:numCache>
                <c:formatCode>0.0%</c:formatCode>
                <c:ptCount val="8"/>
                <c:pt idx="0">
                  <c:v>0.59541984732824427</c:v>
                </c:pt>
                <c:pt idx="1">
                  <c:v>0.11450381679389313</c:v>
                </c:pt>
                <c:pt idx="2">
                  <c:v>8.3969465648854963E-2</c:v>
                </c:pt>
                <c:pt idx="3">
                  <c:v>3.8167938931297711E-2</c:v>
                </c:pt>
                <c:pt idx="4">
                  <c:v>6.8702290076335881E-2</c:v>
                </c:pt>
                <c:pt idx="5">
                  <c:v>5.3435114503816793E-2</c:v>
                </c:pt>
                <c:pt idx="6">
                  <c:v>3.8167938931297711E-2</c:v>
                </c:pt>
                <c:pt idx="7">
                  <c:v>1.5267175572519083E-2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Pk!$A$18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Pk!$G$18:$G$25</c:f>
              <c:numCache>
                <c:formatCode>0.0%</c:formatCode>
                <c:ptCount val="8"/>
                <c:pt idx="0">
                  <c:v>0.47183098591549294</c:v>
                </c:pt>
                <c:pt idx="1">
                  <c:v>0.21126760563380281</c:v>
                </c:pt>
                <c:pt idx="2">
                  <c:v>0.14788732394366197</c:v>
                </c:pt>
                <c:pt idx="3">
                  <c:v>9.8591549295774641E-2</c:v>
                </c:pt>
                <c:pt idx="4">
                  <c:v>8.4507042253521125E-2</c:v>
                </c:pt>
                <c:pt idx="5">
                  <c:v>4.9295774647887321E-2</c:v>
                </c:pt>
                <c:pt idx="6">
                  <c:v>9.154929577464789E-2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Pk!$A$26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Pk!$G$26:$G$33</c:f>
              <c:numCache>
                <c:formatCode>0.0%</c:formatCode>
                <c:ptCount val="8"/>
                <c:pt idx="0">
                  <c:v>0.51515151515151514</c:v>
                </c:pt>
                <c:pt idx="1">
                  <c:v>0.19696969696969696</c:v>
                </c:pt>
                <c:pt idx="2">
                  <c:v>0.14393939393939395</c:v>
                </c:pt>
                <c:pt idx="3">
                  <c:v>9.5959595959595953E-2</c:v>
                </c:pt>
                <c:pt idx="4">
                  <c:v>5.3030303030303032E-2</c:v>
                </c:pt>
                <c:pt idx="5">
                  <c:v>7.575757575757576E-2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Pk!$A$34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Pk!$G$34:$G$41</c:f>
              <c:numCache>
                <c:formatCode>0.0%</c:formatCode>
                <c:ptCount val="8"/>
                <c:pt idx="0">
                  <c:v>0.42424242424242425</c:v>
                </c:pt>
                <c:pt idx="1">
                  <c:v>0.19393939393939394</c:v>
                </c:pt>
                <c:pt idx="2">
                  <c:v>0.14141414141414141</c:v>
                </c:pt>
                <c:pt idx="3">
                  <c:v>0.12525252525252525</c:v>
                </c:pt>
                <c:pt idx="4">
                  <c:v>7.8787878787878782E-2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Pk!$A$42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Pk!$G$42:$G$49</c:f>
              <c:numCache>
                <c:formatCode>0.0%</c:formatCode>
                <c:ptCount val="8"/>
                <c:pt idx="0">
                  <c:v>0.56825938566552903</c:v>
                </c:pt>
                <c:pt idx="1">
                  <c:v>0.26109215017064846</c:v>
                </c:pt>
                <c:pt idx="2">
                  <c:v>0.18430034129692832</c:v>
                </c:pt>
                <c:pt idx="3">
                  <c:v>0.14675767918088736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Pk!$A$50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Pk!$G$50:$G$57</c:f>
              <c:numCache>
                <c:formatCode>0.0%</c:formatCode>
                <c:ptCount val="8"/>
                <c:pt idx="0">
                  <c:v>0.64361078546307149</c:v>
                </c:pt>
                <c:pt idx="1">
                  <c:v>0.21101992966002345</c:v>
                </c:pt>
                <c:pt idx="2">
                  <c:v>0.14536928487690504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Pk!$A$58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Pk!$G$58:$G$65</c:f>
              <c:numCache>
                <c:formatCode>0.0%</c:formatCode>
                <c:ptCount val="8"/>
                <c:pt idx="0">
                  <c:v>0.713697219361483</c:v>
                </c:pt>
                <c:pt idx="1">
                  <c:v>0.2512873326467559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Pk!$A$66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Pk!$G$66:$G$73</c:f>
              <c:numCache>
                <c:formatCode>0.0%</c:formatCode>
                <c:ptCount val="8"/>
                <c:pt idx="0">
                  <c:v>0.60930888575458397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408960"/>
        <c:axId val="122410496"/>
      </c:lineChart>
      <c:catAx>
        <c:axId val="1224089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410496"/>
        <c:crosses val="autoZero"/>
        <c:auto val="1"/>
        <c:lblAlgn val="ctr"/>
        <c:lblOffset val="100"/>
        <c:noMultiLvlLbl val="0"/>
      </c:catAx>
      <c:valAx>
        <c:axId val="122410496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2408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28190889093472"/>
          <c:y val="0.18832528649968136"/>
          <c:w val="0.21646497040174484"/>
          <c:h val="0.7439253426655001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RR1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Pk!$A$2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Pk!$H$2:$H$9</c:f>
              <c:numCache>
                <c:formatCode>0.0%</c:formatCode>
                <c:ptCount val="8"/>
                <c:pt idx="0">
                  <c:v>0.55508474576271183</c:v>
                </c:pt>
                <c:pt idx="1">
                  <c:v>0.57627118644067798</c:v>
                </c:pt>
                <c:pt idx="2">
                  <c:v>0.58050847457627119</c:v>
                </c:pt>
                <c:pt idx="3">
                  <c:v>0.60593220338983056</c:v>
                </c:pt>
                <c:pt idx="4">
                  <c:v>0.61016949152542377</c:v>
                </c:pt>
                <c:pt idx="5">
                  <c:v>0.61864406779661019</c:v>
                </c:pt>
                <c:pt idx="6">
                  <c:v>0.6228813559322034</c:v>
                </c:pt>
                <c:pt idx="7">
                  <c:v>0.6228813559322034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Pk!$A$10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Pk!$H$10:$H$17</c:f>
              <c:numCache>
                <c:formatCode>0.0%</c:formatCode>
                <c:ptCount val="8"/>
                <c:pt idx="0">
                  <c:v>0.59541984732824427</c:v>
                </c:pt>
                <c:pt idx="1">
                  <c:v>0.63358778625954193</c:v>
                </c:pt>
                <c:pt idx="2">
                  <c:v>0.64122137404580148</c:v>
                </c:pt>
                <c:pt idx="3">
                  <c:v>0.64122137404580148</c:v>
                </c:pt>
                <c:pt idx="4">
                  <c:v>0.64885496183206104</c:v>
                </c:pt>
                <c:pt idx="5">
                  <c:v>0.65648854961832059</c:v>
                </c:pt>
                <c:pt idx="6">
                  <c:v>0.65648854961832059</c:v>
                </c:pt>
                <c:pt idx="7">
                  <c:v>0.65648854961832059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Pk!$A$18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Pk!$H$18:$H$25</c:f>
              <c:numCache>
                <c:formatCode>0.0%</c:formatCode>
                <c:ptCount val="8"/>
                <c:pt idx="0">
                  <c:v>0.47183098591549294</c:v>
                </c:pt>
                <c:pt idx="1">
                  <c:v>0.53521126760563376</c:v>
                </c:pt>
                <c:pt idx="2">
                  <c:v>0.58450704225352113</c:v>
                </c:pt>
                <c:pt idx="3">
                  <c:v>0.59154929577464788</c:v>
                </c:pt>
                <c:pt idx="4">
                  <c:v>0.59859154929577463</c:v>
                </c:pt>
                <c:pt idx="5">
                  <c:v>0.59859154929577463</c:v>
                </c:pt>
                <c:pt idx="6">
                  <c:v>0.60563380281690138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Pk!$A$26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Pk!$H$26:$H$33</c:f>
              <c:numCache>
                <c:formatCode>0.0%</c:formatCode>
                <c:ptCount val="8"/>
                <c:pt idx="0">
                  <c:v>0.51515151515151514</c:v>
                </c:pt>
                <c:pt idx="1">
                  <c:v>0.56818181818181823</c:v>
                </c:pt>
                <c:pt idx="2">
                  <c:v>0.59343434343434343</c:v>
                </c:pt>
                <c:pt idx="3">
                  <c:v>0.60101010101010099</c:v>
                </c:pt>
                <c:pt idx="4">
                  <c:v>0.60858585858585856</c:v>
                </c:pt>
                <c:pt idx="5">
                  <c:v>0.61616161616161613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Pk!$A$34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Pk!$H$34:$H$41</c:f>
              <c:numCache>
                <c:formatCode>0.0%</c:formatCode>
                <c:ptCount val="8"/>
                <c:pt idx="0">
                  <c:v>0.42424242424242425</c:v>
                </c:pt>
                <c:pt idx="1">
                  <c:v>0.47070707070707068</c:v>
                </c:pt>
                <c:pt idx="2">
                  <c:v>0.49090909090909091</c:v>
                </c:pt>
                <c:pt idx="3">
                  <c:v>0.50505050505050508</c:v>
                </c:pt>
                <c:pt idx="4">
                  <c:v>0.50909090909090904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Pk!$A$42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Pk!$H$42:$H$49</c:f>
              <c:numCache>
                <c:formatCode>0.0%</c:formatCode>
                <c:ptCount val="8"/>
                <c:pt idx="0">
                  <c:v>0.56825938566552903</c:v>
                </c:pt>
                <c:pt idx="1">
                  <c:v>0.63822525597269619</c:v>
                </c:pt>
                <c:pt idx="2">
                  <c:v>0.65529010238907848</c:v>
                </c:pt>
                <c:pt idx="3">
                  <c:v>0.66552901023890787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Pk!$A$50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Pk!$H$50:$H$57</c:f>
              <c:numCache>
                <c:formatCode>0.0%</c:formatCode>
                <c:ptCount val="8"/>
                <c:pt idx="0">
                  <c:v>0.64361078546307149</c:v>
                </c:pt>
                <c:pt idx="1">
                  <c:v>0.67526377491207501</c:v>
                </c:pt>
                <c:pt idx="2">
                  <c:v>0.69284876905041026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Pk!$A$58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Pk!$H$58:$H$65</c:f>
              <c:numCache>
                <c:formatCode>0.0%</c:formatCode>
                <c:ptCount val="8"/>
                <c:pt idx="0">
                  <c:v>0.713697219361483</c:v>
                </c:pt>
                <c:pt idx="1">
                  <c:v>0.76107106076210096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Pk!$A$66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Pk!$H$66:$H$73</c:f>
              <c:numCache>
                <c:formatCode>0.0%</c:formatCode>
                <c:ptCount val="8"/>
                <c:pt idx="0">
                  <c:v>0.60930888575458397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003264"/>
        <c:axId val="123004800"/>
      </c:lineChart>
      <c:catAx>
        <c:axId val="1230032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3004800"/>
        <c:crosses val="autoZero"/>
        <c:auto val="1"/>
        <c:lblAlgn val="ctr"/>
        <c:lblOffset val="100"/>
        <c:noMultiLvlLbl val="0"/>
      </c:catAx>
      <c:valAx>
        <c:axId val="12300480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3003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95816566013364"/>
          <c:y val="0.20181551231370284"/>
          <c:w val="0.21533461545299915"/>
          <c:h val="0.7268180079148042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RR2 - Pax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Pk!$A$2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Pk!$I$2:$I$9</c:f>
              <c:numCache>
                <c:formatCode>0.0%</c:formatCode>
                <c:ptCount val="8"/>
                <c:pt idx="0">
                  <c:v>5.253654970760234</c:v>
                </c:pt>
                <c:pt idx="1">
                  <c:v>1.5972222222222223</c:v>
                </c:pt>
                <c:pt idx="2">
                  <c:v>9.0699505173189379E-2</c:v>
                </c:pt>
                <c:pt idx="3">
                  <c:v>0.33007197480881689</c:v>
                </c:pt>
                <c:pt idx="4">
                  <c:v>0.3523954116059379</c:v>
                </c:pt>
                <c:pt idx="5">
                  <c:v>6.0278902384165542E-2</c:v>
                </c:pt>
                <c:pt idx="6">
                  <c:v>0.16306792622582097</c:v>
                </c:pt>
                <c:pt idx="7">
                  <c:v>0.42594466936572201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Pk!$A$10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Pk!$I$10:$I$17</c:f>
              <c:numCache>
                <c:formatCode>0.0%</c:formatCode>
                <c:ptCount val="8"/>
                <c:pt idx="0">
                  <c:v>6.809502107781702</c:v>
                </c:pt>
                <c:pt idx="1">
                  <c:v>4.230146975048422</c:v>
                </c:pt>
                <c:pt idx="2">
                  <c:v>3.2647829554517487</c:v>
                </c:pt>
                <c:pt idx="3">
                  <c:v>0.53776916942007524</c:v>
                </c:pt>
                <c:pt idx="4">
                  <c:v>0.13649310698416314</c:v>
                </c:pt>
                <c:pt idx="5">
                  <c:v>0.3273328016406517</c:v>
                </c:pt>
                <c:pt idx="6">
                  <c:v>0.2541870798678364</c:v>
                </c:pt>
                <c:pt idx="7">
                  <c:v>0.1202005240970719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Pk!$A$18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Pk!$I$18:$I$25</c:f>
              <c:numCache>
                <c:formatCode>0.0%</c:formatCode>
                <c:ptCount val="8"/>
                <c:pt idx="0">
                  <c:v>3.2570460534571466</c:v>
                </c:pt>
                <c:pt idx="1">
                  <c:v>0.93017944535073405</c:v>
                </c:pt>
                <c:pt idx="2">
                  <c:v>0.45471200903501069</c:v>
                </c:pt>
                <c:pt idx="3">
                  <c:v>0.37038524281591167</c:v>
                </c:pt>
                <c:pt idx="4">
                  <c:v>0.31246078554398293</c:v>
                </c:pt>
                <c:pt idx="5">
                  <c:v>0.22446982055464926</c:v>
                </c:pt>
                <c:pt idx="6">
                  <c:v>0.3380599824319237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Pk!$A$26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Pk!$I$26:$I$33</c:f>
              <c:numCache>
                <c:formatCode>0.0%</c:formatCode>
                <c:ptCount val="8"/>
                <c:pt idx="0">
                  <c:v>2.275924191961693</c:v>
                </c:pt>
                <c:pt idx="1">
                  <c:v>0.71909779426580223</c:v>
                </c:pt>
                <c:pt idx="2">
                  <c:v>0.29467471050479432</c:v>
                </c:pt>
                <c:pt idx="3">
                  <c:v>0.19289803368455985</c:v>
                </c:pt>
                <c:pt idx="4">
                  <c:v>0.18660440198646455</c:v>
                </c:pt>
                <c:pt idx="5">
                  <c:v>0.27630346920150289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Pk!$A$34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Pk!$I$34:$I$41</c:f>
              <c:numCache>
                <c:formatCode>0.0%</c:formatCode>
                <c:ptCount val="8"/>
                <c:pt idx="0">
                  <c:v>1.651940715883669</c:v>
                </c:pt>
                <c:pt idx="1">
                  <c:v>0.3838814317673378</c:v>
                </c:pt>
                <c:pt idx="2">
                  <c:v>0.24489932885906041</c:v>
                </c:pt>
                <c:pt idx="3">
                  <c:v>0.19067114093959731</c:v>
                </c:pt>
                <c:pt idx="4">
                  <c:v>0.12496085011185683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Pk!$A$42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Pk!$I$42:$I$49</c:f>
              <c:numCache>
                <c:formatCode>0.0%</c:formatCode>
                <c:ptCount val="8"/>
                <c:pt idx="0">
                  <c:v>1.5272358276406774</c:v>
                </c:pt>
                <c:pt idx="1">
                  <c:v>0.74939063300938369</c:v>
                </c:pt>
                <c:pt idx="2">
                  <c:v>0.38297538471194986</c:v>
                </c:pt>
                <c:pt idx="3">
                  <c:v>0.42076136874810388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Pk!$A$50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Pk!$I$50:$I$57</c:f>
              <c:numCache>
                <c:formatCode>0.0%</c:formatCode>
                <c:ptCount val="8"/>
                <c:pt idx="0">
                  <c:v>2.6200514183473169</c:v>
                </c:pt>
                <c:pt idx="1">
                  <c:v>0.56731287022078625</c:v>
                </c:pt>
                <c:pt idx="2">
                  <c:v>0.53478555422377405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Pk!$A$58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Pk!$I$58:$I$65</c:f>
              <c:numCache>
                <c:formatCode>0.0%</c:formatCode>
                <c:ptCount val="8"/>
                <c:pt idx="0">
                  <c:v>1.5732365264305803</c:v>
                </c:pt>
                <c:pt idx="1">
                  <c:v>0.90568023111213147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Pk!$A$66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Pk!$I$66:$I$73</c:f>
              <c:numCache>
                <c:formatCode>0.0%</c:formatCode>
                <c:ptCount val="8"/>
                <c:pt idx="0">
                  <c:v>1.3503753585742477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373312"/>
        <c:axId val="149374848"/>
      </c:lineChart>
      <c:catAx>
        <c:axId val="149373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49374848"/>
        <c:crosses val="autoZero"/>
        <c:auto val="1"/>
        <c:lblAlgn val="ctr"/>
        <c:lblOffset val="100"/>
        <c:noMultiLvlLbl val="0"/>
      </c:catAx>
      <c:valAx>
        <c:axId val="149374848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49373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44736543076818"/>
          <c:y val="0.18283831804974995"/>
          <c:w val="0.22129951386191135"/>
          <c:h val="0.7494123111154316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Pk!$A$2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Pk!$J$2:$J$9</c:f>
              <c:numCache>
                <c:formatCode>0.0%</c:formatCode>
                <c:ptCount val="8"/>
                <c:pt idx="0">
                  <c:v>5.253654970760234</c:v>
                </c:pt>
                <c:pt idx="1">
                  <c:v>6.8508771929824563</c:v>
                </c:pt>
                <c:pt idx="2">
                  <c:v>6.9415766981556457</c:v>
                </c:pt>
                <c:pt idx="3">
                  <c:v>7.2716486729644627</c:v>
                </c:pt>
                <c:pt idx="4">
                  <c:v>7.6240440845704001</c:v>
                </c:pt>
                <c:pt idx="5">
                  <c:v>7.6843229869545659</c:v>
                </c:pt>
                <c:pt idx="6">
                  <c:v>7.8473909131803872</c:v>
                </c:pt>
                <c:pt idx="7">
                  <c:v>8.2733355825461086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Pk!$A$10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Pk!$J$10:$J$17</c:f>
              <c:numCache>
                <c:formatCode>0.0%</c:formatCode>
                <c:ptCount val="8"/>
                <c:pt idx="0">
                  <c:v>6.809502107781702</c:v>
                </c:pt>
                <c:pt idx="1">
                  <c:v>11.039649082830124</c:v>
                </c:pt>
                <c:pt idx="2">
                  <c:v>14.304432038281874</c:v>
                </c:pt>
                <c:pt idx="3">
                  <c:v>14.842201207701947</c:v>
                </c:pt>
                <c:pt idx="4">
                  <c:v>14.978694314686111</c:v>
                </c:pt>
                <c:pt idx="5">
                  <c:v>15.306027116326764</c:v>
                </c:pt>
                <c:pt idx="6">
                  <c:v>15.5602141961946</c:v>
                </c:pt>
                <c:pt idx="7">
                  <c:v>15.680414720291671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Pk!$A$18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Pk!$J$18:$J$25</c:f>
              <c:numCache>
                <c:formatCode>0.0%</c:formatCode>
                <c:ptCount val="8"/>
                <c:pt idx="0">
                  <c:v>3.2570460534571466</c:v>
                </c:pt>
                <c:pt idx="1">
                  <c:v>4.187225498807881</c:v>
                </c:pt>
                <c:pt idx="2">
                  <c:v>4.6419375078428908</c:v>
                </c:pt>
                <c:pt idx="3">
                  <c:v>5.0123227506588028</c:v>
                </c:pt>
                <c:pt idx="4">
                  <c:v>5.3247835362027862</c:v>
                </c:pt>
                <c:pt idx="5">
                  <c:v>5.5492533567574354</c:v>
                </c:pt>
                <c:pt idx="6">
                  <c:v>5.8873133391893591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Pk!$A$26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Pk!$J$26:$J$33</c:f>
              <c:numCache>
                <c:formatCode>0.0%</c:formatCode>
                <c:ptCount val="8"/>
                <c:pt idx="0">
                  <c:v>2.275924191961693</c:v>
                </c:pt>
                <c:pt idx="1">
                  <c:v>2.9950219862274952</c:v>
                </c:pt>
                <c:pt idx="2">
                  <c:v>3.2896966967322894</c:v>
                </c:pt>
                <c:pt idx="3">
                  <c:v>3.4825947304168494</c:v>
                </c:pt>
                <c:pt idx="4">
                  <c:v>3.669199132403314</c:v>
                </c:pt>
                <c:pt idx="5">
                  <c:v>3.9455026016048169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Pk!$A$34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Pk!$J$34:$J$41</c:f>
              <c:numCache>
                <c:formatCode>0.0%</c:formatCode>
                <c:ptCount val="8"/>
                <c:pt idx="0">
                  <c:v>1.651940715883669</c:v>
                </c:pt>
                <c:pt idx="1">
                  <c:v>2.0358221476510066</c:v>
                </c:pt>
                <c:pt idx="2">
                  <c:v>2.2807214765100672</c:v>
                </c:pt>
                <c:pt idx="3">
                  <c:v>2.4713926174496645</c:v>
                </c:pt>
                <c:pt idx="4">
                  <c:v>2.5963534675615212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Pk!$A$42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Pk!$J$42:$J$49</c:f>
              <c:numCache>
                <c:formatCode>0.0%</c:formatCode>
                <c:ptCount val="8"/>
                <c:pt idx="0">
                  <c:v>1.5272358276406774</c:v>
                </c:pt>
                <c:pt idx="1">
                  <c:v>2.276626460650061</c:v>
                </c:pt>
                <c:pt idx="2">
                  <c:v>2.6596018453620109</c:v>
                </c:pt>
                <c:pt idx="3">
                  <c:v>3.0803632141101152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Pk!$A$50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Pk!$J$50:$J$57</c:f>
              <c:numCache>
                <c:formatCode>0.0%</c:formatCode>
                <c:ptCount val="8"/>
                <c:pt idx="0">
                  <c:v>2.6200514183473169</c:v>
                </c:pt>
                <c:pt idx="1">
                  <c:v>3.1873642885681033</c:v>
                </c:pt>
                <c:pt idx="2">
                  <c:v>3.7221498427918771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Pk!$A$58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Pk!$J$58:$J$65</c:f>
              <c:numCache>
                <c:formatCode>0.0%</c:formatCode>
                <c:ptCount val="8"/>
                <c:pt idx="0">
                  <c:v>1.5732365264305803</c:v>
                </c:pt>
                <c:pt idx="1">
                  <c:v>2.4789167575427116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Pk!$A$66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Pk!$B$2:$B$9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Pk!$J$66:$J$73</c:f>
              <c:numCache>
                <c:formatCode>0.0%</c:formatCode>
                <c:ptCount val="8"/>
                <c:pt idx="0">
                  <c:v>1.3503753585742477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015104"/>
        <c:axId val="122360960"/>
      </c:lineChart>
      <c:catAx>
        <c:axId val="1220151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360960"/>
        <c:crosses val="autoZero"/>
        <c:auto val="1"/>
        <c:lblAlgn val="ctr"/>
        <c:lblOffset val="100"/>
        <c:noMultiLvlLbl val="0"/>
      </c:catAx>
      <c:valAx>
        <c:axId val="122360960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22015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31028234290088"/>
          <c:y val="0.20725656535882889"/>
          <c:w val="0.2129824987702319"/>
          <c:h val="0.721376954869678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RR2 - Pax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TOTAL!$A$2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TOTAL!$I$2:$I$9</c:f>
              <c:numCache>
                <c:formatCode>0.0%</c:formatCode>
                <c:ptCount val="8"/>
                <c:pt idx="0">
                  <c:v>2.2674653523553867</c:v>
                </c:pt>
                <c:pt idx="1">
                  <c:v>0.76034452457568202</c:v>
                </c:pt>
                <c:pt idx="2">
                  <c:v>0.49962751157513613</c:v>
                </c:pt>
                <c:pt idx="3">
                  <c:v>0.22483370219278259</c:v>
                </c:pt>
                <c:pt idx="4">
                  <c:v>0.45684655498753446</c:v>
                </c:pt>
                <c:pt idx="5">
                  <c:v>0.51095302602131043</c:v>
                </c:pt>
                <c:pt idx="6">
                  <c:v>0.58038984529676985</c:v>
                </c:pt>
                <c:pt idx="7">
                  <c:v>0.71556659455373706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TOTAL!$A$10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TOTAL!$I$10:$I$17</c:f>
              <c:numCache>
                <c:formatCode>0.0%</c:formatCode>
                <c:ptCount val="8"/>
                <c:pt idx="0">
                  <c:v>1.7308883319003832</c:v>
                </c:pt>
                <c:pt idx="1">
                  <c:v>0.64114983314632124</c:v>
                </c:pt>
                <c:pt idx="2">
                  <c:v>0.61673017792868279</c:v>
                </c:pt>
                <c:pt idx="3">
                  <c:v>0.4865114465995366</c:v>
                </c:pt>
                <c:pt idx="4">
                  <c:v>0.41938380717835128</c:v>
                </c:pt>
                <c:pt idx="5">
                  <c:v>0.4123107412966498</c:v>
                </c:pt>
                <c:pt idx="6">
                  <c:v>0.36157155764102417</c:v>
                </c:pt>
                <c:pt idx="7">
                  <c:v>0.209027949812745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TOTAL!$I$18:$I$25</c:f>
              <c:numCache>
                <c:formatCode>0.0%</c:formatCode>
                <c:ptCount val="8"/>
                <c:pt idx="0">
                  <c:v>1.7834349817584092</c:v>
                </c:pt>
                <c:pt idx="1">
                  <c:v>0.39238964839834822</c:v>
                </c:pt>
                <c:pt idx="2">
                  <c:v>0.31566471555145731</c:v>
                </c:pt>
                <c:pt idx="3">
                  <c:v>0.30214263520827489</c:v>
                </c:pt>
                <c:pt idx="4">
                  <c:v>0.40597186585414746</c:v>
                </c:pt>
                <c:pt idx="5">
                  <c:v>0.2914845848534659</c:v>
                </c:pt>
                <c:pt idx="6">
                  <c:v>0.1955157759692098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TOTAL!$A$26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TOTAL!$I$26:$I$33</c:f>
              <c:numCache>
                <c:formatCode>0.0%</c:formatCode>
                <c:ptCount val="8"/>
                <c:pt idx="0">
                  <c:v>1.6006170580062389</c:v>
                </c:pt>
                <c:pt idx="1">
                  <c:v>0.45882796974997248</c:v>
                </c:pt>
                <c:pt idx="2">
                  <c:v>0.30883043950184469</c:v>
                </c:pt>
                <c:pt idx="3">
                  <c:v>0.3399328480798629</c:v>
                </c:pt>
                <c:pt idx="4">
                  <c:v>0.25823472268486092</c:v>
                </c:pt>
                <c:pt idx="5">
                  <c:v>0.20469556825190963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TOTAL!$A$34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TOTAL!$I$34:$I$41</c:f>
              <c:numCache>
                <c:formatCode>0.0%</c:formatCode>
                <c:ptCount val="8"/>
                <c:pt idx="0">
                  <c:v>1.7566098589540129</c:v>
                </c:pt>
                <c:pt idx="1">
                  <c:v>0.82090302419714345</c:v>
                </c:pt>
                <c:pt idx="2">
                  <c:v>0.63404272391719119</c:v>
                </c:pt>
                <c:pt idx="3">
                  <c:v>0.52542527772329306</c:v>
                </c:pt>
                <c:pt idx="4">
                  <c:v>0.2587785970292969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TOTAL!$A$42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TOTAL!$I$42:$I$49</c:f>
              <c:numCache>
                <c:formatCode>0.0%</c:formatCode>
                <c:ptCount val="8"/>
                <c:pt idx="0">
                  <c:v>1.7222744132641725</c:v>
                </c:pt>
                <c:pt idx="1">
                  <c:v>0.81891465369435068</c:v>
                </c:pt>
                <c:pt idx="2">
                  <c:v>0.67490665037892761</c:v>
                </c:pt>
                <c:pt idx="3">
                  <c:v>0.36190818717257872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TOTAL!$A$50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TOTAL!$I$50:$I$57</c:f>
              <c:numCache>
                <c:formatCode>0.0%</c:formatCode>
                <c:ptCount val="8"/>
                <c:pt idx="0">
                  <c:v>1.5684402521070102</c:v>
                </c:pt>
                <c:pt idx="1">
                  <c:v>0.67840589846935029</c:v>
                </c:pt>
                <c:pt idx="2">
                  <c:v>0.37873243192067363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TOTAL!$A$58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TOTAL!$I$58:$I$65</c:f>
              <c:numCache>
                <c:formatCode>0.0%</c:formatCode>
                <c:ptCount val="8"/>
                <c:pt idx="0">
                  <c:v>1.2213296792941977</c:v>
                </c:pt>
                <c:pt idx="1">
                  <c:v>0.50906784261697324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TOTAL!$A$66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TOTAL!$I$66:$I$73</c:f>
              <c:numCache>
                <c:formatCode>0.0%</c:formatCode>
                <c:ptCount val="8"/>
                <c:pt idx="0">
                  <c:v>0.91497066509565261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622912"/>
        <c:axId val="148665472"/>
      </c:lineChart>
      <c:catAx>
        <c:axId val="147622912"/>
        <c:scaling>
          <c:orientation val="minMax"/>
        </c:scaling>
        <c:delete val="0"/>
        <c:axPos val="b"/>
        <c:majorTickMark val="none"/>
        <c:minorTickMark val="none"/>
        <c:tickLblPos val="nextTo"/>
        <c:crossAx val="148665472"/>
        <c:crosses val="autoZero"/>
        <c:auto val="1"/>
        <c:lblAlgn val="ctr"/>
        <c:lblOffset val="100"/>
        <c:noMultiLvlLbl val="0"/>
      </c:catAx>
      <c:valAx>
        <c:axId val="14866547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47622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65551194103676"/>
          <c:y val="0.17480890838012336"/>
          <c:w val="0.21518381638480072"/>
          <c:h val="0.768384774687974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RR2 Accumulated - Pax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TOTAL!$A$2</c:f>
              <c:strCache>
                <c:ptCount val="1"/>
                <c:pt idx="0">
                  <c:v>Apr/2015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TOTAL!$J$2:$J$9</c:f>
              <c:numCache>
                <c:formatCode>0.0%</c:formatCode>
                <c:ptCount val="8"/>
                <c:pt idx="0">
                  <c:v>2.2674653523553867</c:v>
                </c:pt>
                <c:pt idx="1">
                  <c:v>3.0278098769310686</c:v>
                </c:pt>
                <c:pt idx="2">
                  <c:v>3.5274373885062049</c:v>
                </c:pt>
                <c:pt idx="3">
                  <c:v>3.7522710906989873</c:v>
                </c:pt>
                <c:pt idx="4">
                  <c:v>4.209117645686522</c:v>
                </c:pt>
                <c:pt idx="5">
                  <c:v>4.7200706717078322</c:v>
                </c:pt>
                <c:pt idx="6">
                  <c:v>5.300460517004602</c:v>
                </c:pt>
                <c:pt idx="7">
                  <c:v>6.0160271115583388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TOTAL!$A$10</c:f>
              <c:strCache>
                <c:ptCount val="1"/>
                <c:pt idx="0">
                  <c:v>May/2015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TOTAL!$J$10:$J$17</c:f>
              <c:numCache>
                <c:formatCode>0.0%</c:formatCode>
                <c:ptCount val="8"/>
                <c:pt idx="0">
                  <c:v>1.7308883319003832</c:v>
                </c:pt>
                <c:pt idx="1">
                  <c:v>2.3720381650467046</c:v>
                </c:pt>
                <c:pt idx="2">
                  <c:v>2.9887683429753871</c:v>
                </c:pt>
                <c:pt idx="3">
                  <c:v>3.4752797895749237</c:v>
                </c:pt>
                <c:pt idx="4">
                  <c:v>3.8946635967532752</c:v>
                </c:pt>
                <c:pt idx="5">
                  <c:v>4.3069743380499252</c:v>
                </c:pt>
                <c:pt idx="6">
                  <c:v>4.6685458956909489</c:v>
                </c:pt>
                <c:pt idx="7">
                  <c:v>4.8775738455036937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TOTAL!$A$18</c:f>
              <c:strCache>
                <c:ptCount val="1"/>
                <c:pt idx="0">
                  <c:v>Jun/2015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TOTAL!$J$18:$J$25</c:f>
              <c:numCache>
                <c:formatCode>0.0%</c:formatCode>
                <c:ptCount val="8"/>
                <c:pt idx="0">
                  <c:v>1.7834349817584092</c:v>
                </c:pt>
                <c:pt idx="1">
                  <c:v>2.1758246301567574</c:v>
                </c:pt>
                <c:pt idx="2">
                  <c:v>2.4914893457082146</c:v>
                </c:pt>
                <c:pt idx="3">
                  <c:v>2.7936319809164898</c:v>
                </c:pt>
                <c:pt idx="4">
                  <c:v>3.1996038467706369</c:v>
                </c:pt>
                <c:pt idx="5">
                  <c:v>3.4910884316241031</c:v>
                </c:pt>
                <c:pt idx="6">
                  <c:v>3.6866042075933128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TOTAL!$A$26</c:f>
              <c:strCache>
                <c:ptCount val="1"/>
                <c:pt idx="0">
                  <c:v>Jul/2015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TOTAL!$J$26:$J$33</c:f>
              <c:numCache>
                <c:formatCode>0.0%</c:formatCode>
                <c:ptCount val="8"/>
                <c:pt idx="0">
                  <c:v>1.6006170580062389</c:v>
                </c:pt>
                <c:pt idx="1">
                  <c:v>2.0594450277562113</c:v>
                </c:pt>
                <c:pt idx="2">
                  <c:v>2.3682754672580559</c:v>
                </c:pt>
                <c:pt idx="3">
                  <c:v>2.7082083153379188</c:v>
                </c:pt>
                <c:pt idx="4">
                  <c:v>2.96644303802278</c:v>
                </c:pt>
                <c:pt idx="5">
                  <c:v>3.1711386062746896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TOTAL!$A$34</c:f>
              <c:strCache>
                <c:ptCount val="1"/>
                <c:pt idx="0">
                  <c:v>Aug/2015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TOTAL!$J$34:$J$41</c:f>
              <c:numCache>
                <c:formatCode>0.0%</c:formatCode>
                <c:ptCount val="8"/>
                <c:pt idx="0">
                  <c:v>1.7566098589540129</c:v>
                </c:pt>
                <c:pt idx="1">
                  <c:v>2.5775128831511562</c:v>
                </c:pt>
                <c:pt idx="2">
                  <c:v>3.2115556070683478</c:v>
                </c:pt>
                <c:pt idx="3">
                  <c:v>3.7369808847916408</c:v>
                </c:pt>
                <c:pt idx="4">
                  <c:v>3.9957594818209374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TOTAL!$A$42</c:f>
              <c:strCache>
                <c:ptCount val="1"/>
                <c:pt idx="0">
                  <c:v>Sep/2015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TOTAL!$J$42:$J$49</c:f>
              <c:numCache>
                <c:formatCode>0.0%</c:formatCode>
                <c:ptCount val="8"/>
                <c:pt idx="0">
                  <c:v>1.7222744132641725</c:v>
                </c:pt>
                <c:pt idx="1">
                  <c:v>2.5411890669585233</c:v>
                </c:pt>
                <c:pt idx="2">
                  <c:v>3.2160957173374509</c:v>
                </c:pt>
                <c:pt idx="3">
                  <c:v>3.5780039045100294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TOTAL!$A$50</c:f>
              <c:strCache>
                <c:ptCount val="1"/>
                <c:pt idx="0">
                  <c:v>Oct/2015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TOTAL!$J$50:$J$57</c:f>
              <c:numCache>
                <c:formatCode>0.0%</c:formatCode>
                <c:ptCount val="8"/>
                <c:pt idx="0">
                  <c:v>1.5684402521070102</c:v>
                </c:pt>
                <c:pt idx="1">
                  <c:v>2.2468461505763604</c:v>
                </c:pt>
                <c:pt idx="2">
                  <c:v>2.6255785824970341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TOTAL!$A$58</c:f>
              <c:strCache>
                <c:ptCount val="1"/>
                <c:pt idx="0">
                  <c:v>Nov/2015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TOTAL!$J$58:$J$65</c:f>
              <c:numCache>
                <c:formatCode>0.0%</c:formatCode>
                <c:ptCount val="8"/>
                <c:pt idx="0">
                  <c:v>1.2213296792941977</c:v>
                </c:pt>
                <c:pt idx="1">
                  <c:v>1.7303975219111709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TOTAL!$A$66</c:f>
              <c:strCache>
                <c:ptCount val="1"/>
                <c:pt idx="0">
                  <c:v>Dec/2015</c:v>
                </c:pt>
              </c:strCache>
            </c:strRef>
          </c:tx>
          <c:marker>
            <c:symbol val="none"/>
          </c:marker>
          <c:cat>
            <c:strRef>
              <c:f>TOTAL!$B$2:$B$9</c:f>
              <c:strCache>
                <c:ptCount val="8"/>
                <c:pt idx="0">
                  <c:v>same_month</c:v>
                </c:pt>
                <c:pt idx="1">
                  <c:v>1_month</c:v>
                </c:pt>
                <c:pt idx="2">
                  <c:v>2_month</c:v>
                </c:pt>
                <c:pt idx="3">
                  <c:v>3_month</c:v>
                </c:pt>
                <c:pt idx="4">
                  <c:v>4_month</c:v>
                </c:pt>
                <c:pt idx="5">
                  <c:v>5_month</c:v>
                </c:pt>
                <c:pt idx="6">
                  <c:v>6_month</c:v>
                </c:pt>
                <c:pt idx="7">
                  <c:v>7_to_12_month</c:v>
                </c:pt>
              </c:strCache>
            </c:strRef>
          </c:cat>
          <c:val>
            <c:numRef>
              <c:f>TOTAL!$J$66:$J$73</c:f>
              <c:numCache>
                <c:formatCode>0.0%</c:formatCode>
                <c:ptCount val="8"/>
                <c:pt idx="0">
                  <c:v>0.91497066509565261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260928"/>
        <c:axId val="149414272"/>
      </c:lineChart>
      <c:catAx>
        <c:axId val="1492609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49414272"/>
        <c:crosses val="autoZero"/>
        <c:auto val="1"/>
        <c:lblAlgn val="ctr"/>
        <c:lblOffset val="100"/>
        <c:noMultiLvlLbl val="0"/>
      </c:catAx>
      <c:valAx>
        <c:axId val="149414272"/>
        <c:scaling>
          <c:orientation val="minMax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149260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199653590626504"/>
          <c:y val="0.18868777386090338"/>
          <c:w val="0.21644011029389976"/>
          <c:h val="0.7507971754576703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40A43-5CB4-4AA3-8E81-2ADAD50D83D3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98BC-6757-4E49-B7AB-48C2A07F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DE51-E046-415E-98DE-4CC6B0889977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079C-9E19-4E8C-A35F-27AD526C2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6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79C-9E19-4E8C-A35F-27AD526C2D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1AD-A3B5-4A2C-BE7F-8BA8D3129AE8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9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3D63-A7B1-4B9E-8B0E-0EA382C918D3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7660-2774-48C0-8D1E-2A05447CD95D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79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DD1-6935-41D1-AC17-67A2B35C07FF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5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94AC-CB7D-4D2C-B880-70DDB18BDE1F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8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E81B-9317-4221-8D3B-41118E264BF6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4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833-C6AD-44BD-B05A-BAC876D514F2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4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BA6-70BB-408D-8FA9-4148897CF7C6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26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63E5-BA09-441B-B528-46877295ABBE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3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F7B1-869D-4279-A25C-359DCCD549AD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6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D7F6-7CA4-4DED-96DF-689998B71008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6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A5-31F8-44C5-ADE5-021F4777FB4D}" type="datetime1">
              <a:rPr lang="pt-BR" smtClean="0"/>
              <a:t>4/1/2016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D70F-1AA9-4FE7-8ABD-A9E1ED3A752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04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4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8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5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2.xml"/><Relationship Id="rId5" Type="http://schemas.openxmlformats.org/officeDocument/2006/relationships/chart" Target="../charts/chart51.xml"/><Relationship Id="rId4" Type="http://schemas.openxmlformats.org/officeDocument/2006/relationships/chart" Target="../charts/char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5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6.xml"/><Relationship Id="rId5" Type="http://schemas.openxmlformats.org/officeDocument/2006/relationships/chart" Target="../charts/chart55.xml"/><Relationship Id="rId4" Type="http://schemas.openxmlformats.org/officeDocument/2006/relationships/chart" Target="../charts/chart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6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60.xml"/><Relationship Id="rId5" Type="http://schemas.openxmlformats.org/officeDocument/2006/relationships/chart" Target="../charts/chart59.xml"/><Relationship Id="rId4" Type="http://schemas.openxmlformats.org/officeDocument/2006/relationships/chart" Target="../charts/chart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6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6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68.xml"/><Relationship Id="rId5" Type="http://schemas.openxmlformats.org/officeDocument/2006/relationships/chart" Target="../charts/chart67.xml"/><Relationship Id="rId4" Type="http://schemas.openxmlformats.org/officeDocument/2006/relationships/chart" Target="../charts/chart6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7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72.xml"/><Relationship Id="rId5" Type="http://schemas.openxmlformats.org/officeDocument/2006/relationships/chart" Target="../charts/chart71.xml"/><Relationship Id="rId4" Type="http://schemas.openxmlformats.org/officeDocument/2006/relationships/chart" Target="../charts/chart7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eduardo.prota\Downloads\Cidad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51188"/>
            <a:ext cx="12192000" cy="13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49546" y="3903456"/>
            <a:ext cx="8158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  <a:latin typeface="Century Gothic" panose="020B0502020202020204" pitchFamily="34" charset="0"/>
              </a:rPr>
              <a:t>Tripda</a:t>
            </a:r>
            <a:r>
              <a:rPr lang="en-US" sz="24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– Cohort </a:t>
            </a:r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December </a:t>
            </a:r>
            <a:r>
              <a:rPr lang="en-US" sz="20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2015</a:t>
            </a:r>
            <a:endParaRPr lang="en-US" sz="20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AutoShape 2" descr="Imagem inlin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2070" y="6500317"/>
            <a:ext cx="236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Private and Confidential</a:t>
            </a:r>
            <a:endParaRPr lang="en-US" sz="12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 descr="C:\Users\eduardo.prota\Downloads\tripd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604" y="1403440"/>
            <a:ext cx="76200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3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Example of cohort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7801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10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53896"/>
              </p:ext>
            </p:extLst>
          </p:nvPr>
        </p:nvGraphicFramePr>
        <p:xfrm>
          <a:off x="3670868" y="1606660"/>
          <a:ext cx="756168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281"/>
                <a:gridCol w="1260281"/>
                <a:gridCol w="1349601"/>
                <a:gridCol w="1170960"/>
                <a:gridCol w="1260281"/>
                <a:gridCol w="1260281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January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February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March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April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Avg</a:t>
                      </a:r>
                      <a:r>
                        <a:rPr lang="pt-BR" sz="1400" baseline="0" dirty="0" smtClean="0"/>
                        <a:t> spent by customers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$4.5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$4.33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$4.25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$4.5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CaixaDeTexto 5"/>
          <p:cNvSpPr txBox="1"/>
          <p:nvPr/>
        </p:nvSpPr>
        <p:spPr>
          <a:xfrm>
            <a:off x="555171" y="2115964"/>
            <a:ext cx="2860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latin typeface="Arial" pitchFamily="34" charset="0"/>
                <a:cs typeface="Arial" pitchFamily="34" charset="0"/>
              </a:rPr>
              <a:t>Is this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company growing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or stagnating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?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7"/>
          <p:cNvSpPr txBox="1"/>
          <p:nvPr/>
        </p:nvSpPr>
        <p:spPr>
          <a:xfrm>
            <a:off x="1147233" y="3442059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itchFamily="34" charset="0"/>
                <a:cs typeface="Arial" pitchFamily="34" charset="0"/>
              </a:rPr>
              <a:t>Yes? No?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CaixaDeTexto 8"/>
          <p:cNvSpPr txBox="1"/>
          <p:nvPr/>
        </p:nvSpPr>
        <p:spPr>
          <a:xfrm>
            <a:off x="1147232" y="4247318"/>
            <a:ext cx="2160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itchFamily="34" charset="0"/>
                <a:cs typeface="Arial" pitchFamily="34" charset="0"/>
              </a:rPr>
              <a:t>We don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’t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know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!</a:t>
            </a:r>
          </a:p>
        </p:txBody>
      </p:sp>
      <p:graphicFrame>
        <p:nvGraphicFramePr>
          <p:cNvPr id="35" name="Gráfico 10"/>
          <p:cNvGraphicFramePr/>
          <p:nvPr>
            <p:extLst>
              <p:ext uri="{D42A27DB-BD31-4B8C-83A1-F6EECF244321}">
                <p14:modId xmlns:p14="http://schemas.microsoft.com/office/powerpoint/2010/main" val="216120843"/>
              </p:ext>
            </p:extLst>
          </p:nvPr>
        </p:nvGraphicFramePr>
        <p:xfrm>
          <a:off x="3526432" y="2774564"/>
          <a:ext cx="7732117" cy="368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CaixaDeTexto 5"/>
          <p:cNvSpPr txBox="1"/>
          <p:nvPr/>
        </p:nvSpPr>
        <p:spPr>
          <a:xfrm>
            <a:off x="785099" y="148174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For example: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Example of </a:t>
            </a:r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cohort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7801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11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80664"/>
              </p:ext>
            </p:extLst>
          </p:nvPr>
        </p:nvGraphicFramePr>
        <p:xfrm>
          <a:off x="3664350" y="1608712"/>
          <a:ext cx="7553380" cy="323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896"/>
                <a:gridCol w="1258896"/>
                <a:gridCol w="1348121"/>
                <a:gridCol w="1169675"/>
                <a:gridCol w="1258896"/>
                <a:gridCol w="1258896"/>
              </a:tblGrid>
              <a:tr h="366933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January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February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March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April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May</a:t>
                      </a:r>
                      <a:endParaRPr lang="pt-BR" dirty="0"/>
                    </a:p>
                  </a:txBody>
                  <a:tcPr/>
                </a:tc>
              </a:tr>
              <a:tr h="437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Avg</a:t>
                      </a:r>
                      <a:r>
                        <a:rPr lang="pt-BR" sz="1400" baseline="0" dirty="0" smtClean="0"/>
                        <a:t> spent by customers</a:t>
                      </a:r>
                      <a:endParaRPr lang="pt-BR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$5</a:t>
                      </a:r>
                      <a:endParaRPr lang="pt-B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$4.5</a:t>
                      </a:r>
                      <a:endParaRPr lang="pt-B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$4.33</a:t>
                      </a:r>
                      <a:endParaRPr lang="pt-B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$4.25</a:t>
                      </a:r>
                      <a:endParaRPr lang="pt-B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 smtClean="0"/>
                        <a:t>$4.5</a:t>
                      </a:r>
                      <a:endParaRPr lang="pt-B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32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0" kern="1200" dirty="0" err="1" smtClean="0"/>
                        <a:t>January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0" kern="1200" dirty="0" smtClean="0"/>
                        <a:t>$5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0" kern="1200" dirty="0" smtClean="0"/>
                        <a:t>$3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0" kern="1200" dirty="0" smtClean="0"/>
                        <a:t>$2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0" kern="1200" dirty="0" smtClean="0"/>
                        <a:t>$1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0" kern="1200" dirty="0" smtClean="0"/>
                        <a:t>$0.5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0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February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err="1" smtClean="0"/>
                        <a:t>March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/>
                        <a:t>$7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/>
                        <a:t>$6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April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CaixaDeTexto 1"/>
          <p:cNvSpPr txBox="1"/>
          <p:nvPr/>
        </p:nvSpPr>
        <p:spPr>
          <a:xfrm>
            <a:off x="107503" y="3141956"/>
            <a:ext cx="33949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Grouping the users by the month of the first buy,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we can see that the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customers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january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are not returning.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4"/>
          <p:cNvSpPr txBox="1"/>
          <p:nvPr/>
        </p:nvSpPr>
        <p:spPr>
          <a:xfrm>
            <a:off x="107503" y="3989203"/>
            <a:ext cx="33949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 other side, the costumers from March, April and May spent much more on the current and forward months. 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CaixaDeTexto 5"/>
          <p:cNvSpPr txBox="1"/>
          <p:nvPr/>
        </p:nvSpPr>
        <p:spPr>
          <a:xfrm>
            <a:off x="251519" y="5361947"/>
            <a:ext cx="11194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It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’s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easy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see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company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stagnating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but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there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are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so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many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question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about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these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numbers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like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latin typeface="Arial" pitchFamily="34" charset="0"/>
                <a:cs typeface="Arial" pitchFamily="34" charset="0"/>
              </a:rPr>
              <a:t>What made the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customers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spend more?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a bug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fixed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or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a new home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page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How can we bring back the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january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’s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customers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? By an e-mail marketing telling about new features?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For what reason the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customers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from may spend more? Is because an event? How can we keep these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customers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using our product?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Example of </a:t>
            </a:r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cohort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79961" y="643572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12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24884"/>
              </p:ext>
            </p:extLst>
          </p:nvPr>
        </p:nvGraphicFramePr>
        <p:xfrm>
          <a:off x="282952" y="2624008"/>
          <a:ext cx="55307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895"/>
                <a:gridCol w="849086"/>
                <a:gridCol w="944991"/>
                <a:gridCol w="847498"/>
                <a:gridCol w="912145"/>
                <a:gridCol w="912145"/>
              </a:tblGrid>
              <a:tr h="358386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Cohort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583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err="1" smtClean="0"/>
                        <a:t>January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/>
                        <a:t>$5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/>
                        <a:t>$3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/>
                        <a:t>$2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/>
                        <a:t>$1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/>
                        <a:t>$0.5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9222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February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583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err="1" smtClean="0"/>
                        <a:t>March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/>
                        <a:t>$7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/>
                        <a:t>$6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58386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April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5838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May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386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Average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$7</a:t>
                      </a:r>
                      <a:endParaRPr lang="pt-BR" b="1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$5</a:t>
                      </a:r>
                      <a:endParaRPr lang="pt-BR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$3</a:t>
                      </a:r>
                      <a:endParaRPr lang="pt-BR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$1</a:t>
                      </a:r>
                      <a:endParaRPr lang="pt-BR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$0.5</a:t>
                      </a:r>
                      <a:endParaRPr lang="pt-BR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1635"/>
              </p:ext>
            </p:extLst>
          </p:nvPr>
        </p:nvGraphicFramePr>
        <p:xfrm>
          <a:off x="6010833" y="2621064"/>
          <a:ext cx="588451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31"/>
                <a:gridCol w="938893"/>
                <a:gridCol w="988941"/>
                <a:gridCol w="911242"/>
                <a:gridCol w="980752"/>
                <a:gridCol w="980752"/>
              </a:tblGrid>
              <a:tr h="36336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Cohort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633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err="1" smtClean="0"/>
                        <a:t>January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100%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60%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40%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20%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10%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336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February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100%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33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err="1" smtClean="0"/>
                        <a:t>March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100%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86%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336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April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100%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336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100%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CaixaDeTexto 1"/>
          <p:cNvSpPr txBox="1"/>
          <p:nvPr/>
        </p:nvSpPr>
        <p:spPr>
          <a:xfrm>
            <a:off x="264865" y="1644395"/>
            <a:ext cx="11660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Now the cohort on the usually format. All data are bring to the left and the columns is how many months passed by from the referent month. 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52705" y="3106470"/>
            <a:ext cx="7052235" cy="597647"/>
          </a:xfrm>
          <a:prstGeom prst="rect">
            <a:avLst/>
          </a:prstGeom>
          <a:noFill/>
          <a:ln w="31750">
            <a:solidFill>
              <a:srgbClr val="14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Agenda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4746" y="1791368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Explaining Cohorts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4746" y="2468976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Importance of Cohort analysis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79961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13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4746" y="3143684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Analyzing Cohorts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34746" y="384022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Cohort Analysis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December 2015 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How to analyze cohort</a:t>
            </a:r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?</a:t>
            </a: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63" y="3840162"/>
            <a:ext cx="71532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3727450" y="3251200"/>
            <a:ext cx="469900" cy="508000"/>
          </a:xfrm>
          <a:prstGeom prst="downArrow">
            <a:avLst/>
          </a:prstGeom>
          <a:solidFill>
            <a:srgbClr val="2CAA83"/>
          </a:solidFill>
          <a:ln>
            <a:solidFill>
              <a:srgbClr val="2C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74131" y="1562100"/>
            <a:ext cx="36615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How cohort size is growing?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Is a specific campaign?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Is the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cohort size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decreasing?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79961" y="6434654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14</a:t>
            </a:fld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How to analyze cohort</a:t>
            </a:r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?</a:t>
            </a: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63" y="3840162"/>
            <a:ext cx="71532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4131" y="1562100"/>
            <a:ext cx="407355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How is the retention along the months?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retention is decreasing fast?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How can I improve the churn rate?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5" name="Circular Arrow 4"/>
          <p:cNvSpPr/>
          <p:nvPr/>
        </p:nvSpPr>
        <p:spPr>
          <a:xfrm>
            <a:off x="4457700" y="3509962"/>
            <a:ext cx="520700" cy="487362"/>
          </a:xfrm>
          <a:prstGeom prst="circularArrow">
            <a:avLst/>
          </a:prstGeom>
          <a:solidFill>
            <a:srgbClr val="2CAA83"/>
          </a:solidFill>
          <a:ln>
            <a:solidFill>
              <a:srgbClr val="2C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>
            <a:off x="5143500" y="3509962"/>
            <a:ext cx="520700" cy="487362"/>
          </a:xfrm>
          <a:prstGeom prst="circularArrow">
            <a:avLst/>
          </a:prstGeom>
          <a:solidFill>
            <a:srgbClr val="2CAA83"/>
          </a:solidFill>
          <a:ln>
            <a:solidFill>
              <a:srgbClr val="2C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>
            <a:off x="5816600" y="3509962"/>
            <a:ext cx="520700" cy="487362"/>
          </a:xfrm>
          <a:prstGeom prst="circularArrow">
            <a:avLst/>
          </a:prstGeom>
          <a:solidFill>
            <a:srgbClr val="2CAA83"/>
          </a:solidFill>
          <a:ln>
            <a:solidFill>
              <a:srgbClr val="2C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ular Arrow 10"/>
          <p:cNvSpPr/>
          <p:nvPr/>
        </p:nvSpPr>
        <p:spPr>
          <a:xfrm>
            <a:off x="6502400" y="3509962"/>
            <a:ext cx="520700" cy="487362"/>
          </a:xfrm>
          <a:prstGeom prst="circularArrow">
            <a:avLst/>
          </a:prstGeom>
          <a:solidFill>
            <a:srgbClr val="2CAA83"/>
          </a:solidFill>
          <a:ln>
            <a:solidFill>
              <a:srgbClr val="2C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>
            <a:off x="7124700" y="3509962"/>
            <a:ext cx="520700" cy="487362"/>
          </a:xfrm>
          <a:prstGeom prst="circularArrow">
            <a:avLst/>
          </a:prstGeom>
          <a:solidFill>
            <a:srgbClr val="2CAA83"/>
          </a:solidFill>
          <a:ln>
            <a:solidFill>
              <a:srgbClr val="2C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>
            <a:off x="7810500" y="3509962"/>
            <a:ext cx="520700" cy="487362"/>
          </a:xfrm>
          <a:prstGeom prst="circularArrow">
            <a:avLst/>
          </a:prstGeom>
          <a:solidFill>
            <a:srgbClr val="2CAA83"/>
          </a:solidFill>
          <a:ln>
            <a:solidFill>
              <a:srgbClr val="2C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>
            <a:off x="8496300" y="3509962"/>
            <a:ext cx="520700" cy="487362"/>
          </a:xfrm>
          <a:prstGeom prst="circularArrow">
            <a:avLst/>
          </a:prstGeom>
          <a:solidFill>
            <a:srgbClr val="2CAA83"/>
          </a:solidFill>
          <a:ln>
            <a:solidFill>
              <a:srgbClr val="2CA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76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15</a:t>
            </a:fld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How to analyze cohort</a:t>
            </a:r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?</a:t>
            </a: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63" y="3840162"/>
            <a:ext cx="71532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4131" y="1562100"/>
            <a:ext cx="621779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cohort is being better comparing the months?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We made more users return comparing the other months?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What made the users return more?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5" name="Circular Arrow 4"/>
          <p:cNvSpPr/>
          <p:nvPr/>
        </p:nvSpPr>
        <p:spPr>
          <a:xfrm rot="16200000" flipH="1" flipV="1">
            <a:off x="9138555" y="4718356"/>
            <a:ext cx="323248" cy="374649"/>
          </a:xfrm>
          <a:prstGeom prst="circularArrow">
            <a:avLst/>
          </a:prstGeom>
          <a:solidFill>
            <a:srgbClr val="2CAA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16200000" flipH="1" flipV="1">
            <a:off x="9138555" y="5041605"/>
            <a:ext cx="323248" cy="374649"/>
          </a:xfrm>
          <a:prstGeom prst="circularArrow">
            <a:avLst/>
          </a:prstGeom>
          <a:solidFill>
            <a:srgbClr val="2CAA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16200000" flipH="1" flipV="1">
            <a:off x="9145342" y="5357908"/>
            <a:ext cx="323248" cy="374649"/>
          </a:xfrm>
          <a:prstGeom prst="circularArrow">
            <a:avLst/>
          </a:prstGeom>
          <a:solidFill>
            <a:srgbClr val="2CAA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ular Arrow 10"/>
          <p:cNvSpPr/>
          <p:nvPr/>
        </p:nvSpPr>
        <p:spPr>
          <a:xfrm rot="16200000" flipH="1" flipV="1">
            <a:off x="9158042" y="5681157"/>
            <a:ext cx="323248" cy="374649"/>
          </a:xfrm>
          <a:prstGeom prst="circularArrow">
            <a:avLst/>
          </a:prstGeom>
          <a:solidFill>
            <a:srgbClr val="2CAA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6200000" flipH="1" flipV="1">
            <a:off x="9170742" y="6024057"/>
            <a:ext cx="323248" cy="374649"/>
          </a:xfrm>
          <a:prstGeom prst="circularArrow">
            <a:avLst/>
          </a:prstGeom>
          <a:solidFill>
            <a:srgbClr val="2CAA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76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16</a:t>
            </a:fld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52705" y="3803007"/>
            <a:ext cx="7052235" cy="597647"/>
          </a:xfrm>
          <a:prstGeom prst="rect">
            <a:avLst/>
          </a:prstGeom>
          <a:noFill/>
          <a:ln w="31750">
            <a:solidFill>
              <a:srgbClr val="14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Agenda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4746" y="1791368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Explaining Cohorts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4746" y="2468976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Importance of Cohort analysis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17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4746" y="3143684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Analyzing Cohorts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34746" y="384022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Cohort Analysis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December 2015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57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Total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18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913623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203746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426259"/>
              </p:ext>
            </p:extLst>
          </p:nvPr>
        </p:nvGraphicFramePr>
        <p:xfrm>
          <a:off x="1126646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092006"/>
              </p:ext>
            </p:extLst>
          </p:nvPr>
        </p:nvGraphicFramePr>
        <p:xfrm>
          <a:off x="6496024" y="4035831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277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20382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54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Total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19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130723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752304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604925"/>
              </p:ext>
            </p:extLst>
          </p:nvPr>
        </p:nvGraphicFramePr>
        <p:xfrm>
          <a:off x="1126646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590415"/>
              </p:ext>
            </p:extLst>
          </p:nvPr>
        </p:nvGraphicFramePr>
        <p:xfrm>
          <a:off x="6496024" y="4035831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585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52705" y="1755381"/>
            <a:ext cx="7052235" cy="597647"/>
          </a:xfrm>
          <a:prstGeom prst="rect">
            <a:avLst/>
          </a:prstGeom>
          <a:noFill/>
          <a:ln w="31750">
            <a:solidFill>
              <a:srgbClr val="14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Agenda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4746" y="1791368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Explaining Cohorts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4746" y="2468976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Importance of Cohort analysis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9141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4746" y="3143684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Analyzing Cohorts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4746" y="384022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Cohort Analysis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December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2015 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Argentina + Uruguay</a:t>
            </a: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20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532583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59078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179563"/>
              </p:ext>
            </p:extLst>
          </p:nvPr>
        </p:nvGraphicFramePr>
        <p:xfrm>
          <a:off x="1126646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539568"/>
              </p:ext>
            </p:extLst>
          </p:nvPr>
        </p:nvGraphicFramePr>
        <p:xfrm>
          <a:off x="6496024" y="4035831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Argentina + Uruguay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21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547184"/>
              </p:ext>
            </p:extLst>
          </p:nvPr>
        </p:nvGraphicFramePr>
        <p:xfrm>
          <a:off x="1126646" y="1368943"/>
          <a:ext cx="518434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183145"/>
              </p:ext>
            </p:extLst>
          </p:nvPr>
        </p:nvGraphicFramePr>
        <p:xfrm>
          <a:off x="6496024" y="1368943"/>
          <a:ext cx="5327956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92448"/>
              </p:ext>
            </p:extLst>
          </p:nvPr>
        </p:nvGraphicFramePr>
        <p:xfrm>
          <a:off x="1126646" y="4035831"/>
          <a:ext cx="518434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027265"/>
              </p:ext>
            </p:extLst>
          </p:nvPr>
        </p:nvGraphicFramePr>
        <p:xfrm>
          <a:off x="6496024" y="4035831"/>
          <a:ext cx="5327956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44546A"/>
                </a:solidFill>
                <a:latin typeface="Century Gothic" panose="020B0502020202020204" pitchFamily="34" charset="0"/>
              </a:rPr>
              <a:t>Brasil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22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46240"/>
              </p:ext>
            </p:extLst>
          </p:nvPr>
        </p:nvGraphicFramePr>
        <p:xfrm>
          <a:off x="1126645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827154"/>
              </p:ext>
            </p:extLst>
          </p:nvPr>
        </p:nvGraphicFramePr>
        <p:xfrm>
          <a:off x="6496023" y="1368943"/>
          <a:ext cx="5399391" cy="262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059128"/>
              </p:ext>
            </p:extLst>
          </p:nvPr>
        </p:nvGraphicFramePr>
        <p:xfrm>
          <a:off x="1126645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888111"/>
              </p:ext>
            </p:extLst>
          </p:nvPr>
        </p:nvGraphicFramePr>
        <p:xfrm>
          <a:off x="6496023" y="4035831"/>
          <a:ext cx="5399391" cy="262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44546A"/>
                </a:solidFill>
                <a:latin typeface="Century Gothic" panose="020B0502020202020204" pitchFamily="34" charset="0"/>
              </a:rPr>
              <a:t>Brasil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23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985112"/>
              </p:ext>
            </p:extLst>
          </p:nvPr>
        </p:nvGraphicFramePr>
        <p:xfrm>
          <a:off x="1126645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481224"/>
              </p:ext>
            </p:extLst>
          </p:nvPr>
        </p:nvGraphicFramePr>
        <p:xfrm>
          <a:off x="6496023" y="1368943"/>
          <a:ext cx="5399391" cy="262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720293"/>
              </p:ext>
            </p:extLst>
          </p:nvPr>
        </p:nvGraphicFramePr>
        <p:xfrm>
          <a:off x="1126645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501591"/>
              </p:ext>
            </p:extLst>
          </p:nvPr>
        </p:nvGraphicFramePr>
        <p:xfrm>
          <a:off x="6496023" y="4035831"/>
          <a:ext cx="5399391" cy="262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Chile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24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389261"/>
              </p:ext>
            </p:extLst>
          </p:nvPr>
        </p:nvGraphicFramePr>
        <p:xfrm>
          <a:off x="1126645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48283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133267"/>
              </p:ext>
            </p:extLst>
          </p:nvPr>
        </p:nvGraphicFramePr>
        <p:xfrm>
          <a:off x="1126645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283782"/>
              </p:ext>
            </p:extLst>
          </p:nvPr>
        </p:nvGraphicFramePr>
        <p:xfrm>
          <a:off x="6496024" y="4035831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Chile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25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128292"/>
              </p:ext>
            </p:extLst>
          </p:nvPr>
        </p:nvGraphicFramePr>
        <p:xfrm>
          <a:off x="1126645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944108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367900"/>
              </p:ext>
            </p:extLst>
          </p:nvPr>
        </p:nvGraphicFramePr>
        <p:xfrm>
          <a:off x="1126645" y="4022176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596808"/>
              </p:ext>
            </p:extLst>
          </p:nvPr>
        </p:nvGraphicFramePr>
        <p:xfrm>
          <a:off x="6496024" y="4022176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Colombia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26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196188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614478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924067"/>
              </p:ext>
            </p:extLst>
          </p:nvPr>
        </p:nvGraphicFramePr>
        <p:xfrm>
          <a:off x="1126646" y="4022176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66500"/>
              </p:ext>
            </p:extLst>
          </p:nvPr>
        </p:nvGraphicFramePr>
        <p:xfrm>
          <a:off x="6496024" y="4022176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Colombia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27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144961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37751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389949"/>
              </p:ext>
            </p:extLst>
          </p:nvPr>
        </p:nvGraphicFramePr>
        <p:xfrm>
          <a:off x="1126646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910900"/>
              </p:ext>
            </p:extLst>
          </p:nvPr>
        </p:nvGraphicFramePr>
        <p:xfrm>
          <a:off x="6496024" y="4035831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898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India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28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695440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079297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92943"/>
              </p:ext>
            </p:extLst>
          </p:nvPr>
        </p:nvGraphicFramePr>
        <p:xfrm>
          <a:off x="1126646" y="4046669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455895"/>
              </p:ext>
            </p:extLst>
          </p:nvPr>
        </p:nvGraphicFramePr>
        <p:xfrm>
          <a:off x="6496024" y="4046669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India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29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0468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426360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609314"/>
              </p:ext>
            </p:extLst>
          </p:nvPr>
        </p:nvGraphicFramePr>
        <p:xfrm>
          <a:off x="1126646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538111"/>
              </p:ext>
            </p:extLst>
          </p:nvPr>
        </p:nvGraphicFramePr>
        <p:xfrm>
          <a:off x="6496024" y="4035831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624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ctangle 385"/>
          <p:cNvSpPr/>
          <p:nvPr/>
        </p:nvSpPr>
        <p:spPr>
          <a:xfrm>
            <a:off x="97972" y="1474993"/>
            <a:ext cx="11949893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u="sng" dirty="0" smtClean="0">
                <a:latin typeface="Arial" pitchFamily="34" charset="0"/>
                <a:cs typeface="Arial" pitchFamily="34" charset="0"/>
              </a:rPr>
              <a:t>Cohort: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A cohort is a group of people who share a common characteristic over a certain period of time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100" dirty="0" smtClean="0">
                <a:latin typeface="Arial" pitchFamily="34" charset="0"/>
                <a:cs typeface="Arial" pitchFamily="34" charset="0"/>
              </a:rPr>
              <a:t>For our cohort, we agroup the users by the first time that he created a booking and the first time that he offered a ride with bookings.</a:t>
            </a:r>
          </a:p>
          <a:p>
            <a:r>
              <a:rPr lang="pt-BR" sz="1100" dirty="0" smtClean="0">
                <a:latin typeface="Arial" pitchFamily="34" charset="0"/>
                <a:cs typeface="Arial" pitchFamily="34" charset="0"/>
              </a:rPr>
              <a:t>This analysis is important to measure the impact of an action. In other words, analize the behavior of users who share the same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characteristic, like users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who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use our product for the first time after a new feature, for example. </a:t>
            </a:r>
            <a:endParaRPr lang="pt-BR" sz="1100" dirty="0">
              <a:latin typeface="Arial" pitchFamily="34" charset="0"/>
              <a:cs typeface="Arial" pitchFamily="34" charset="0"/>
            </a:endParaRPr>
          </a:p>
          <a:p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Obs.: We didn’t count trips without passengers.</a:t>
            </a: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r>
              <a:rPr lang="en-US" sz="1100" b="1" u="sng" dirty="0">
                <a:latin typeface="Arial" pitchFamily="34" charset="0"/>
                <a:cs typeface="Arial" pitchFamily="34" charset="0"/>
              </a:rPr>
              <a:t>Cohort </a:t>
            </a:r>
            <a:r>
              <a:rPr lang="en-US" sz="1100" b="1" u="sng" dirty="0" smtClean="0">
                <a:latin typeface="Arial" pitchFamily="34" charset="0"/>
                <a:cs typeface="Arial" pitchFamily="34" charset="0"/>
              </a:rPr>
              <a:t>size: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The number of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unique users who use our product for the first time on the report month.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r>
              <a:rPr lang="en-US" sz="1100" b="1" u="sng" dirty="0" smtClean="0">
                <a:latin typeface="Arial" pitchFamily="34" charset="0"/>
                <a:cs typeface="Arial" pitchFamily="34" charset="0"/>
              </a:rPr>
              <a:t>Retention rate: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The number of unique users returned over the cohort size.</a:t>
            </a:r>
            <a:endParaRPr lang="pt-BR" sz="11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794683" y="2294992"/>
            <a:ext cx="1575114" cy="153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42621" y="3372693"/>
            <a:ext cx="1684830" cy="14867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27097" y="1848640"/>
            <a:ext cx="1578279" cy="153221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What is cohort?</a:t>
            </a: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322" y="6429826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3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23060" y="2619311"/>
            <a:ext cx="457253" cy="459082"/>
            <a:chOff x="1339239" y="2538102"/>
            <a:chExt cx="457253" cy="459082"/>
          </a:xfrm>
        </p:grpSpPr>
        <p:pic>
          <p:nvPicPr>
            <p:cNvPr id="11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Oval 11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67675" y="2772654"/>
            <a:ext cx="457253" cy="459082"/>
            <a:chOff x="2135659" y="2538102"/>
            <a:chExt cx="457253" cy="459082"/>
          </a:xfrm>
        </p:grpSpPr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02966" y="4053302"/>
            <a:ext cx="457253" cy="459082"/>
            <a:chOff x="3296626" y="2515861"/>
            <a:chExt cx="457253" cy="459082"/>
          </a:xfrm>
        </p:grpSpPr>
        <p:pic>
          <p:nvPicPr>
            <p:cNvPr id="20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Oval 20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11373" y="3169283"/>
            <a:ext cx="457253" cy="459082"/>
            <a:chOff x="1339239" y="2538102"/>
            <a:chExt cx="457253" cy="459082"/>
          </a:xfrm>
        </p:grpSpPr>
        <p:pic>
          <p:nvPicPr>
            <p:cNvPr id="24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Oval 24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62911" y="2707655"/>
            <a:ext cx="457253" cy="459082"/>
            <a:chOff x="1339239" y="2538102"/>
            <a:chExt cx="457253" cy="459082"/>
          </a:xfrm>
        </p:grpSpPr>
        <p:pic>
          <p:nvPicPr>
            <p:cNvPr id="28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Oval 28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89788" y="2265560"/>
            <a:ext cx="457253" cy="459082"/>
            <a:chOff x="2135659" y="2538102"/>
            <a:chExt cx="457253" cy="459082"/>
          </a:xfrm>
        </p:grpSpPr>
        <p:pic>
          <p:nvPicPr>
            <p:cNvPr id="3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Oval 32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58983" y="2020866"/>
            <a:ext cx="457253" cy="459082"/>
            <a:chOff x="2135659" y="2538102"/>
            <a:chExt cx="457253" cy="459082"/>
          </a:xfrm>
        </p:grpSpPr>
        <p:pic>
          <p:nvPicPr>
            <p:cNvPr id="36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Oval 36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43485" y="2522955"/>
            <a:ext cx="457253" cy="459082"/>
            <a:chOff x="2135659" y="2538102"/>
            <a:chExt cx="457253" cy="459082"/>
          </a:xfrm>
        </p:grpSpPr>
        <p:pic>
          <p:nvPicPr>
            <p:cNvPr id="40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Oval 40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41851" y="4288105"/>
            <a:ext cx="457253" cy="459082"/>
            <a:chOff x="3296626" y="2515861"/>
            <a:chExt cx="457253" cy="459082"/>
          </a:xfrm>
        </p:grpSpPr>
        <p:pic>
          <p:nvPicPr>
            <p:cNvPr id="44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17868" y="3586667"/>
            <a:ext cx="457253" cy="459082"/>
            <a:chOff x="3296626" y="2515861"/>
            <a:chExt cx="457253" cy="459082"/>
          </a:xfrm>
        </p:grpSpPr>
        <p:pic>
          <p:nvPicPr>
            <p:cNvPr id="48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Oval 48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00057" y="3731157"/>
            <a:ext cx="457253" cy="459082"/>
            <a:chOff x="3296626" y="2515861"/>
            <a:chExt cx="457253" cy="459082"/>
          </a:xfrm>
        </p:grpSpPr>
        <p:pic>
          <p:nvPicPr>
            <p:cNvPr id="5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Oval 52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 flipV="1">
            <a:off x="3264004" y="2768419"/>
            <a:ext cx="530679" cy="161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905376" y="2443514"/>
            <a:ext cx="597603" cy="6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88637" y="4279189"/>
            <a:ext cx="731446" cy="8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65311" y="2460546"/>
            <a:ext cx="17389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First use on month #1</a:t>
            </a:r>
          </a:p>
          <a:p>
            <a:r>
              <a:rPr lang="en-US" sz="1050" dirty="0" smtClean="0"/>
              <a:t>On this month, the product launched a new feature</a:t>
            </a:r>
            <a:endParaRPr 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7613197" y="2118231"/>
            <a:ext cx="18723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First use on month #2</a:t>
            </a:r>
          </a:p>
          <a:p>
            <a:r>
              <a:rPr lang="en-US" sz="1050" dirty="0" smtClean="0"/>
              <a:t>On this month, the marketing team made a big campaign</a:t>
            </a:r>
            <a:endParaRPr 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7502979" y="4161190"/>
            <a:ext cx="20927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First use on month #3</a:t>
            </a:r>
          </a:p>
          <a:p>
            <a:r>
              <a:rPr lang="en-US" sz="1050" dirty="0" smtClean="0"/>
              <a:t>On this month, the operation team worked on a very important event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808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Malaysia + Singapore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30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293217"/>
              </p:ext>
            </p:extLst>
          </p:nvPr>
        </p:nvGraphicFramePr>
        <p:xfrm>
          <a:off x="1126645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772555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41305"/>
              </p:ext>
            </p:extLst>
          </p:nvPr>
        </p:nvGraphicFramePr>
        <p:xfrm>
          <a:off x="1126645" y="4011344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296346"/>
              </p:ext>
            </p:extLst>
          </p:nvPr>
        </p:nvGraphicFramePr>
        <p:xfrm>
          <a:off x="6496024" y="4011344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Malaysia + Singapore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31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67183"/>
              </p:ext>
            </p:extLst>
          </p:nvPr>
        </p:nvGraphicFramePr>
        <p:xfrm>
          <a:off x="1126645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772647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887749"/>
              </p:ext>
            </p:extLst>
          </p:nvPr>
        </p:nvGraphicFramePr>
        <p:xfrm>
          <a:off x="1126645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567420"/>
              </p:ext>
            </p:extLst>
          </p:nvPr>
        </p:nvGraphicFramePr>
        <p:xfrm>
          <a:off x="6496024" y="4035831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88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Mexico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32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814833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790092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664787"/>
              </p:ext>
            </p:extLst>
          </p:nvPr>
        </p:nvGraphicFramePr>
        <p:xfrm>
          <a:off x="1126646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062335"/>
              </p:ext>
            </p:extLst>
          </p:nvPr>
        </p:nvGraphicFramePr>
        <p:xfrm>
          <a:off x="6496024" y="4035831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Mexico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33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291212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903519"/>
              </p:ext>
            </p:extLst>
          </p:nvPr>
        </p:nvGraphicFramePr>
        <p:xfrm>
          <a:off x="6496024" y="1368943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684219"/>
              </p:ext>
            </p:extLst>
          </p:nvPr>
        </p:nvGraphicFramePr>
        <p:xfrm>
          <a:off x="1126646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145381"/>
              </p:ext>
            </p:extLst>
          </p:nvPr>
        </p:nvGraphicFramePr>
        <p:xfrm>
          <a:off x="6496024" y="4035831"/>
          <a:ext cx="5399392" cy="262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Pakistan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34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011007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476604"/>
              </p:ext>
            </p:extLst>
          </p:nvPr>
        </p:nvGraphicFramePr>
        <p:xfrm>
          <a:off x="6496024" y="1368943"/>
          <a:ext cx="5399392" cy="262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633644"/>
              </p:ext>
            </p:extLst>
          </p:nvPr>
        </p:nvGraphicFramePr>
        <p:xfrm>
          <a:off x="1126646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892566"/>
              </p:ext>
            </p:extLst>
          </p:nvPr>
        </p:nvGraphicFramePr>
        <p:xfrm>
          <a:off x="6496024" y="4035831"/>
          <a:ext cx="5399392" cy="262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646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6024" y="1368943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6024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6646" y="4035831"/>
            <a:ext cx="5253857" cy="2598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Pakistan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88125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35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741355"/>
              </p:ext>
            </p:extLst>
          </p:nvPr>
        </p:nvGraphicFramePr>
        <p:xfrm>
          <a:off x="1126646" y="1368943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029658"/>
              </p:ext>
            </p:extLst>
          </p:nvPr>
        </p:nvGraphicFramePr>
        <p:xfrm>
          <a:off x="6496024" y="1368943"/>
          <a:ext cx="5399392" cy="262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787843"/>
              </p:ext>
            </p:extLst>
          </p:nvPr>
        </p:nvGraphicFramePr>
        <p:xfrm>
          <a:off x="1126646" y="4035831"/>
          <a:ext cx="5253857" cy="259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948237"/>
              </p:ext>
            </p:extLst>
          </p:nvPr>
        </p:nvGraphicFramePr>
        <p:xfrm>
          <a:off x="6496024" y="4035831"/>
          <a:ext cx="5399392" cy="262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57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eduardo.prota\Downloads\Cidad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51188"/>
            <a:ext cx="12192000" cy="13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m inlin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2070" y="6500317"/>
            <a:ext cx="236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Private and Confidential</a:t>
            </a:r>
            <a:endParaRPr lang="en-US" sz="12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 descr="C:\Users\eduardo.prota\Downloads\tripd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604" y="813580"/>
            <a:ext cx="76200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13818" y="3630955"/>
            <a:ext cx="8764365" cy="176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0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4361979" y="4610733"/>
            <a:ext cx="457253" cy="459082"/>
            <a:chOff x="1339239" y="2538102"/>
            <a:chExt cx="457253" cy="459082"/>
          </a:xfrm>
        </p:grpSpPr>
        <p:pic>
          <p:nvPicPr>
            <p:cNvPr id="12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" name="Oval 121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694444" y="4610733"/>
            <a:ext cx="457253" cy="459082"/>
            <a:chOff x="1339239" y="2538102"/>
            <a:chExt cx="457253" cy="459082"/>
          </a:xfrm>
        </p:grpSpPr>
        <p:pic>
          <p:nvPicPr>
            <p:cNvPr id="14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6" name="Oval 145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9065582" y="4607079"/>
            <a:ext cx="457253" cy="459082"/>
            <a:chOff x="1339239" y="2538102"/>
            <a:chExt cx="457253" cy="459082"/>
          </a:xfrm>
        </p:grpSpPr>
        <p:pic>
          <p:nvPicPr>
            <p:cNvPr id="14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2" name="Oval 141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Cube 62"/>
          <p:cNvSpPr/>
          <p:nvPr/>
        </p:nvSpPr>
        <p:spPr>
          <a:xfrm>
            <a:off x="6626409" y="2169673"/>
            <a:ext cx="2389686" cy="2990151"/>
          </a:xfrm>
          <a:prstGeom prst="cube">
            <a:avLst>
              <a:gd name="adj" fmla="val 7045"/>
            </a:avLst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What is cohort?</a:t>
            </a: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044769" y="1453567"/>
            <a:ext cx="457253" cy="459082"/>
            <a:chOff x="3355511" y="3338070"/>
            <a:chExt cx="457253" cy="459082"/>
          </a:xfrm>
        </p:grpSpPr>
        <p:pic>
          <p:nvPicPr>
            <p:cNvPr id="35" name="Picture 1"/>
            <p:cNvPicPr>
              <a:picLocks noChangeAspect="1" noChangeArrowheads="1"/>
            </p:cNvPicPr>
            <p:nvPr/>
          </p:nvPicPr>
          <p:blipFill>
            <a:blip r:embed="rId3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11" y="3338070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Oval 35"/>
            <p:cNvSpPr/>
            <p:nvPr/>
          </p:nvSpPr>
          <p:spPr>
            <a:xfrm>
              <a:off x="3525251" y="3435435"/>
              <a:ext cx="117772" cy="1285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61277" y="3387438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?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798411" y="1173733"/>
            <a:ext cx="962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Users</a:t>
            </a:r>
            <a:endParaRPr lang="en-US" sz="1400" dirty="0"/>
          </a:p>
        </p:txBody>
      </p:sp>
      <p:sp>
        <p:nvSpPr>
          <p:cNvPr id="70" name="Bent Arrow 69"/>
          <p:cNvSpPr/>
          <p:nvPr/>
        </p:nvSpPr>
        <p:spPr>
          <a:xfrm rot="5400000">
            <a:off x="2513837" y="1667639"/>
            <a:ext cx="462950" cy="486583"/>
          </a:xfrm>
          <a:prstGeom prst="ben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014101" y="4560943"/>
            <a:ext cx="457253" cy="459082"/>
            <a:chOff x="1339239" y="2538102"/>
            <a:chExt cx="457253" cy="459082"/>
          </a:xfrm>
        </p:grpSpPr>
        <p:pic>
          <p:nvPicPr>
            <p:cNvPr id="8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Oval 81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329070" y="4568175"/>
            <a:ext cx="457253" cy="459082"/>
            <a:chOff x="1339239" y="2538102"/>
            <a:chExt cx="457253" cy="459082"/>
          </a:xfrm>
        </p:grpSpPr>
        <p:pic>
          <p:nvPicPr>
            <p:cNvPr id="9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660268" y="4576180"/>
            <a:ext cx="457253" cy="459082"/>
            <a:chOff x="1339239" y="2538102"/>
            <a:chExt cx="457253" cy="459082"/>
          </a:xfrm>
        </p:grpSpPr>
        <p:pic>
          <p:nvPicPr>
            <p:cNvPr id="10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Oval 101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85776" y="4576497"/>
            <a:ext cx="457253" cy="459082"/>
            <a:chOff x="1339239" y="2538102"/>
            <a:chExt cx="457253" cy="459082"/>
          </a:xfrm>
        </p:grpSpPr>
        <p:pic>
          <p:nvPicPr>
            <p:cNvPr id="10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Oval 105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93177" y="4618738"/>
            <a:ext cx="457253" cy="459082"/>
            <a:chOff x="1339239" y="2538102"/>
            <a:chExt cx="457253" cy="459082"/>
          </a:xfrm>
        </p:grpSpPr>
        <p:pic>
          <p:nvPicPr>
            <p:cNvPr id="12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" name="Oval 125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007799" y="4619055"/>
            <a:ext cx="457253" cy="459082"/>
            <a:chOff x="1339239" y="2538102"/>
            <a:chExt cx="457253" cy="459082"/>
          </a:xfrm>
        </p:grpSpPr>
        <p:pic>
          <p:nvPicPr>
            <p:cNvPr id="12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0" name="Oval 129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025642" y="4618738"/>
            <a:ext cx="457253" cy="459082"/>
            <a:chOff x="1339239" y="2538102"/>
            <a:chExt cx="457253" cy="459082"/>
          </a:xfrm>
        </p:grpSpPr>
        <p:pic>
          <p:nvPicPr>
            <p:cNvPr id="14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0" name="Oval 149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351150" y="4619055"/>
            <a:ext cx="457253" cy="459082"/>
            <a:chOff x="1339239" y="2538102"/>
            <a:chExt cx="457253" cy="459082"/>
          </a:xfrm>
        </p:grpSpPr>
        <p:pic>
          <p:nvPicPr>
            <p:cNvPr id="15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4" name="Oval 153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340207" y="4066482"/>
            <a:ext cx="457253" cy="459082"/>
            <a:chOff x="2135659" y="2538102"/>
            <a:chExt cx="457253" cy="459082"/>
          </a:xfrm>
        </p:grpSpPr>
        <p:pic>
          <p:nvPicPr>
            <p:cNvPr id="16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" name="Oval 165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669561" y="4076435"/>
            <a:ext cx="457253" cy="459082"/>
            <a:chOff x="2135659" y="2538102"/>
            <a:chExt cx="457253" cy="459082"/>
          </a:xfrm>
        </p:grpSpPr>
        <p:pic>
          <p:nvPicPr>
            <p:cNvPr id="16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0" name="Oval 169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985271" y="4055596"/>
            <a:ext cx="457253" cy="459082"/>
            <a:chOff x="2135659" y="2538102"/>
            <a:chExt cx="457253" cy="459082"/>
          </a:xfrm>
        </p:grpSpPr>
        <p:pic>
          <p:nvPicPr>
            <p:cNvPr id="17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" name="Oval 173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05050" y="4076435"/>
            <a:ext cx="457253" cy="459082"/>
            <a:chOff x="2135659" y="2538102"/>
            <a:chExt cx="457253" cy="459082"/>
          </a:xfrm>
        </p:grpSpPr>
        <p:pic>
          <p:nvPicPr>
            <p:cNvPr id="17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8" name="Oval 177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628443" y="4066482"/>
            <a:ext cx="457253" cy="459082"/>
            <a:chOff x="2135659" y="2538102"/>
            <a:chExt cx="457253" cy="459082"/>
          </a:xfrm>
        </p:grpSpPr>
        <p:pic>
          <p:nvPicPr>
            <p:cNvPr id="18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2" name="Oval 181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9055400" y="4059620"/>
            <a:ext cx="457253" cy="459082"/>
            <a:chOff x="2135659" y="2538102"/>
            <a:chExt cx="457253" cy="459082"/>
          </a:xfrm>
        </p:grpSpPr>
        <p:pic>
          <p:nvPicPr>
            <p:cNvPr id="18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6" name="Oval 185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9384418" y="4059621"/>
            <a:ext cx="457253" cy="459082"/>
            <a:chOff x="2135659" y="2538102"/>
            <a:chExt cx="457253" cy="459082"/>
          </a:xfrm>
        </p:grpSpPr>
        <p:pic>
          <p:nvPicPr>
            <p:cNvPr id="18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0" name="Oval 189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710631" y="4052707"/>
            <a:ext cx="457253" cy="459082"/>
            <a:chOff x="2135659" y="2538102"/>
            <a:chExt cx="457253" cy="459082"/>
          </a:xfrm>
        </p:grpSpPr>
        <p:pic>
          <p:nvPicPr>
            <p:cNvPr id="19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" name="Oval 193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6689512" y="4066482"/>
            <a:ext cx="457253" cy="459082"/>
            <a:chOff x="2135659" y="2538102"/>
            <a:chExt cx="457253" cy="459082"/>
          </a:xfrm>
        </p:grpSpPr>
        <p:pic>
          <p:nvPicPr>
            <p:cNvPr id="22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2" name="Oval 221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7018866" y="4076435"/>
            <a:ext cx="457253" cy="459082"/>
            <a:chOff x="2135659" y="2538102"/>
            <a:chExt cx="457253" cy="459082"/>
          </a:xfrm>
        </p:grpSpPr>
        <p:pic>
          <p:nvPicPr>
            <p:cNvPr id="22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6" name="Oval 225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7334576" y="4055596"/>
            <a:ext cx="457253" cy="459082"/>
            <a:chOff x="2135659" y="2538102"/>
            <a:chExt cx="457253" cy="459082"/>
          </a:xfrm>
        </p:grpSpPr>
        <p:pic>
          <p:nvPicPr>
            <p:cNvPr id="22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0" name="Oval 229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654355" y="4076435"/>
            <a:ext cx="457253" cy="459082"/>
            <a:chOff x="2135659" y="2538102"/>
            <a:chExt cx="457253" cy="459082"/>
          </a:xfrm>
        </p:grpSpPr>
        <p:pic>
          <p:nvPicPr>
            <p:cNvPr id="23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4" name="Oval 233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977748" y="4066482"/>
            <a:ext cx="457253" cy="459082"/>
            <a:chOff x="2135659" y="2538102"/>
            <a:chExt cx="457253" cy="459082"/>
          </a:xfrm>
        </p:grpSpPr>
        <p:pic>
          <p:nvPicPr>
            <p:cNvPr id="23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65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8" name="Oval 237"/>
            <p:cNvSpPr/>
            <p:nvPr/>
          </p:nvSpPr>
          <p:spPr>
            <a:xfrm>
              <a:off x="230539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34142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70748" y="1442681"/>
            <a:ext cx="457253" cy="459082"/>
            <a:chOff x="3355511" y="3338070"/>
            <a:chExt cx="457253" cy="459082"/>
          </a:xfrm>
        </p:grpSpPr>
        <p:pic>
          <p:nvPicPr>
            <p:cNvPr id="281" name="Picture 1"/>
            <p:cNvPicPr>
              <a:picLocks noChangeAspect="1" noChangeArrowheads="1"/>
            </p:cNvPicPr>
            <p:nvPr/>
          </p:nvPicPr>
          <p:blipFill>
            <a:blip r:embed="rId3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11" y="3338070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2" name="Oval 281"/>
            <p:cNvSpPr/>
            <p:nvPr/>
          </p:nvSpPr>
          <p:spPr>
            <a:xfrm>
              <a:off x="3525251" y="3435435"/>
              <a:ext cx="117772" cy="1285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561277" y="3387438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?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4128845" y="1159926"/>
            <a:ext cx="962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Users</a:t>
            </a:r>
            <a:endParaRPr lang="en-US" sz="1400" dirty="0"/>
          </a:p>
        </p:txBody>
      </p:sp>
      <p:sp>
        <p:nvSpPr>
          <p:cNvPr id="285" name="Bent Arrow 284"/>
          <p:cNvSpPr/>
          <p:nvPr/>
        </p:nvSpPr>
        <p:spPr>
          <a:xfrm rot="5400000">
            <a:off x="4839816" y="1656753"/>
            <a:ext cx="462950" cy="486583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6" name="Group 285"/>
          <p:cNvGrpSpPr/>
          <p:nvPr/>
        </p:nvGrpSpPr>
        <p:grpSpPr>
          <a:xfrm>
            <a:off x="6670766" y="1453567"/>
            <a:ext cx="457253" cy="459082"/>
            <a:chOff x="3355511" y="3338070"/>
            <a:chExt cx="457253" cy="459082"/>
          </a:xfrm>
        </p:grpSpPr>
        <p:pic>
          <p:nvPicPr>
            <p:cNvPr id="287" name="Picture 1"/>
            <p:cNvPicPr>
              <a:picLocks noChangeAspect="1" noChangeArrowheads="1"/>
            </p:cNvPicPr>
            <p:nvPr/>
          </p:nvPicPr>
          <p:blipFill>
            <a:blip r:embed="rId3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11" y="3338070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8" name="Oval 287"/>
            <p:cNvSpPr/>
            <p:nvPr/>
          </p:nvSpPr>
          <p:spPr>
            <a:xfrm>
              <a:off x="3525251" y="3435435"/>
              <a:ext cx="117772" cy="1285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561277" y="3387438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?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0" name="TextBox 289"/>
          <p:cNvSpPr txBox="1"/>
          <p:nvPr/>
        </p:nvSpPr>
        <p:spPr>
          <a:xfrm>
            <a:off x="6417977" y="1174466"/>
            <a:ext cx="962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Users</a:t>
            </a:r>
            <a:endParaRPr lang="en-US" sz="1400" dirty="0"/>
          </a:p>
        </p:txBody>
      </p:sp>
      <p:sp>
        <p:nvSpPr>
          <p:cNvPr id="291" name="Bent Arrow 290"/>
          <p:cNvSpPr/>
          <p:nvPr/>
        </p:nvSpPr>
        <p:spPr>
          <a:xfrm rot="5400000">
            <a:off x="7139834" y="1667639"/>
            <a:ext cx="462950" cy="486583"/>
          </a:xfrm>
          <a:prstGeom prst="ben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9072013" y="1442681"/>
            <a:ext cx="457253" cy="459082"/>
            <a:chOff x="3355511" y="3338070"/>
            <a:chExt cx="457253" cy="459082"/>
          </a:xfrm>
        </p:grpSpPr>
        <p:pic>
          <p:nvPicPr>
            <p:cNvPr id="293" name="Picture 1"/>
            <p:cNvPicPr>
              <a:picLocks noChangeAspect="1" noChangeArrowheads="1"/>
            </p:cNvPicPr>
            <p:nvPr/>
          </p:nvPicPr>
          <p:blipFill>
            <a:blip r:embed="rId3">
              <a:lum brigh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11" y="3338070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4" name="Oval 293"/>
            <p:cNvSpPr/>
            <p:nvPr/>
          </p:nvSpPr>
          <p:spPr>
            <a:xfrm>
              <a:off x="3525251" y="3435435"/>
              <a:ext cx="117772" cy="1285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561277" y="3387438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?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8819224" y="1163520"/>
            <a:ext cx="962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Users</a:t>
            </a:r>
            <a:endParaRPr lang="en-US" sz="1400" dirty="0"/>
          </a:p>
        </p:txBody>
      </p:sp>
      <p:sp>
        <p:nvSpPr>
          <p:cNvPr id="297" name="Bent Arrow 296"/>
          <p:cNvSpPr/>
          <p:nvPr/>
        </p:nvSpPr>
        <p:spPr>
          <a:xfrm rot="5400000">
            <a:off x="9541081" y="1656753"/>
            <a:ext cx="462950" cy="486583"/>
          </a:xfrm>
          <a:prstGeom prst="ben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7088" y="17818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99" name="TextBox 298"/>
          <p:cNvSpPr txBox="1"/>
          <p:nvPr/>
        </p:nvSpPr>
        <p:spPr>
          <a:xfrm>
            <a:off x="5063922" y="17818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00" name="TextBox 299"/>
          <p:cNvSpPr txBox="1"/>
          <p:nvPr/>
        </p:nvSpPr>
        <p:spPr>
          <a:xfrm>
            <a:off x="7369486" y="17719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01" name="TextBox 300"/>
          <p:cNvSpPr txBox="1"/>
          <p:nvPr/>
        </p:nvSpPr>
        <p:spPr>
          <a:xfrm>
            <a:off x="9773742" y="17732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6998186" y="3471546"/>
            <a:ext cx="457253" cy="459082"/>
            <a:chOff x="3296626" y="2515861"/>
            <a:chExt cx="457253" cy="459082"/>
          </a:xfrm>
        </p:grpSpPr>
        <p:pic>
          <p:nvPicPr>
            <p:cNvPr id="30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6" name="Oval 305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83558" y="3467865"/>
            <a:ext cx="457253" cy="459082"/>
            <a:chOff x="3296626" y="2515861"/>
            <a:chExt cx="457253" cy="459082"/>
          </a:xfrm>
        </p:grpSpPr>
        <p:pic>
          <p:nvPicPr>
            <p:cNvPr id="2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Oval 23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7327498" y="3468494"/>
            <a:ext cx="457253" cy="459082"/>
            <a:chOff x="3296626" y="2515861"/>
            <a:chExt cx="457253" cy="459082"/>
          </a:xfrm>
        </p:grpSpPr>
        <p:pic>
          <p:nvPicPr>
            <p:cNvPr id="30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0" name="Oval 309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7650567" y="3465752"/>
            <a:ext cx="457253" cy="459082"/>
            <a:chOff x="3296626" y="2515861"/>
            <a:chExt cx="457253" cy="459082"/>
          </a:xfrm>
        </p:grpSpPr>
        <p:pic>
          <p:nvPicPr>
            <p:cNvPr id="31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4" name="Oval 313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9368343" y="3515262"/>
            <a:ext cx="457253" cy="459082"/>
            <a:chOff x="3296626" y="2515861"/>
            <a:chExt cx="457253" cy="459082"/>
          </a:xfrm>
        </p:grpSpPr>
        <p:pic>
          <p:nvPicPr>
            <p:cNvPr id="31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" name="Oval 317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9053715" y="3511581"/>
            <a:ext cx="457253" cy="459082"/>
            <a:chOff x="3296626" y="2515861"/>
            <a:chExt cx="457253" cy="459082"/>
          </a:xfrm>
        </p:grpSpPr>
        <p:pic>
          <p:nvPicPr>
            <p:cNvPr id="32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2" name="Oval 321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9697655" y="3512210"/>
            <a:ext cx="457253" cy="459082"/>
            <a:chOff x="3296626" y="2515861"/>
            <a:chExt cx="457253" cy="459082"/>
          </a:xfrm>
        </p:grpSpPr>
        <p:pic>
          <p:nvPicPr>
            <p:cNvPr id="32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626" y="2515861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6" name="Oval 325"/>
            <p:cNvSpPr/>
            <p:nvPr/>
          </p:nvSpPr>
          <p:spPr>
            <a:xfrm>
              <a:off x="3466366" y="2613226"/>
              <a:ext cx="117772" cy="1285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507155" y="2557292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9058476" y="2992803"/>
            <a:ext cx="457253" cy="459082"/>
            <a:chOff x="1321898" y="3409639"/>
            <a:chExt cx="457253" cy="459082"/>
          </a:xfrm>
        </p:grpSpPr>
        <p:pic>
          <p:nvPicPr>
            <p:cNvPr id="33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898" y="3409639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4" name="Oval 333"/>
            <p:cNvSpPr/>
            <p:nvPr/>
          </p:nvSpPr>
          <p:spPr>
            <a:xfrm>
              <a:off x="1491638" y="3507004"/>
              <a:ext cx="117772" cy="1285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527664" y="3451071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4</a:t>
              </a:r>
              <a:endParaRPr lang="en-US" sz="1000" b="1" dirty="0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9383990" y="2989822"/>
            <a:ext cx="457253" cy="459082"/>
            <a:chOff x="1321898" y="3409639"/>
            <a:chExt cx="457253" cy="459082"/>
          </a:xfrm>
        </p:grpSpPr>
        <p:pic>
          <p:nvPicPr>
            <p:cNvPr id="33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898" y="3409639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8" name="Oval 337"/>
            <p:cNvSpPr/>
            <p:nvPr/>
          </p:nvSpPr>
          <p:spPr>
            <a:xfrm>
              <a:off x="1491638" y="3507004"/>
              <a:ext cx="117772" cy="1285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527664" y="3451071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4</a:t>
              </a:r>
              <a:endParaRPr lang="en-US" sz="1000" b="1" dirty="0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9701575" y="2998596"/>
            <a:ext cx="457253" cy="459082"/>
            <a:chOff x="1321898" y="3409639"/>
            <a:chExt cx="457253" cy="459082"/>
          </a:xfrm>
        </p:grpSpPr>
        <p:pic>
          <p:nvPicPr>
            <p:cNvPr id="34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898" y="3409639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2" name="Oval 341"/>
            <p:cNvSpPr/>
            <p:nvPr/>
          </p:nvSpPr>
          <p:spPr>
            <a:xfrm>
              <a:off x="1491638" y="3507004"/>
              <a:ext cx="117772" cy="1285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527664" y="3451071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4</a:t>
              </a:r>
              <a:endParaRPr lang="en-US" sz="1000" b="1" dirty="0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0027081" y="2987183"/>
            <a:ext cx="457253" cy="459082"/>
            <a:chOff x="1321898" y="3409639"/>
            <a:chExt cx="457253" cy="459082"/>
          </a:xfrm>
        </p:grpSpPr>
        <p:pic>
          <p:nvPicPr>
            <p:cNvPr id="34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898" y="3409639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6" name="Oval 345"/>
            <p:cNvSpPr/>
            <p:nvPr/>
          </p:nvSpPr>
          <p:spPr>
            <a:xfrm>
              <a:off x="1491638" y="3507004"/>
              <a:ext cx="117772" cy="1285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1527664" y="3451071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4</a:t>
              </a:r>
              <a:endParaRPr lang="en-US" sz="1000" b="1" dirty="0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10344145" y="2976754"/>
            <a:ext cx="457253" cy="459082"/>
            <a:chOff x="1321898" y="3409639"/>
            <a:chExt cx="457253" cy="459082"/>
          </a:xfrm>
        </p:grpSpPr>
        <p:pic>
          <p:nvPicPr>
            <p:cNvPr id="349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898" y="3409639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0" name="Oval 349"/>
            <p:cNvSpPr/>
            <p:nvPr/>
          </p:nvSpPr>
          <p:spPr>
            <a:xfrm>
              <a:off x="1491638" y="3507004"/>
              <a:ext cx="117772" cy="12852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527664" y="3451071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4</a:t>
              </a:r>
              <a:endParaRPr lang="en-US" sz="1000" b="1" dirty="0"/>
            </a:p>
          </p:txBody>
        </p:sp>
      </p:grpSp>
      <p:sp>
        <p:nvSpPr>
          <p:cNvPr id="298" name="TextBox 297"/>
          <p:cNvSpPr txBox="1"/>
          <p:nvPr/>
        </p:nvSpPr>
        <p:spPr>
          <a:xfrm flipH="1">
            <a:off x="2347375" y="5212074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1</a:t>
            </a:r>
            <a:endParaRPr lang="en-US" b="1" u="sng" dirty="0"/>
          </a:p>
        </p:txBody>
      </p:sp>
      <p:sp>
        <p:nvSpPr>
          <p:cNvPr id="357" name="TextBox 356"/>
          <p:cNvSpPr txBox="1"/>
          <p:nvPr/>
        </p:nvSpPr>
        <p:spPr>
          <a:xfrm flipH="1">
            <a:off x="4762083" y="5212074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2</a:t>
            </a:r>
            <a:endParaRPr lang="en-US" b="1" u="sng" dirty="0"/>
          </a:p>
        </p:txBody>
      </p:sp>
      <p:sp>
        <p:nvSpPr>
          <p:cNvPr id="358" name="TextBox 357"/>
          <p:cNvSpPr txBox="1"/>
          <p:nvPr/>
        </p:nvSpPr>
        <p:spPr>
          <a:xfrm flipH="1">
            <a:off x="7099762" y="5212074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3</a:t>
            </a:r>
            <a:endParaRPr lang="en-US" b="1" u="sng" dirty="0"/>
          </a:p>
        </p:txBody>
      </p:sp>
      <p:sp>
        <p:nvSpPr>
          <p:cNvPr id="359" name="TextBox 358"/>
          <p:cNvSpPr txBox="1"/>
          <p:nvPr/>
        </p:nvSpPr>
        <p:spPr>
          <a:xfrm flipH="1">
            <a:off x="9489177" y="5212074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4</a:t>
            </a:r>
            <a:endParaRPr lang="en-US" b="1" u="sng" dirty="0"/>
          </a:p>
        </p:txBody>
      </p:sp>
      <p:sp>
        <p:nvSpPr>
          <p:cNvPr id="362" name="TextBox 361"/>
          <p:cNvSpPr txBox="1"/>
          <p:nvPr/>
        </p:nvSpPr>
        <p:spPr>
          <a:xfrm>
            <a:off x="375482" y="5867401"/>
            <a:ext cx="192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New Users (cohort size)</a:t>
            </a:r>
            <a:endParaRPr lang="en-US" sz="1400" b="1" dirty="0"/>
          </a:p>
        </p:txBody>
      </p:sp>
      <p:sp>
        <p:nvSpPr>
          <p:cNvPr id="363" name="TextBox 362"/>
          <p:cNvSpPr txBox="1"/>
          <p:nvPr/>
        </p:nvSpPr>
        <p:spPr>
          <a:xfrm>
            <a:off x="75379" y="6272654"/>
            <a:ext cx="2533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Users with action on the month</a:t>
            </a:r>
            <a:endParaRPr lang="en-US" sz="1400" b="1" dirty="0"/>
          </a:p>
        </p:txBody>
      </p:sp>
      <p:sp>
        <p:nvSpPr>
          <p:cNvPr id="365" name="TextBox 364"/>
          <p:cNvSpPr txBox="1"/>
          <p:nvPr/>
        </p:nvSpPr>
        <p:spPr>
          <a:xfrm>
            <a:off x="2783744" y="5825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2783744" y="6238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1" name="TextBox 370"/>
          <p:cNvSpPr txBox="1"/>
          <p:nvPr/>
        </p:nvSpPr>
        <p:spPr>
          <a:xfrm>
            <a:off x="5063922" y="5836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2" name="TextBox 371"/>
          <p:cNvSpPr txBox="1"/>
          <p:nvPr/>
        </p:nvSpPr>
        <p:spPr>
          <a:xfrm>
            <a:off x="4725690" y="623861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 + 5 = 8</a:t>
            </a:r>
            <a:endParaRPr lang="en-US" dirty="0"/>
          </a:p>
        </p:txBody>
      </p:sp>
      <p:sp>
        <p:nvSpPr>
          <p:cNvPr id="373" name="TextBox 372"/>
          <p:cNvSpPr txBox="1"/>
          <p:nvPr/>
        </p:nvSpPr>
        <p:spPr>
          <a:xfrm>
            <a:off x="7367327" y="5825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4" name="TextBox 373"/>
          <p:cNvSpPr txBox="1"/>
          <p:nvPr/>
        </p:nvSpPr>
        <p:spPr>
          <a:xfrm>
            <a:off x="6801469" y="623861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 + 5 + 4 = 12</a:t>
            </a:r>
            <a:endParaRPr lang="en-US" dirty="0"/>
          </a:p>
        </p:txBody>
      </p:sp>
      <p:sp>
        <p:nvSpPr>
          <p:cNvPr id="375" name="TextBox 374"/>
          <p:cNvSpPr txBox="1"/>
          <p:nvPr/>
        </p:nvSpPr>
        <p:spPr>
          <a:xfrm>
            <a:off x="9740270" y="5825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6" name="TextBox 375"/>
          <p:cNvSpPr txBox="1"/>
          <p:nvPr/>
        </p:nvSpPr>
        <p:spPr>
          <a:xfrm>
            <a:off x="9005292" y="6238613"/>
            <a:ext cx="17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+ 3 + 3 + 5 = 12</a:t>
            </a:r>
            <a:endParaRPr lang="en-US" dirty="0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217708" y="5814851"/>
            <a:ext cx="1110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217708" y="6619288"/>
            <a:ext cx="1110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223505" y="6213308"/>
            <a:ext cx="1110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8966837" y="2169673"/>
            <a:ext cx="2389686" cy="2990151"/>
          </a:xfrm>
          <a:prstGeom prst="cube">
            <a:avLst>
              <a:gd name="adj" fmla="val 6736"/>
            </a:avLst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0868" y="6429826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4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62" name="Cube 61"/>
          <p:cNvSpPr/>
          <p:nvPr/>
        </p:nvSpPr>
        <p:spPr>
          <a:xfrm>
            <a:off x="4294810" y="2169673"/>
            <a:ext cx="2389686" cy="2990151"/>
          </a:xfrm>
          <a:prstGeom prst="cube">
            <a:avLst>
              <a:gd name="adj" fmla="val 7045"/>
            </a:avLst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/>
          <p:cNvSpPr/>
          <p:nvPr/>
        </p:nvSpPr>
        <p:spPr>
          <a:xfrm>
            <a:off x="1959396" y="2169673"/>
            <a:ext cx="2389686" cy="2990151"/>
          </a:xfrm>
          <a:prstGeom prst="cube">
            <a:avLst>
              <a:gd name="adj" fmla="val 7045"/>
            </a:avLst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What </a:t>
            </a:r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influence the cohort?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97973" y="1585730"/>
            <a:ext cx="11949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Cohort is important to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see the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performance of our product, influence of new features or regional incentives. But there a lot of other factors that changes the cohort:  </a:t>
            </a:r>
          </a:p>
        </p:txBody>
      </p:sp>
      <p:sp>
        <p:nvSpPr>
          <p:cNvPr id="2048" name="Oval 2047"/>
          <p:cNvSpPr/>
          <p:nvPr/>
        </p:nvSpPr>
        <p:spPr>
          <a:xfrm>
            <a:off x="1703259" y="3184140"/>
            <a:ext cx="1663700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93" name="Oval 392"/>
          <p:cNvSpPr/>
          <p:nvPr/>
        </p:nvSpPr>
        <p:spPr>
          <a:xfrm>
            <a:off x="8009669" y="3184140"/>
            <a:ext cx="1663700" cy="1168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94" name="Oval 393"/>
          <p:cNvSpPr/>
          <p:nvPr/>
        </p:nvSpPr>
        <p:spPr>
          <a:xfrm>
            <a:off x="4974716" y="5114925"/>
            <a:ext cx="1826481" cy="1206500"/>
          </a:xfrm>
          <a:prstGeom prst="ellipse">
            <a:avLst/>
          </a:prstGeom>
          <a:solidFill>
            <a:srgbClr val="2CAA83"/>
          </a:solidFill>
          <a:ln>
            <a:solidFill>
              <a:srgbClr val="10987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96" name="Oval 395"/>
          <p:cNvSpPr/>
          <p:nvPr/>
        </p:nvSpPr>
        <p:spPr>
          <a:xfrm>
            <a:off x="7287621" y="5718175"/>
            <a:ext cx="1177921" cy="730250"/>
          </a:xfrm>
          <a:prstGeom prst="ellipse">
            <a:avLst/>
          </a:prstGeom>
          <a:solidFill>
            <a:srgbClr val="2CAA83"/>
          </a:solidFill>
          <a:ln>
            <a:solidFill>
              <a:srgbClr val="10987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Incentives</a:t>
            </a:r>
            <a:endParaRPr lang="en-US" dirty="0"/>
          </a:p>
        </p:txBody>
      </p:sp>
      <p:sp>
        <p:nvSpPr>
          <p:cNvPr id="397" name="Oval 396"/>
          <p:cNvSpPr/>
          <p:nvPr/>
        </p:nvSpPr>
        <p:spPr>
          <a:xfrm>
            <a:off x="10049441" y="3495290"/>
            <a:ext cx="1054102" cy="58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</a:t>
            </a:r>
            <a:r>
              <a:rPr lang="en-US" sz="1100" dirty="0" smtClean="0"/>
              <a:t>feature</a:t>
            </a:r>
            <a:endParaRPr lang="en-US" sz="1200" dirty="0"/>
          </a:p>
        </p:txBody>
      </p:sp>
      <p:sp>
        <p:nvSpPr>
          <p:cNvPr id="398" name="Oval 397"/>
          <p:cNvSpPr/>
          <p:nvPr/>
        </p:nvSpPr>
        <p:spPr>
          <a:xfrm>
            <a:off x="510333" y="4724186"/>
            <a:ext cx="1317958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Remarketing</a:t>
            </a:r>
            <a:endParaRPr lang="en-US" sz="1200" dirty="0"/>
          </a:p>
        </p:txBody>
      </p:sp>
      <p:cxnSp>
        <p:nvCxnSpPr>
          <p:cNvPr id="2056" name="Straight Connector 2055"/>
          <p:cNvCxnSpPr>
            <a:stCxn id="393" idx="6"/>
            <a:endCxn id="397" idx="2"/>
          </p:cNvCxnSpPr>
          <p:nvPr/>
        </p:nvCxnSpPr>
        <p:spPr>
          <a:xfrm>
            <a:off x="9673369" y="3768340"/>
            <a:ext cx="376072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6900951" y="2491990"/>
            <a:ext cx="1054102" cy="58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</a:t>
            </a:r>
            <a:r>
              <a:rPr lang="en-US" sz="1100" dirty="0" smtClean="0"/>
              <a:t>releases</a:t>
            </a:r>
            <a:endParaRPr lang="en-US" sz="1200" dirty="0"/>
          </a:p>
        </p:txBody>
      </p:sp>
      <p:cxnSp>
        <p:nvCxnSpPr>
          <p:cNvPr id="2059" name="Straight Connector 2058"/>
          <p:cNvCxnSpPr>
            <a:endCxn id="404" idx="5"/>
          </p:cNvCxnSpPr>
          <p:nvPr/>
        </p:nvCxnSpPr>
        <p:spPr>
          <a:xfrm flipH="1" flipV="1">
            <a:off x="7800683" y="2990636"/>
            <a:ext cx="437801" cy="504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Oval 407"/>
          <p:cNvSpPr/>
          <p:nvPr/>
        </p:nvSpPr>
        <p:spPr>
          <a:xfrm>
            <a:off x="6746581" y="4079490"/>
            <a:ext cx="1054102" cy="58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Bugs fixed</a:t>
            </a:r>
            <a:endParaRPr lang="en-US" sz="1200" dirty="0"/>
          </a:p>
        </p:txBody>
      </p:sp>
      <p:cxnSp>
        <p:nvCxnSpPr>
          <p:cNvPr id="2064" name="Straight Connector 2063"/>
          <p:cNvCxnSpPr>
            <a:stCxn id="408" idx="6"/>
            <a:endCxn id="393" idx="3"/>
          </p:cNvCxnSpPr>
          <p:nvPr/>
        </p:nvCxnSpPr>
        <p:spPr>
          <a:xfrm flipV="1">
            <a:off x="7800683" y="4181432"/>
            <a:ext cx="452629" cy="19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val 412"/>
          <p:cNvSpPr/>
          <p:nvPr/>
        </p:nvSpPr>
        <p:spPr>
          <a:xfrm>
            <a:off x="9554488" y="4460490"/>
            <a:ext cx="1262095" cy="58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home page</a:t>
            </a:r>
            <a:endParaRPr lang="en-US" sz="1200" dirty="0"/>
          </a:p>
        </p:txBody>
      </p:sp>
      <p:cxnSp>
        <p:nvCxnSpPr>
          <p:cNvPr id="2068" name="Straight Connector 2067"/>
          <p:cNvCxnSpPr>
            <a:stCxn id="393" idx="5"/>
            <a:endCxn id="413" idx="1"/>
          </p:cNvCxnSpPr>
          <p:nvPr/>
        </p:nvCxnSpPr>
        <p:spPr>
          <a:xfrm>
            <a:off x="9429726" y="4181432"/>
            <a:ext cx="309592" cy="36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/>
          <p:cNvCxnSpPr>
            <a:endCxn id="396" idx="2"/>
          </p:cNvCxnSpPr>
          <p:nvPr/>
        </p:nvCxnSpPr>
        <p:spPr>
          <a:xfrm>
            <a:off x="6654585" y="5956300"/>
            <a:ext cx="633036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Connector 2077"/>
          <p:cNvCxnSpPr>
            <a:stCxn id="2048" idx="3"/>
            <a:endCxn id="398" idx="7"/>
          </p:cNvCxnSpPr>
          <p:nvPr/>
        </p:nvCxnSpPr>
        <p:spPr>
          <a:xfrm flipH="1">
            <a:off x="1635281" y="4181432"/>
            <a:ext cx="311621" cy="64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val 427"/>
          <p:cNvSpPr/>
          <p:nvPr/>
        </p:nvSpPr>
        <p:spPr>
          <a:xfrm>
            <a:off x="628944" y="2453890"/>
            <a:ext cx="1317958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CMR</a:t>
            </a:r>
            <a:endParaRPr lang="en-US" sz="1200" dirty="0"/>
          </a:p>
        </p:txBody>
      </p:sp>
      <p:cxnSp>
        <p:nvCxnSpPr>
          <p:cNvPr id="387" name="Straight Connector 386"/>
          <p:cNvCxnSpPr>
            <a:stCxn id="428" idx="5"/>
            <a:endCxn id="2048" idx="1"/>
          </p:cNvCxnSpPr>
          <p:nvPr/>
        </p:nvCxnSpPr>
        <p:spPr>
          <a:xfrm>
            <a:off x="1753892" y="3077197"/>
            <a:ext cx="193010" cy="27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Oval 430"/>
          <p:cNvSpPr/>
          <p:nvPr/>
        </p:nvSpPr>
        <p:spPr>
          <a:xfrm>
            <a:off x="3529099" y="2571536"/>
            <a:ext cx="1317958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Campaigns</a:t>
            </a:r>
            <a:endParaRPr lang="en-US" sz="1200" dirty="0"/>
          </a:p>
        </p:txBody>
      </p:sp>
      <p:cxnSp>
        <p:nvCxnSpPr>
          <p:cNvPr id="389" name="Straight Connector 388"/>
          <p:cNvCxnSpPr/>
          <p:nvPr/>
        </p:nvCxnSpPr>
        <p:spPr>
          <a:xfrm flipH="1">
            <a:off x="3239300" y="3101266"/>
            <a:ext cx="412085" cy="47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Oval 433"/>
          <p:cNvSpPr/>
          <p:nvPr/>
        </p:nvSpPr>
        <p:spPr>
          <a:xfrm>
            <a:off x="4064277" y="4346019"/>
            <a:ext cx="1177921" cy="730250"/>
          </a:xfrm>
          <a:prstGeom prst="ellipse">
            <a:avLst/>
          </a:prstGeom>
          <a:solidFill>
            <a:srgbClr val="2CAA83"/>
          </a:solidFill>
          <a:ln>
            <a:solidFill>
              <a:srgbClr val="10987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Events</a:t>
            </a:r>
            <a:endParaRPr lang="en-US" dirty="0"/>
          </a:p>
        </p:txBody>
      </p:sp>
      <p:cxnSp>
        <p:nvCxnSpPr>
          <p:cNvPr id="391" name="Straight Connector 390"/>
          <p:cNvCxnSpPr>
            <a:stCxn id="394" idx="1"/>
          </p:cNvCxnSpPr>
          <p:nvPr/>
        </p:nvCxnSpPr>
        <p:spPr>
          <a:xfrm flipH="1" flipV="1">
            <a:off x="4974716" y="4987925"/>
            <a:ext cx="267482" cy="30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Oval 436"/>
          <p:cNvSpPr/>
          <p:nvPr/>
        </p:nvSpPr>
        <p:spPr>
          <a:xfrm>
            <a:off x="3529173" y="5739844"/>
            <a:ext cx="1177921" cy="730250"/>
          </a:xfrm>
          <a:prstGeom prst="ellipse">
            <a:avLst/>
          </a:prstGeom>
          <a:solidFill>
            <a:srgbClr val="2CAA83"/>
          </a:solidFill>
          <a:ln>
            <a:solidFill>
              <a:srgbClr val="10987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Festivals</a:t>
            </a:r>
            <a:endParaRPr lang="en-US" dirty="0"/>
          </a:p>
        </p:txBody>
      </p:sp>
      <p:cxnSp>
        <p:nvCxnSpPr>
          <p:cNvPr id="399" name="Straight Connector 398"/>
          <p:cNvCxnSpPr/>
          <p:nvPr/>
        </p:nvCxnSpPr>
        <p:spPr>
          <a:xfrm flipH="1">
            <a:off x="4609109" y="6019800"/>
            <a:ext cx="499348" cy="6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29032" y="6429826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5</a:t>
            </a:fld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Retention Rate 1 (RR1)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7684" y="2460178"/>
            <a:ext cx="3733800" cy="2460171"/>
          </a:xfrm>
          <a:prstGeom prst="rect">
            <a:avLst/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8" name="Rectangle 267"/>
          <p:cNvSpPr/>
          <p:nvPr/>
        </p:nvSpPr>
        <p:spPr>
          <a:xfrm>
            <a:off x="4234509" y="2449292"/>
            <a:ext cx="3733800" cy="2460171"/>
          </a:xfrm>
          <a:prstGeom prst="rect">
            <a:avLst/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/>
          <p:cNvGrpSpPr/>
          <p:nvPr/>
        </p:nvGrpSpPr>
        <p:grpSpPr>
          <a:xfrm>
            <a:off x="645629" y="2709450"/>
            <a:ext cx="457253" cy="459082"/>
            <a:chOff x="1339239" y="2538102"/>
            <a:chExt cx="457253" cy="459082"/>
          </a:xfrm>
        </p:grpSpPr>
        <p:pic>
          <p:nvPicPr>
            <p:cNvPr id="270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1" name="Oval 270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1855957" y="2702381"/>
            <a:ext cx="457253" cy="459082"/>
            <a:chOff x="1339239" y="2538102"/>
            <a:chExt cx="457253" cy="459082"/>
          </a:xfrm>
        </p:grpSpPr>
        <p:pic>
          <p:nvPicPr>
            <p:cNvPr id="278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9" name="Oval 278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2987764" y="2687842"/>
            <a:ext cx="457253" cy="459082"/>
            <a:chOff x="1339239" y="2538102"/>
            <a:chExt cx="457253" cy="459082"/>
          </a:xfrm>
        </p:grpSpPr>
        <p:pic>
          <p:nvPicPr>
            <p:cNvPr id="328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9" name="Oval 328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7684" y="3175840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A</a:t>
            </a:r>
          </a:p>
          <a:p>
            <a:pPr algn="ctr"/>
            <a:r>
              <a:rPr lang="en-US" sz="1200" dirty="0" smtClean="0"/>
              <a:t>* 50 Km traveled</a:t>
            </a:r>
            <a:endParaRPr lang="en-US" sz="1200" dirty="0"/>
          </a:p>
        </p:txBody>
      </p:sp>
      <p:sp>
        <p:nvSpPr>
          <p:cNvPr id="364" name="TextBox 363"/>
          <p:cNvSpPr txBox="1"/>
          <p:nvPr/>
        </p:nvSpPr>
        <p:spPr>
          <a:xfrm>
            <a:off x="1435435" y="3179835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A</a:t>
            </a:r>
          </a:p>
          <a:p>
            <a:pPr algn="ctr"/>
            <a:r>
              <a:rPr lang="en-US" sz="1200" dirty="0" smtClean="0"/>
              <a:t>150 Km traveled</a:t>
            </a:r>
            <a:endParaRPr lang="en-US" sz="1200" dirty="0"/>
          </a:p>
        </p:txBody>
      </p:sp>
      <p:sp>
        <p:nvSpPr>
          <p:cNvPr id="367" name="TextBox 366"/>
          <p:cNvSpPr txBox="1"/>
          <p:nvPr/>
        </p:nvSpPr>
        <p:spPr>
          <a:xfrm>
            <a:off x="2559819" y="3178167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B</a:t>
            </a:r>
          </a:p>
          <a:p>
            <a:pPr algn="ctr"/>
            <a:r>
              <a:rPr lang="en-US" sz="1200" dirty="0" smtClean="0"/>
              <a:t>* 80 Km traveled</a:t>
            </a:r>
            <a:endParaRPr lang="en-US" sz="1200" dirty="0"/>
          </a:p>
        </p:txBody>
      </p:sp>
      <p:grpSp>
        <p:nvGrpSpPr>
          <p:cNvPr id="368" name="Group 367"/>
          <p:cNvGrpSpPr/>
          <p:nvPr/>
        </p:nvGrpSpPr>
        <p:grpSpPr>
          <a:xfrm>
            <a:off x="668486" y="3845840"/>
            <a:ext cx="457253" cy="459082"/>
            <a:chOff x="1339239" y="2538102"/>
            <a:chExt cx="457253" cy="459082"/>
          </a:xfrm>
        </p:grpSpPr>
        <p:pic>
          <p:nvPicPr>
            <p:cNvPr id="369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0" name="Oval 369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1878814" y="3838771"/>
            <a:ext cx="457253" cy="459082"/>
            <a:chOff x="1339239" y="2538102"/>
            <a:chExt cx="457253" cy="459082"/>
          </a:xfrm>
        </p:grpSpPr>
        <p:pic>
          <p:nvPicPr>
            <p:cNvPr id="38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3" name="Oval 382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3010621" y="3824232"/>
            <a:ext cx="457253" cy="459082"/>
            <a:chOff x="1339239" y="2538102"/>
            <a:chExt cx="457253" cy="459082"/>
          </a:xfrm>
        </p:grpSpPr>
        <p:pic>
          <p:nvPicPr>
            <p:cNvPr id="386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7" name="Oval 386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9" name="TextBox 388"/>
          <p:cNvSpPr txBox="1"/>
          <p:nvPr/>
        </p:nvSpPr>
        <p:spPr>
          <a:xfrm>
            <a:off x="240541" y="4312230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C</a:t>
            </a:r>
          </a:p>
          <a:p>
            <a:pPr algn="ctr"/>
            <a:r>
              <a:rPr lang="en-US" sz="1200" dirty="0" smtClean="0"/>
              <a:t>* 60 Km traveled</a:t>
            </a:r>
            <a:endParaRPr lang="en-US" sz="1200" dirty="0"/>
          </a:p>
        </p:txBody>
      </p:sp>
      <p:sp>
        <p:nvSpPr>
          <p:cNvPr id="390" name="TextBox 389"/>
          <p:cNvSpPr txBox="1"/>
          <p:nvPr/>
        </p:nvSpPr>
        <p:spPr>
          <a:xfrm>
            <a:off x="1458292" y="4305339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D</a:t>
            </a:r>
          </a:p>
          <a:p>
            <a:pPr algn="ctr"/>
            <a:r>
              <a:rPr lang="en-US" sz="1200" dirty="0" smtClean="0"/>
              <a:t>* 40 Km traveled</a:t>
            </a:r>
            <a:endParaRPr lang="en-US" sz="1200" dirty="0"/>
          </a:p>
        </p:txBody>
      </p:sp>
      <p:sp>
        <p:nvSpPr>
          <p:cNvPr id="391" name="TextBox 390"/>
          <p:cNvSpPr txBox="1"/>
          <p:nvPr/>
        </p:nvSpPr>
        <p:spPr>
          <a:xfrm>
            <a:off x="2582676" y="4303671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E</a:t>
            </a:r>
          </a:p>
          <a:p>
            <a:pPr algn="ctr"/>
            <a:r>
              <a:rPr lang="en-US" sz="1200" dirty="0" smtClean="0"/>
              <a:t>* 20 Km traveled</a:t>
            </a:r>
            <a:endParaRPr lang="en-US" sz="1200" dirty="0"/>
          </a:p>
        </p:txBody>
      </p:sp>
      <p:sp>
        <p:nvSpPr>
          <p:cNvPr id="392" name="TextBox 391"/>
          <p:cNvSpPr txBox="1"/>
          <p:nvPr/>
        </p:nvSpPr>
        <p:spPr>
          <a:xfrm>
            <a:off x="1917899" y="590051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RR1</a:t>
            </a:r>
            <a:endParaRPr lang="en-US" sz="1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3939829" y="593858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1/5 = 20%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6285327" y="5949472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3/5 = 60%</a:t>
            </a:r>
            <a:endParaRPr lang="en-US" sz="1200" dirty="0"/>
          </a:p>
        </p:txBody>
      </p:sp>
      <p:sp>
        <p:nvSpPr>
          <p:cNvPr id="404" name="TextBox 403"/>
          <p:cNvSpPr txBox="1"/>
          <p:nvPr/>
        </p:nvSpPr>
        <p:spPr>
          <a:xfrm flipH="1">
            <a:off x="1455993" y="4982305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1</a:t>
            </a:r>
            <a:endParaRPr lang="en-US" b="1" u="sng" dirty="0"/>
          </a:p>
        </p:txBody>
      </p:sp>
      <p:sp>
        <p:nvSpPr>
          <p:cNvPr id="405" name="TextBox 404"/>
          <p:cNvSpPr txBox="1"/>
          <p:nvPr/>
        </p:nvSpPr>
        <p:spPr>
          <a:xfrm flipH="1">
            <a:off x="5737434" y="4982305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2</a:t>
            </a:r>
            <a:endParaRPr lang="en-US" b="1" u="sng" dirty="0"/>
          </a:p>
        </p:txBody>
      </p:sp>
      <p:sp>
        <p:nvSpPr>
          <p:cNvPr id="407" name="TextBox 406"/>
          <p:cNvSpPr txBox="1"/>
          <p:nvPr/>
        </p:nvSpPr>
        <p:spPr>
          <a:xfrm>
            <a:off x="1511255" y="6312699"/>
            <a:ext cx="1588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RR1 - Accumulated</a:t>
            </a:r>
            <a:endParaRPr lang="en-US" sz="1400" b="1" dirty="0"/>
          </a:p>
        </p:txBody>
      </p:sp>
      <p:sp>
        <p:nvSpPr>
          <p:cNvPr id="408" name="TextBox 407"/>
          <p:cNvSpPr txBox="1"/>
          <p:nvPr/>
        </p:nvSpPr>
        <p:spPr>
          <a:xfrm>
            <a:off x="3940576" y="6352678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1/5 = 20%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6126579" y="636356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(1 + 2)/</a:t>
            </a:r>
            <a:r>
              <a:rPr lang="en-US" sz="1200" dirty="0"/>
              <a:t>5 = 60%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3746541" y="5531677"/>
            <a:ext cx="119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Same month</a:t>
            </a:r>
            <a:endParaRPr lang="en-US" sz="1400" b="1" dirty="0"/>
          </a:p>
        </p:txBody>
      </p:sp>
      <p:sp>
        <p:nvSpPr>
          <p:cNvPr id="420" name="TextBox 419"/>
          <p:cNvSpPr txBox="1"/>
          <p:nvPr/>
        </p:nvSpPr>
        <p:spPr>
          <a:xfrm>
            <a:off x="6229978" y="5530188"/>
            <a:ext cx="87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  <a:r>
              <a:rPr lang="en-US" sz="1400" b="1" dirty="0" smtClean="0"/>
              <a:t> month</a:t>
            </a:r>
            <a:endParaRPr lang="en-US" sz="1400" b="1" dirty="0"/>
          </a:p>
        </p:txBody>
      </p:sp>
      <p:grpSp>
        <p:nvGrpSpPr>
          <p:cNvPr id="423" name="Group 422"/>
          <p:cNvGrpSpPr/>
          <p:nvPr/>
        </p:nvGrpSpPr>
        <p:grpSpPr>
          <a:xfrm>
            <a:off x="4712351" y="2736480"/>
            <a:ext cx="457253" cy="459082"/>
            <a:chOff x="1339239" y="2538102"/>
            <a:chExt cx="457253" cy="459082"/>
          </a:xfrm>
        </p:grpSpPr>
        <p:pic>
          <p:nvPicPr>
            <p:cNvPr id="424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5" name="Oval 424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5922679" y="2729411"/>
            <a:ext cx="457253" cy="459082"/>
            <a:chOff x="1339239" y="2538102"/>
            <a:chExt cx="457253" cy="459082"/>
          </a:xfrm>
        </p:grpSpPr>
        <p:pic>
          <p:nvPicPr>
            <p:cNvPr id="428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9" name="Oval 428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7054486" y="2714872"/>
            <a:ext cx="457253" cy="459082"/>
            <a:chOff x="1339239" y="2538102"/>
            <a:chExt cx="457253" cy="459082"/>
          </a:xfrm>
        </p:grpSpPr>
        <p:pic>
          <p:nvPicPr>
            <p:cNvPr id="43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3" name="Oval 432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5" name="TextBox 434"/>
          <p:cNvSpPr txBox="1"/>
          <p:nvPr/>
        </p:nvSpPr>
        <p:spPr>
          <a:xfrm>
            <a:off x="4284406" y="3202870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A</a:t>
            </a:r>
          </a:p>
          <a:p>
            <a:pPr algn="ctr"/>
            <a:r>
              <a:rPr lang="en-US" sz="1200" dirty="0" smtClean="0"/>
              <a:t>50 Km traveled</a:t>
            </a:r>
            <a:endParaRPr lang="en-US" sz="1200" dirty="0"/>
          </a:p>
        </p:txBody>
      </p:sp>
      <p:sp>
        <p:nvSpPr>
          <p:cNvPr id="436" name="TextBox 435"/>
          <p:cNvSpPr txBox="1"/>
          <p:nvPr/>
        </p:nvSpPr>
        <p:spPr>
          <a:xfrm>
            <a:off x="5502157" y="3206865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B</a:t>
            </a:r>
          </a:p>
          <a:p>
            <a:pPr algn="ctr"/>
            <a:r>
              <a:rPr lang="en-US" sz="1200" dirty="0" smtClean="0"/>
              <a:t>20 Km traveled</a:t>
            </a:r>
            <a:endParaRPr lang="en-US" sz="1200" dirty="0"/>
          </a:p>
        </p:txBody>
      </p:sp>
      <p:sp>
        <p:nvSpPr>
          <p:cNvPr id="437" name="TextBox 436"/>
          <p:cNvSpPr txBox="1"/>
          <p:nvPr/>
        </p:nvSpPr>
        <p:spPr>
          <a:xfrm>
            <a:off x="6626541" y="3205197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B</a:t>
            </a:r>
          </a:p>
          <a:p>
            <a:pPr algn="ctr"/>
            <a:r>
              <a:rPr lang="en-US" sz="1200" dirty="0" smtClean="0"/>
              <a:t>160 Km traveled</a:t>
            </a:r>
            <a:endParaRPr lang="en-US" sz="1200" dirty="0"/>
          </a:p>
        </p:txBody>
      </p:sp>
      <p:grpSp>
        <p:nvGrpSpPr>
          <p:cNvPr id="438" name="Group 437"/>
          <p:cNvGrpSpPr/>
          <p:nvPr/>
        </p:nvGrpSpPr>
        <p:grpSpPr>
          <a:xfrm>
            <a:off x="4735208" y="3872870"/>
            <a:ext cx="457253" cy="459082"/>
            <a:chOff x="1339239" y="2538102"/>
            <a:chExt cx="457253" cy="459082"/>
          </a:xfrm>
        </p:grpSpPr>
        <p:pic>
          <p:nvPicPr>
            <p:cNvPr id="439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0" name="Oval 439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0" name="TextBox 449"/>
          <p:cNvSpPr txBox="1"/>
          <p:nvPr/>
        </p:nvSpPr>
        <p:spPr>
          <a:xfrm>
            <a:off x="4307263" y="4339260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C</a:t>
            </a:r>
          </a:p>
          <a:p>
            <a:pPr algn="ctr"/>
            <a:r>
              <a:rPr lang="en-US" sz="1200" dirty="0" smtClean="0"/>
              <a:t>200 Km traveled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764597" y="4909463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* First time using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Tripda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8216093" y="2460178"/>
            <a:ext cx="3733800" cy="2460171"/>
          </a:xfrm>
          <a:prstGeom prst="rect">
            <a:avLst/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TextBox 549"/>
          <p:cNvSpPr txBox="1"/>
          <p:nvPr/>
        </p:nvSpPr>
        <p:spPr>
          <a:xfrm flipH="1">
            <a:off x="9719018" y="4993191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3</a:t>
            </a:r>
            <a:endParaRPr lang="en-US" b="1" u="sng" dirty="0"/>
          </a:p>
        </p:txBody>
      </p:sp>
      <p:grpSp>
        <p:nvGrpSpPr>
          <p:cNvPr id="551" name="Group 550"/>
          <p:cNvGrpSpPr/>
          <p:nvPr/>
        </p:nvGrpSpPr>
        <p:grpSpPr>
          <a:xfrm>
            <a:off x="8693935" y="2747366"/>
            <a:ext cx="457253" cy="459082"/>
            <a:chOff x="1339239" y="2538102"/>
            <a:chExt cx="457253" cy="459082"/>
          </a:xfrm>
        </p:grpSpPr>
        <p:pic>
          <p:nvPicPr>
            <p:cNvPr id="55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3" name="Oval 552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9904263" y="2740297"/>
            <a:ext cx="457253" cy="459082"/>
            <a:chOff x="1339239" y="2538102"/>
            <a:chExt cx="457253" cy="459082"/>
          </a:xfrm>
        </p:grpSpPr>
        <p:pic>
          <p:nvPicPr>
            <p:cNvPr id="556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7" name="Oval 556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TextBox 557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3" name="TextBox 562"/>
          <p:cNvSpPr txBox="1"/>
          <p:nvPr/>
        </p:nvSpPr>
        <p:spPr>
          <a:xfrm>
            <a:off x="8265990" y="3213756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A</a:t>
            </a:r>
          </a:p>
          <a:p>
            <a:pPr algn="ctr"/>
            <a:r>
              <a:rPr lang="en-US" sz="1200" dirty="0" smtClean="0"/>
              <a:t>150 Km traveled</a:t>
            </a:r>
            <a:endParaRPr lang="en-US" sz="1200" dirty="0"/>
          </a:p>
        </p:txBody>
      </p:sp>
      <p:sp>
        <p:nvSpPr>
          <p:cNvPr id="564" name="TextBox 563"/>
          <p:cNvSpPr txBox="1"/>
          <p:nvPr/>
        </p:nvSpPr>
        <p:spPr>
          <a:xfrm>
            <a:off x="9483741" y="3217751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B</a:t>
            </a:r>
          </a:p>
          <a:p>
            <a:pPr algn="ctr"/>
            <a:r>
              <a:rPr lang="en-US" sz="1200" dirty="0"/>
              <a:t>7</a:t>
            </a:r>
            <a:r>
              <a:rPr lang="en-US" sz="1200" dirty="0" smtClean="0"/>
              <a:t>0 Km traveled</a:t>
            </a:r>
            <a:endParaRPr lang="en-US" sz="1200" dirty="0"/>
          </a:p>
        </p:txBody>
      </p:sp>
      <p:sp>
        <p:nvSpPr>
          <p:cNvPr id="571" name="TextBox 570"/>
          <p:cNvSpPr txBox="1"/>
          <p:nvPr/>
        </p:nvSpPr>
        <p:spPr>
          <a:xfrm>
            <a:off x="8624190" y="594336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3/5 = 60%</a:t>
            </a:r>
          </a:p>
        </p:txBody>
      </p:sp>
      <p:sp>
        <p:nvSpPr>
          <p:cNvPr id="572" name="TextBox 571"/>
          <p:cNvSpPr txBox="1"/>
          <p:nvPr/>
        </p:nvSpPr>
        <p:spPr>
          <a:xfrm>
            <a:off x="8352430" y="6357459"/>
            <a:ext cx="136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(1 + </a:t>
            </a:r>
            <a:r>
              <a:rPr lang="en-US" sz="1200" dirty="0"/>
              <a:t>2</a:t>
            </a:r>
            <a:r>
              <a:rPr lang="en-US" sz="1200" dirty="0" smtClean="0"/>
              <a:t> + 1)/5 </a:t>
            </a:r>
            <a:r>
              <a:rPr lang="en-US" sz="1200" dirty="0"/>
              <a:t>= </a:t>
            </a:r>
            <a:r>
              <a:rPr lang="en-US" sz="1200" dirty="0" smtClean="0"/>
              <a:t>80</a:t>
            </a:r>
            <a:r>
              <a:rPr lang="en-US" sz="1200" dirty="0"/>
              <a:t>%</a:t>
            </a:r>
          </a:p>
        </p:txBody>
      </p:sp>
      <p:sp>
        <p:nvSpPr>
          <p:cNvPr id="573" name="TextBox 572"/>
          <p:cNvSpPr txBox="1"/>
          <p:nvPr/>
        </p:nvSpPr>
        <p:spPr>
          <a:xfrm>
            <a:off x="8612387" y="5524083"/>
            <a:ext cx="87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 month</a:t>
            </a:r>
            <a:endParaRPr lang="en-US" sz="14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558482" y="5851498"/>
            <a:ext cx="8722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1551149" y="6273608"/>
            <a:ext cx="8730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1571325" y="6657815"/>
            <a:ext cx="8709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8" name="Group 577"/>
          <p:cNvGrpSpPr/>
          <p:nvPr/>
        </p:nvGrpSpPr>
        <p:grpSpPr>
          <a:xfrm>
            <a:off x="11032414" y="2736301"/>
            <a:ext cx="457253" cy="459082"/>
            <a:chOff x="1339239" y="2538102"/>
            <a:chExt cx="457253" cy="459082"/>
          </a:xfrm>
        </p:grpSpPr>
        <p:pic>
          <p:nvPicPr>
            <p:cNvPr id="579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0" name="Oval 579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TextBox 580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2" name="TextBox 581"/>
          <p:cNvSpPr txBox="1"/>
          <p:nvPr/>
        </p:nvSpPr>
        <p:spPr>
          <a:xfrm>
            <a:off x="10611892" y="3213755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D</a:t>
            </a:r>
          </a:p>
          <a:p>
            <a:pPr algn="ctr"/>
            <a:r>
              <a:rPr lang="en-US" sz="1200" dirty="0" smtClean="0"/>
              <a:t>30 Km traveled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97973" y="1422440"/>
            <a:ext cx="11949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u="sng" dirty="0">
                <a:latin typeface="Arial" pitchFamily="34" charset="0"/>
                <a:cs typeface="Arial" pitchFamily="34" charset="0"/>
              </a:rPr>
              <a:t>Retention rate </a:t>
            </a:r>
            <a:r>
              <a:rPr lang="pt-BR" sz="1100" b="1" u="sng" dirty="0" smtClean="0">
                <a:latin typeface="Arial" pitchFamily="34" charset="0"/>
                <a:cs typeface="Arial" pitchFamily="34" charset="0"/>
              </a:rPr>
              <a:t>1 (RR1):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takes the count of individual passengers throughout the time into consideration. Please follow the below example to illustrate the concept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485734" y="1798323"/>
                <a:ext cx="5331139" cy="54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𝑅𝑅</m:t>
                      </m:r>
                      <m:r>
                        <a:rPr lang="en-US" sz="1400" b="0" i="1" smtClean="0">
                          <a:latin typeface="Cambria Math"/>
                        </a:rPr>
                        <m:t>1=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𝑢𝑛𝑖𝑞𝑢𝑒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𝑢𝑠𝑒𝑟𝑠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𝑟𝑒𝑡𝑢𝑟𝑛𝑒𝑑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𝑜𝑓𝑢𝑛𝑖𝑞𝑢𝑒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𝑢𝑠𝑒𝑟𝑠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𝑜𝑛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𝑡h𝑒𝑖𝑟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𝑓𝑖𝑟𝑠𝑡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𝑟𝑖𝑑𝑒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𝑐𝑜h𝑜𝑟𝑡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𝑠𝑖𝑧𝑒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734" y="1798323"/>
                <a:ext cx="5331139" cy="540084"/>
              </a:xfrm>
              <a:prstGeom prst="rect">
                <a:avLst/>
              </a:prstGeom>
              <a:blipFill rotWithShape="1"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9032" y="6429826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6</a:t>
            </a:fld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4546A"/>
                </a:solidFill>
                <a:latin typeface="Century Gothic" panose="020B0502020202020204" pitchFamily="34" charset="0"/>
              </a:rPr>
              <a:t>Retention Rate </a:t>
            </a:r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2 (RR2)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7684" y="2460178"/>
            <a:ext cx="3733800" cy="2460171"/>
          </a:xfrm>
          <a:prstGeom prst="rect">
            <a:avLst/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8" name="Rectangle 267"/>
          <p:cNvSpPr/>
          <p:nvPr/>
        </p:nvSpPr>
        <p:spPr>
          <a:xfrm>
            <a:off x="4234509" y="2449292"/>
            <a:ext cx="3733800" cy="2460171"/>
          </a:xfrm>
          <a:prstGeom prst="rect">
            <a:avLst/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/>
          <p:cNvGrpSpPr/>
          <p:nvPr/>
        </p:nvGrpSpPr>
        <p:grpSpPr>
          <a:xfrm>
            <a:off x="645629" y="2709450"/>
            <a:ext cx="457253" cy="459082"/>
            <a:chOff x="1339239" y="2538102"/>
            <a:chExt cx="457253" cy="459082"/>
          </a:xfrm>
        </p:grpSpPr>
        <p:pic>
          <p:nvPicPr>
            <p:cNvPr id="270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1" name="Oval 270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1855957" y="2702381"/>
            <a:ext cx="457253" cy="459082"/>
            <a:chOff x="1339239" y="2538102"/>
            <a:chExt cx="457253" cy="459082"/>
          </a:xfrm>
        </p:grpSpPr>
        <p:pic>
          <p:nvPicPr>
            <p:cNvPr id="278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9" name="Oval 278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2987764" y="2687842"/>
            <a:ext cx="457253" cy="459082"/>
            <a:chOff x="1339239" y="2538102"/>
            <a:chExt cx="457253" cy="459082"/>
          </a:xfrm>
        </p:grpSpPr>
        <p:pic>
          <p:nvPicPr>
            <p:cNvPr id="328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9" name="Oval 328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7684" y="3175840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A</a:t>
            </a:r>
          </a:p>
          <a:p>
            <a:pPr algn="ctr"/>
            <a:r>
              <a:rPr lang="en-US" sz="1200" dirty="0" smtClean="0"/>
              <a:t>* 50 Km traveled</a:t>
            </a:r>
            <a:endParaRPr lang="en-US" sz="1200" dirty="0"/>
          </a:p>
        </p:txBody>
      </p:sp>
      <p:sp>
        <p:nvSpPr>
          <p:cNvPr id="364" name="TextBox 363"/>
          <p:cNvSpPr txBox="1"/>
          <p:nvPr/>
        </p:nvSpPr>
        <p:spPr>
          <a:xfrm>
            <a:off x="1435435" y="3179835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A</a:t>
            </a:r>
          </a:p>
          <a:p>
            <a:pPr algn="ctr"/>
            <a:r>
              <a:rPr lang="en-US" sz="1200" dirty="0" smtClean="0"/>
              <a:t>150 Km traveled</a:t>
            </a:r>
            <a:endParaRPr lang="en-US" sz="1200" dirty="0"/>
          </a:p>
        </p:txBody>
      </p:sp>
      <p:sp>
        <p:nvSpPr>
          <p:cNvPr id="367" name="TextBox 366"/>
          <p:cNvSpPr txBox="1"/>
          <p:nvPr/>
        </p:nvSpPr>
        <p:spPr>
          <a:xfrm>
            <a:off x="2559819" y="3178167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B</a:t>
            </a:r>
          </a:p>
          <a:p>
            <a:pPr algn="ctr"/>
            <a:r>
              <a:rPr lang="en-US" sz="1200" dirty="0" smtClean="0"/>
              <a:t>* 80 Km traveled</a:t>
            </a:r>
            <a:endParaRPr lang="en-US" sz="1200" dirty="0"/>
          </a:p>
        </p:txBody>
      </p:sp>
      <p:grpSp>
        <p:nvGrpSpPr>
          <p:cNvPr id="368" name="Group 367"/>
          <p:cNvGrpSpPr/>
          <p:nvPr/>
        </p:nvGrpSpPr>
        <p:grpSpPr>
          <a:xfrm>
            <a:off x="668486" y="3845840"/>
            <a:ext cx="457253" cy="459082"/>
            <a:chOff x="1339239" y="2538102"/>
            <a:chExt cx="457253" cy="459082"/>
          </a:xfrm>
        </p:grpSpPr>
        <p:pic>
          <p:nvPicPr>
            <p:cNvPr id="369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0" name="Oval 369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1878814" y="3838771"/>
            <a:ext cx="457253" cy="459082"/>
            <a:chOff x="1339239" y="2538102"/>
            <a:chExt cx="457253" cy="459082"/>
          </a:xfrm>
        </p:grpSpPr>
        <p:pic>
          <p:nvPicPr>
            <p:cNvPr id="38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3" name="Oval 382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3010621" y="3824232"/>
            <a:ext cx="457253" cy="459082"/>
            <a:chOff x="1339239" y="2538102"/>
            <a:chExt cx="457253" cy="459082"/>
          </a:xfrm>
        </p:grpSpPr>
        <p:pic>
          <p:nvPicPr>
            <p:cNvPr id="386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7" name="Oval 386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9" name="TextBox 388"/>
          <p:cNvSpPr txBox="1"/>
          <p:nvPr/>
        </p:nvSpPr>
        <p:spPr>
          <a:xfrm>
            <a:off x="240541" y="4312230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C</a:t>
            </a:r>
          </a:p>
          <a:p>
            <a:pPr algn="ctr"/>
            <a:r>
              <a:rPr lang="en-US" sz="1200" dirty="0" smtClean="0"/>
              <a:t>* 60 Km traveled</a:t>
            </a:r>
            <a:endParaRPr lang="en-US" sz="1200" dirty="0"/>
          </a:p>
        </p:txBody>
      </p:sp>
      <p:sp>
        <p:nvSpPr>
          <p:cNvPr id="390" name="TextBox 389"/>
          <p:cNvSpPr txBox="1"/>
          <p:nvPr/>
        </p:nvSpPr>
        <p:spPr>
          <a:xfrm>
            <a:off x="1458292" y="4305339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D</a:t>
            </a:r>
          </a:p>
          <a:p>
            <a:pPr algn="ctr"/>
            <a:r>
              <a:rPr lang="en-US" sz="1200" dirty="0" smtClean="0"/>
              <a:t>* 40 Km traveled</a:t>
            </a:r>
            <a:endParaRPr lang="en-US" sz="1200" dirty="0"/>
          </a:p>
        </p:txBody>
      </p:sp>
      <p:sp>
        <p:nvSpPr>
          <p:cNvPr id="391" name="TextBox 390"/>
          <p:cNvSpPr txBox="1"/>
          <p:nvPr/>
        </p:nvSpPr>
        <p:spPr>
          <a:xfrm>
            <a:off x="2582676" y="4303671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E</a:t>
            </a:r>
          </a:p>
          <a:p>
            <a:pPr algn="ctr"/>
            <a:r>
              <a:rPr lang="en-US" sz="1200" dirty="0" smtClean="0"/>
              <a:t>* 20 Km traveled</a:t>
            </a:r>
            <a:endParaRPr lang="en-US" sz="1200" dirty="0"/>
          </a:p>
        </p:txBody>
      </p:sp>
      <p:sp>
        <p:nvSpPr>
          <p:cNvPr id="392" name="TextBox 391"/>
          <p:cNvSpPr txBox="1"/>
          <p:nvPr/>
        </p:nvSpPr>
        <p:spPr>
          <a:xfrm>
            <a:off x="1917899" y="590051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RR2</a:t>
            </a:r>
            <a:endParaRPr lang="en-US" sz="1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3763498" y="5938586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150/250 = 60%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6088958" y="5949472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430/250 = 172%</a:t>
            </a:r>
            <a:endParaRPr lang="en-US" sz="1200" dirty="0"/>
          </a:p>
        </p:txBody>
      </p:sp>
      <p:sp>
        <p:nvSpPr>
          <p:cNvPr id="404" name="TextBox 403"/>
          <p:cNvSpPr txBox="1"/>
          <p:nvPr/>
        </p:nvSpPr>
        <p:spPr>
          <a:xfrm flipH="1">
            <a:off x="1455993" y="4982305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1</a:t>
            </a:r>
            <a:endParaRPr lang="en-US" b="1" u="sng" dirty="0"/>
          </a:p>
        </p:txBody>
      </p:sp>
      <p:sp>
        <p:nvSpPr>
          <p:cNvPr id="405" name="TextBox 404"/>
          <p:cNvSpPr txBox="1"/>
          <p:nvPr/>
        </p:nvSpPr>
        <p:spPr>
          <a:xfrm flipH="1">
            <a:off x="5737434" y="4982305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2</a:t>
            </a:r>
            <a:endParaRPr lang="en-US" b="1" u="sng" dirty="0"/>
          </a:p>
        </p:txBody>
      </p:sp>
      <p:sp>
        <p:nvSpPr>
          <p:cNvPr id="407" name="TextBox 406"/>
          <p:cNvSpPr txBox="1"/>
          <p:nvPr/>
        </p:nvSpPr>
        <p:spPr>
          <a:xfrm>
            <a:off x="1511255" y="6312699"/>
            <a:ext cx="1588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RR2 - Accumulated</a:t>
            </a:r>
            <a:endParaRPr lang="en-US" sz="1400" b="1" dirty="0"/>
          </a:p>
        </p:txBody>
      </p:sp>
      <p:sp>
        <p:nvSpPr>
          <p:cNvPr id="408" name="TextBox 407"/>
          <p:cNvSpPr txBox="1"/>
          <p:nvPr/>
        </p:nvSpPr>
        <p:spPr>
          <a:xfrm>
            <a:off x="3764246" y="6352678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150/250 = 60%</a:t>
            </a:r>
            <a:endParaRPr lang="en-US" sz="1200" dirty="0"/>
          </a:p>
        </p:txBody>
      </p:sp>
      <p:sp>
        <p:nvSpPr>
          <p:cNvPr id="409" name="TextBox 408"/>
          <p:cNvSpPr txBox="1"/>
          <p:nvPr/>
        </p:nvSpPr>
        <p:spPr>
          <a:xfrm>
            <a:off x="5832427" y="636356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(150 + 430)/250 = 232%</a:t>
            </a:r>
            <a:endParaRPr lang="en-US" sz="1200" dirty="0"/>
          </a:p>
        </p:txBody>
      </p:sp>
      <p:sp>
        <p:nvSpPr>
          <p:cNvPr id="419" name="TextBox 418"/>
          <p:cNvSpPr txBox="1"/>
          <p:nvPr/>
        </p:nvSpPr>
        <p:spPr>
          <a:xfrm>
            <a:off x="3746541" y="5531677"/>
            <a:ext cx="119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Same month</a:t>
            </a:r>
            <a:endParaRPr lang="en-US" sz="1400" b="1" dirty="0"/>
          </a:p>
        </p:txBody>
      </p:sp>
      <p:sp>
        <p:nvSpPr>
          <p:cNvPr id="420" name="TextBox 419"/>
          <p:cNvSpPr txBox="1"/>
          <p:nvPr/>
        </p:nvSpPr>
        <p:spPr>
          <a:xfrm>
            <a:off x="6229978" y="5530188"/>
            <a:ext cx="87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  <a:r>
              <a:rPr lang="en-US" sz="1400" b="1" dirty="0" smtClean="0"/>
              <a:t> month</a:t>
            </a:r>
            <a:endParaRPr lang="en-US" sz="1400" b="1" dirty="0"/>
          </a:p>
        </p:txBody>
      </p:sp>
      <p:grpSp>
        <p:nvGrpSpPr>
          <p:cNvPr id="423" name="Group 422"/>
          <p:cNvGrpSpPr/>
          <p:nvPr/>
        </p:nvGrpSpPr>
        <p:grpSpPr>
          <a:xfrm>
            <a:off x="4712351" y="2736480"/>
            <a:ext cx="457253" cy="459082"/>
            <a:chOff x="1339239" y="2538102"/>
            <a:chExt cx="457253" cy="459082"/>
          </a:xfrm>
        </p:grpSpPr>
        <p:pic>
          <p:nvPicPr>
            <p:cNvPr id="424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5" name="Oval 424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5922679" y="2729411"/>
            <a:ext cx="457253" cy="459082"/>
            <a:chOff x="1339239" y="2538102"/>
            <a:chExt cx="457253" cy="459082"/>
          </a:xfrm>
        </p:grpSpPr>
        <p:pic>
          <p:nvPicPr>
            <p:cNvPr id="428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9" name="Oval 428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7054486" y="2714872"/>
            <a:ext cx="457253" cy="459082"/>
            <a:chOff x="1339239" y="2538102"/>
            <a:chExt cx="457253" cy="459082"/>
          </a:xfrm>
        </p:grpSpPr>
        <p:pic>
          <p:nvPicPr>
            <p:cNvPr id="43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3" name="Oval 432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5" name="TextBox 434"/>
          <p:cNvSpPr txBox="1"/>
          <p:nvPr/>
        </p:nvSpPr>
        <p:spPr>
          <a:xfrm>
            <a:off x="4284406" y="3202870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A</a:t>
            </a:r>
          </a:p>
          <a:p>
            <a:pPr algn="ctr"/>
            <a:r>
              <a:rPr lang="en-US" sz="1200" dirty="0" smtClean="0"/>
              <a:t>50 Km traveled</a:t>
            </a:r>
            <a:endParaRPr lang="en-US" sz="1200" dirty="0"/>
          </a:p>
        </p:txBody>
      </p:sp>
      <p:sp>
        <p:nvSpPr>
          <p:cNvPr id="436" name="TextBox 435"/>
          <p:cNvSpPr txBox="1"/>
          <p:nvPr/>
        </p:nvSpPr>
        <p:spPr>
          <a:xfrm>
            <a:off x="5502157" y="3206865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B</a:t>
            </a:r>
          </a:p>
          <a:p>
            <a:pPr algn="ctr"/>
            <a:r>
              <a:rPr lang="en-US" sz="1200" dirty="0" smtClean="0"/>
              <a:t>20 Km traveled</a:t>
            </a:r>
            <a:endParaRPr lang="en-US" sz="1200" dirty="0"/>
          </a:p>
        </p:txBody>
      </p:sp>
      <p:sp>
        <p:nvSpPr>
          <p:cNvPr id="437" name="TextBox 436"/>
          <p:cNvSpPr txBox="1"/>
          <p:nvPr/>
        </p:nvSpPr>
        <p:spPr>
          <a:xfrm>
            <a:off x="6626541" y="3205197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B</a:t>
            </a:r>
          </a:p>
          <a:p>
            <a:pPr algn="ctr"/>
            <a:r>
              <a:rPr lang="en-US" sz="1200" dirty="0" smtClean="0"/>
              <a:t>160 Km traveled</a:t>
            </a:r>
            <a:endParaRPr lang="en-US" sz="1200" dirty="0"/>
          </a:p>
        </p:txBody>
      </p:sp>
      <p:grpSp>
        <p:nvGrpSpPr>
          <p:cNvPr id="438" name="Group 437"/>
          <p:cNvGrpSpPr/>
          <p:nvPr/>
        </p:nvGrpSpPr>
        <p:grpSpPr>
          <a:xfrm>
            <a:off x="4735208" y="3872870"/>
            <a:ext cx="457253" cy="459082"/>
            <a:chOff x="1339239" y="2538102"/>
            <a:chExt cx="457253" cy="459082"/>
          </a:xfrm>
        </p:grpSpPr>
        <p:pic>
          <p:nvPicPr>
            <p:cNvPr id="439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0" name="Oval 439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0" name="TextBox 449"/>
          <p:cNvSpPr txBox="1"/>
          <p:nvPr/>
        </p:nvSpPr>
        <p:spPr>
          <a:xfrm>
            <a:off x="4307263" y="4339260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C</a:t>
            </a:r>
          </a:p>
          <a:p>
            <a:pPr algn="ctr"/>
            <a:r>
              <a:rPr lang="en-US" sz="1200" dirty="0" smtClean="0"/>
              <a:t>200 Km traveled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764597" y="4909463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* First time using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Tripda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8216093" y="2460178"/>
            <a:ext cx="3733800" cy="2460171"/>
          </a:xfrm>
          <a:prstGeom prst="rect">
            <a:avLst/>
          </a:prstGeom>
          <a:noFill/>
          <a:ln>
            <a:solidFill>
              <a:srgbClr val="2CAA8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TextBox 549"/>
          <p:cNvSpPr txBox="1"/>
          <p:nvPr/>
        </p:nvSpPr>
        <p:spPr>
          <a:xfrm flipH="1">
            <a:off x="9719018" y="4993191"/>
            <a:ext cx="10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Month 3</a:t>
            </a:r>
            <a:endParaRPr lang="en-US" b="1" u="sng" dirty="0"/>
          </a:p>
        </p:txBody>
      </p:sp>
      <p:grpSp>
        <p:nvGrpSpPr>
          <p:cNvPr id="551" name="Group 550"/>
          <p:cNvGrpSpPr/>
          <p:nvPr/>
        </p:nvGrpSpPr>
        <p:grpSpPr>
          <a:xfrm>
            <a:off x="8693935" y="2747366"/>
            <a:ext cx="457253" cy="459082"/>
            <a:chOff x="1339239" y="2538102"/>
            <a:chExt cx="457253" cy="459082"/>
          </a:xfrm>
        </p:grpSpPr>
        <p:pic>
          <p:nvPicPr>
            <p:cNvPr id="55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3" name="Oval 552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9904263" y="2740297"/>
            <a:ext cx="457253" cy="459082"/>
            <a:chOff x="1339239" y="2538102"/>
            <a:chExt cx="457253" cy="459082"/>
          </a:xfrm>
        </p:grpSpPr>
        <p:pic>
          <p:nvPicPr>
            <p:cNvPr id="556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7" name="Oval 556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TextBox 557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3" name="TextBox 562"/>
          <p:cNvSpPr txBox="1"/>
          <p:nvPr/>
        </p:nvSpPr>
        <p:spPr>
          <a:xfrm>
            <a:off x="8265990" y="3213756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A</a:t>
            </a:r>
          </a:p>
          <a:p>
            <a:pPr algn="ctr"/>
            <a:r>
              <a:rPr lang="en-US" sz="1200" dirty="0" smtClean="0"/>
              <a:t>150 Km traveled</a:t>
            </a:r>
            <a:endParaRPr lang="en-US" sz="1200" dirty="0"/>
          </a:p>
        </p:txBody>
      </p:sp>
      <p:sp>
        <p:nvSpPr>
          <p:cNvPr id="564" name="TextBox 563"/>
          <p:cNvSpPr txBox="1"/>
          <p:nvPr/>
        </p:nvSpPr>
        <p:spPr>
          <a:xfrm>
            <a:off x="9483741" y="3217751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B</a:t>
            </a:r>
          </a:p>
          <a:p>
            <a:pPr algn="ctr"/>
            <a:r>
              <a:rPr lang="en-US" sz="1200" dirty="0"/>
              <a:t>7</a:t>
            </a:r>
            <a:r>
              <a:rPr lang="en-US" sz="1200" dirty="0" smtClean="0"/>
              <a:t>0 Km traveled</a:t>
            </a:r>
            <a:endParaRPr lang="en-US" sz="1200" dirty="0"/>
          </a:p>
        </p:txBody>
      </p:sp>
      <p:sp>
        <p:nvSpPr>
          <p:cNvPr id="571" name="TextBox 570"/>
          <p:cNvSpPr txBox="1"/>
          <p:nvPr/>
        </p:nvSpPr>
        <p:spPr>
          <a:xfrm>
            <a:off x="8408586" y="5943367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250/250 = 100%</a:t>
            </a:r>
            <a:endParaRPr lang="en-US" sz="1200" dirty="0"/>
          </a:p>
        </p:txBody>
      </p:sp>
      <p:sp>
        <p:nvSpPr>
          <p:cNvPr id="572" name="TextBox 571"/>
          <p:cNvSpPr txBox="1"/>
          <p:nvPr/>
        </p:nvSpPr>
        <p:spPr>
          <a:xfrm>
            <a:off x="7963702" y="6357459"/>
            <a:ext cx="213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(150 + </a:t>
            </a:r>
            <a:r>
              <a:rPr lang="en-US" sz="1200" dirty="0" smtClean="0"/>
              <a:t>430 + 250)/ 250 = 332% </a:t>
            </a:r>
            <a:endParaRPr lang="en-US" sz="1200" dirty="0"/>
          </a:p>
        </p:txBody>
      </p:sp>
      <p:sp>
        <p:nvSpPr>
          <p:cNvPr id="573" name="TextBox 572"/>
          <p:cNvSpPr txBox="1"/>
          <p:nvPr/>
        </p:nvSpPr>
        <p:spPr>
          <a:xfrm>
            <a:off x="8612387" y="5524083"/>
            <a:ext cx="87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 month</a:t>
            </a:r>
            <a:endParaRPr lang="en-US" sz="14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558482" y="5851498"/>
            <a:ext cx="8722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1551149" y="6273608"/>
            <a:ext cx="8730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1571325" y="6657815"/>
            <a:ext cx="8709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8" name="Group 577"/>
          <p:cNvGrpSpPr/>
          <p:nvPr/>
        </p:nvGrpSpPr>
        <p:grpSpPr>
          <a:xfrm>
            <a:off x="11032414" y="2736301"/>
            <a:ext cx="457253" cy="459082"/>
            <a:chOff x="1339239" y="2538102"/>
            <a:chExt cx="457253" cy="459082"/>
          </a:xfrm>
        </p:grpSpPr>
        <p:pic>
          <p:nvPicPr>
            <p:cNvPr id="579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39" y="2538102"/>
              <a:ext cx="457253" cy="459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0" name="Oval 579"/>
            <p:cNvSpPr/>
            <p:nvPr/>
          </p:nvSpPr>
          <p:spPr>
            <a:xfrm>
              <a:off x="1508979" y="2635467"/>
              <a:ext cx="117772" cy="128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TextBox 580"/>
            <p:cNvSpPr txBox="1"/>
            <p:nvPr/>
          </p:nvSpPr>
          <p:spPr>
            <a:xfrm>
              <a:off x="1545005" y="2579534"/>
              <a:ext cx="4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2" name="TextBox 581"/>
          <p:cNvSpPr txBox="1"/>
          <p:nvPr/>
        </p:nvSpPr>
        <p:spPr>
          <a:xfrm>
            <a:off x="10611892" y="3213755"/>
            <a:ext cx="131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Driver D</a:t>
            </a:r>
          </a:p>
          <a:p>
            <a:pPr algn="ctr"/>
            <a:r>
              <a:rPr lang="en-US" sz="1200" dirty="0" smtClean="0"/>
              <a:t>30 Km traveled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97973" y="1422440"/>
            <a:ext cx="11949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u="sng" dirty="0" smtClean="0">
                <a:latin typeface="Arial" pitchFamily="34" charset="0"/>
                <a:cs typeface="Arial" pitchFamily="34" charset="0"/>
              </a:rPr>
              <a:t>Retention rate 2 (RR2):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takes the sum of the total distance traveled by the chosen cohort throughout the time into consideration. Please see the below example to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ilustrate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the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3159154" y="1798323"/>
                <a:ext cx="6011902" cy="54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𝑅𝑅</m:t>
                      </m:r>
                      <m:r>
                        <a:rPr lang="en-US" sz="1400" b="0" i="1" smtClean="0">
                          <a:latin typeface="Cambria Math"/>
                        </a:rPr>
                        <m:t>2=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𝑡𝑜𝑡𝑎𝑙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𝑑𝑖𝑠𝑡𝑎𝑛𝑐𝑒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𝑡𝑟𝑎𝑣𝑒𝑙𝑒𝑑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𝑡h𝑒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𝑢𝑠𝑒𝑟𝑠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𝑟𝑒𝑡𝑢𝑟𝑛𝑒𝑑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𝑡𝑜𝑡𝑎𝑙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𝑑𝑖𝑠𝑡𝑎𝑛𝑐𝑒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𝑡𝑟𝑎𝑣𝑒𝑙𝑒𝑑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𝑢𝑠𝑒𝑟𝑠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𝑜𝑛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𝑡h𝑒𝑖𝑟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𝑓𝑖𝑟𝑠𝑡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𝑟𝑖𝑑𝑒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𝑐𝑜h𝑜𝑟𝑡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𝑠𝑖𝑧𝑒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54" y="1798323"/>
                <a:ext cx="6011902" cy="540084"/>
              </a:xfrm>
              <a:prstGeom prst="rect">
                <a:avLst/>
              </a:prstGeom>
              <a:blipFill rotWithShape="1"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322" y="6438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7</a:t>
            </a:fld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52704" y="2464907"/>
            <a:ext cx="7052235" cy="597647"/>
          </a:xfrm>
          <a:prstGeom prst="rect">
            <a:avLst/>
          </a:prstGeom>
          <a:noFill/>
          <a:ln w="31750">
            <a:solidFill>
              <a:srgbClr val="14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Agenda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4746" y="1791368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Explaining Cohorts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4746" y="2468976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Importance of Cohort analysis</a:t>
            </a: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666646" y="887202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9141" y="6437990"/>
            <a:ext cx="2743200" cy="365125"/>
          </a:xfrm>
        </p:spPr>
        <p:txBody>
          <a:bodyPr/>
          <a:lstStyle/>
          <a:p>
            <a:fld id="{142CD70F-1AA9-4FE7-8ABD-A9E1ED3A7522}" type="slidenum">
              <a:rPr lang="pt-BR" sz="1800" b="1" smtClean="0">
                <a:solidFill>
                  <a:schemeClr val="bg1"/>
                </a:solidFill>
              </a:rPr>
              <a:pPr/>
              <a:t>8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4746" y="3143684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Analyzing Cohorts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4746" y="3840221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Cohort Analysis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December 2015 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Oval 443"/>
          <p:cNvSpPr/>
          <p:nvPr/>
        </p:nvSpPr>
        <p:spPr>
          <a:xfrm>
            <a:off x="11743242" y="6430633"/>
            <a:ext cx="363591" cy="377310"/>
          </a:xfrm>
          <a:prstGeom prst="ellipse">
            <a:avLst/>
          </a:prstGeom>
          <a:solidFill>
            <a:srgbClr val="14BC9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343" y="254823"/>
            <a:ext cx="815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4546A"/>
                </a:solidFill>
                <a:latin typeface="Century Gothic" panose="020B0502020202020204" pitchFamily="34" charset="0"/>
              </a:rPr>
              <a:t>Kinds of data</a:t>
            </a:r>
            <a:endParaRPr lang="en-US" sz="2800" b="1" dirty="0">
              <a:solidFill>
                <a:srgbClr val="44546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148" name="Picture 4" descr="C:\Users\eduardo.prota\Downloads\tripda_icon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1" y="186583"/>
            <a:ext cx="1182360" cy="11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1726438" y="877818"/>
            <a:ext cx="9856294" cy="0"/>
          </a:xfrm>
          <a:prstGeom prst="line">
            <a:avLst/>
          </a:prstGeom>
          <a:ln w="31750" cmpd="sng">
            <a:gradFill>
              <a:gsLst>
                <a:gs pos="0">
                  <a:srgbClr val="14BC9C"/>
                </a:gs>
                <a:gs pos="100000">
                  <a:schemeClr val="bg1"/>
                </a:gs>
              </a:gsLst>
              <a:lin ang="0" scaled="0"/>
            </a:gra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7196" y="643799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142CD70F-1AA9-4FE7-8ABD-A9E1ED3A7522}" type="slidenum">
              <a:rPr lang="pt-BR" sz="1800" b="1">
                <a:solidFill>
                  <a:schemeClr val="bg1"/>
                </a:solidFill>
              </a:rPr>
              <a:pPr/>
              <a:t>9</a:t>
            </a:fld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31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722664"/>
            <a:ext cx="11286043" cy="3370684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There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two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kinds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reporting and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exploratory.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Reporting: Is predictable. Have number that we expect to see and exceptions brings us questions about it.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Exploratory: Is speculative. Try to answer some questions many times from reporting data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32" name="CaixaDeTexto 3"/>
          <p:cNvSpPr txBox="1"/>
          <p:nvPr/>
        </p:nvSpPr>
        <p:spPr>
          <a:xfrm>
            <a:off x="395537" y="5202908"/>
            <a:ext cx="1144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Cohort is not a exploratory data! Cohort must to bring more questions about the users behavior and how our acts influences them. 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43089</TotalTime>
  <Words>1688</Words>
  <Application>Microsoft Office PowerPoint</Application>
  <PresentationFormat>Custom</PresentationFormat>
  <Paragraphs>554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Tripda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Adi Vaxman</dc:creator>
  <cp:keywords/>
  <dc:description/>
  <cp:lastModifiedBy>ricardo</cp:lastModifiedBy>
  <cp:revision>599</cp:revision>
  <dcterms:created xsi:type="dcterms:W3CDTF">2014-12-16T12:46:58Z</dcterms:created>
  <dcterms:modified xsi:type="dcterms:W3CDTF">2016-01-04T20:20:06Z</dcterms:modified>
  <cp:category/>
</cp:coreProperties>
</file>