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1C5D0-175E-44E8-84C5-2625E7AA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FC216-4208-479C-B287-61A606A17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F7A8D-2B2D-47C4-A350-D2E721FD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5B594-1222-49AD-9234-5F05512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9B553-9E88-47DC-8560-4294B36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1878B-936A-41F3-85D3-343B5E80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FDCF5A-EC0D-46E7-923C-176A5A44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E6CE8-23C4-46B8-8BD2-72385D98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16A32-5179-4D8C-BBAC-545B698A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08FFD-B61B-4569-859D-E3F27A68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5AEA1-8153-4F23-820A-B21D94014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D9AC4-844D-496B-B137-25D9B4D4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274CF-64A2-4CA1-81E9-331E6FD5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14A6C1-2E06-4CA3-AC42-41017D65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A481E-9B8B-4830-AF3A-1531F60B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CE509-AB7E-45F3-875D-37368A9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31504-88D4-4556-B2DF-294D5D2A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412AE-F6B7-4030-857A-2E6CCBC7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AF464-1987-416C-BB88-5EB57460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D3729-A084-43E1-8DE6-2CBA795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6518-3393-4617-A34F-D1E5A2A5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03587-77D7-45C5-B39C-F7A6732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57EF4-83FA-44E0-973F-169B2F82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DAAE1-3844-4EDE-BE71-6DC3E207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78968-DC71-4C86-A97A-057EC9F3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129A-2279-4CEF-AC80-71EC48AC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94D2C-C05C-44D4-9D78-52C69700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3DF2F-3913-4259-8B80-915DC90F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8B7CE-9FB1-46D9-B538-A5EA1B30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E304F-F17E-4D33-B7DE-F489E7A2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81B31-F474-4C35-B805-7E2065F3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3F847-57FE-4A76-9A91-A8B608F2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BCF7A1-DA90-4965-B74E-230009E6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EF19DC-712C-4FB2-A01C-B27D0A377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D17A17-852B-402C-BDA4-FE2B3A01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A4D46B-3905-4D65-B1F9-ED854FED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44787-556A-4D35-8419-7A7C7FD5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CDA84-1E74-4D06-9EA5-BF432F4B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EC43A8-E39D-422B-85EA-C208DD72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702F-66F4-45E0-8541-BA79F3D3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2A3D91-9C73-4122-BD4F-CE78B3CC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5EC0C1-B6A2-41AA-8945-96EBAA36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9F1F70-F7F5-43CE-9E8D-7441725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B27FAE-62CF-4526-93B2-9E6A417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9E3725-C69A-410C-BF10-9B6DBD5F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473A9-BEA8-4645-B506-06BDC35F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522F0-4679-4A07-B143-D6C07226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6850-2A0F-4DF7-A4AA-C1FCE1E7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BAB8A5-3307-4E9F-8A74-8DEC5919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3F22D-72F0-40BB-8ADE-4102A872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BC25DC-7F33-42A7-BBC0-5548552F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F7964-45B5-4113-8765-4A0BE9E5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7079-0205-44A9-8D5F-876F6A31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F31D8D-A1EB-43AD-B314-8249F1E1E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28D1C-3CCA-42E8-A4F1-E8068329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48DC07-0410-4BF7-BC23-ADDA9FCC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CBA90-ED0C-418C-9D55-ED99CBF1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1CDC7-B04C-416A-A6DF-56E3D82B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F2553D-9DEF-4D91-8FA8-D478D8FB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B61CFF-F946-449E-BCA2-40C57400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6BFF9-FEFA-4EB1-B718-3BF3067B2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B13-1FFA-4C71-9E91-A160D9B139D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9DA5F-D5D4-430B-A944-CBE43CB6E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D734D-DEC2-4C76-9DA8-C1C64DF4A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3B47-AFAA-4722-A7D6-A942AE1D1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E466C-3549-4475-AC3F-CEB429CD2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 descr="Texto&#10;&#10;Descripción generada automáticamente con confianza baja">
            <a:extLst>
              <a:ext uri="{FF2B5EF4-FFF2-40B4-BE49-F238E27FC236}">
                <a16:creationId xmlns:a16="http://schemas.microsoft.com/office/drawing/2014/main" id="{52E12020-5929-4697-890F-2146E9C5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6D9BDF5-BC31-4B8E-B369-55896720ED54}"/>
              </a:ext>
            </a:extLst>
          </p:cNvPr>
          <p:cNvSpPr/>
          <p:nvPr/>
        </p:nvSpPr>
        <p:spPr>
          <a:xfrm>
            <a:off x="1523999" y="3429001"/>
            <a:ext cx="8711953" cy="5062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0" i="0" dirty="0">
                <a:solidFill>
                  <a:srgbClr val="FFC000"/>
                </a:solidFill>
                <a:effectLst/>
                <a:latin typeface="system-ui"/>
              </a:rPr>
              <a:t>Así que, hermanos míos amados y deseados, gozo y corona mía, estad así firmes en el Señor, amados.</a:t>
            </a:r>
            <a:endParaRPr lang="en-US" sz="2000" dirty="0">
              <a:solidFill>
                <a:srgbClr val="FFC000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239BE7-BF3D-4839-A8D7-B0E065BB3381}"/>
              </a:ext>
            </a:extLst>
          </p:cNvPr>
          <p:cNvSpPr/>
          <p:nvPr/>
        </p:nvSpPr>
        <p:spPr>
          <a:xfrm>
            <a:off x="4580878" y="4935984"/>
            <a:ext cx="2716567" cy="5062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bg1"/>
                </a:solidFill>
                <a:latin typeface="Abadi" panose="020B0604020104020204" pitchFamily="34" charset="0"/>
              </a:rPr>
              <a:t>Miércoles</a:t>
            </a: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2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system-ui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Candy Williams</dc:creator>
  <cp:lastModifiedBy>Candy Williams</cp:lastModifiedBy>
  <cp:revision>1</cp:revision>
  <dcterms:created xsi:type="dcterms:W3CDTF">2021-12-30T04:17:41Z</dcterms:created>
  <dcterms:modified xsi:type="dcterms:W3CDTF">2021-12-30T04:32:24Z</dcterms:modified>
</cp:coreProperties>
</file>