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46CB-8207-4C27-A7E6-531BD6AF5662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C73E-C079-4F84-B774-66F49F219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2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inhandshake.com/img/posts/pair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204" y="0"/>
            <a:ext cx="15242204" cy="7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2050943"/>
            <a:ext cx="4783959" cy="32804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49159" y="1345324"/>
            <a:ext cx="59803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Piloto e </a:t>
            </a:r>
            <a:r>
              <a:rPr lang="pt-BR" sz="2800" b="1" dirty="0" err="1" smtClean="0"/>
              <a:t>Co-Piloto</a:t>
            </a:r>
            <a:endParaRPr lang="pt-BR" sz="2800" b="1" dirty="0" smtClean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Não dar tempo para o outro pensar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Ignorar a ideia do par ou impor a própria ideia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Deve entender que o código produzido é coletivo e não sua propriedade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7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DICAS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37604" y="370209"/>
            <a:ext cx="2233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SUMÁRIO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5081" y="2438399"/>
            <a:ext cx="539835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Conceito Básico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Vantagens e Desvantagens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Dicas</a:t>
            </a:r>
            <a:endParaRPr lang="pt-B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Ricardo\Desktop\imagem-pair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9" y="1951262"/>
            <a:ext cx="5128413" cy="34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164035" y="2451901"/>
            <a:ext cx="5412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Técnica do desenvolvimento ágil de software onde dois programadores trabalham juntos no mesmo computador.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0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Ricardo\Desktop\imagem-pil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41538"/>
            <a:ext cx="4772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45629" y="1281793"/>
            <a:ext cx="59191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dividido em dois papéis: piloto e </a:t>
            </a:r>
            <a:r>
              <a:rPr lang="pt-BR" sz="2400" dirty="0" err="1" smtClean="0"/>
              <a:t>co-piloto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 smtClean="0"/>
              <a:t>Piloto</a:t>
            </a:r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Controla o 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Diz em voz alta o que esta pensando em fazer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 err="1" smtClean="0"/>
              <a:t>Co-piloto</a:t>
            </a:r>
            <a:endParaRPr lang="pt-BR" sz="2400" b="1" dirty="0" smtClean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Foca nas 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Ajuda a refletir sobre o design do código, testes e pontos desapercebidos.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80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Ricardo\Desktop\ladobome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63" y="1466219"/>
            <a:ext cx="71247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491463" y="5829300"/>
            <a:ext cx="712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002060"/>
                </a:solidFill>
              </a:rPr>
              <a:t>O Lado Bom e o Ruim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O LADO BOM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954924"/>
            <a:ext cx="5057854" cy="379735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01104" y="1849820"/>
            <a:ext cx="55809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Ambiente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Limpo e confortável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Respeite o espaço do outro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Silencie notificações (computador, celular, </a:t>
            </a:r>
            <a:r>
              <a:rPr lang="pt-BR" sz="2800" dirty="0" err="1" smtClean="0"/>
              <a:t>etc</a:t>
            </a:r>
            <a:r>
              <a:rPr lang="pt-BR" sz="2800" dirty="0" smtClean="0"/>
              <a:t>)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O LADO BOM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855690"/>
            <a:ext cx="5334462" cy="40084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58759" y="1250731"/>
            <a:ext cx="5218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Dinâmica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Mapeie o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Quebre em pequenas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Escreva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Faça pausas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Troque os papéis</a:t>
            </a:r>
          </a:p>
        </p:txBody>
      </p:sp>
    </p:spTree>
    <p:extLst>
      <p:ext uri="{BB962C8B-B14F-4D97-AF65-F5344CB8AC3E}">
        <p14:creationId xmlns:p14="http://schemas.microsoft.com/office/powerpoint/2010/main" val="18495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916097"/>
            <a:ext cx="5071335" cy="380350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37865" y="1916097"/>
            <a:ext cx="5707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Piloto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Monopolizar o 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Alterar código sem explicar a ideia ao </a:t>
            </a:r>
            <a:r>
              <a:rPr lang="pt-BR" sz="2800" dirty="0" err="1" smtClean="0"/>
              <a:t>co-piloto</a:t>
            </a:r>
            <a:r>
              <a:rPr lang="pt-BR" sz="2800" dirty="0" smtClean="0"/>
              <a:t> 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Esquecer que esta pareando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56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</a:t>
            </a:r>
            <a:r>
              <a:rPr lang="pt-BR" sz="2800" b="1" dirty="0" smtClean="0">
                <a:solidFill>
                  <a:srgbClr val="00B050"/>
                </a:solidFill>
              </a:rPr>
              <a:t>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2123090"/>
            <a:ext cx="5223702" cy="34894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37738" y="1566042"/>
            <a:ext cx="539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/>
              <a:t>Co-Piloto</a:t>
            </a:r>
            <a:endParaRPr lang="pt-BR" sz="2800" b="1" dirty="0" smtClean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Ficar mexendo no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Pegar o teclado ou mouse abruptamente</a:t>
            </a:r>
          </a:p>
        </p:txBody>
      </p:sp>
    </p:spTree>
    <p:extLst>
      <p:ext uri="{BB962C8B-B14F-4D97-AF65-F5344CB8AC3E}">
        <p14:creationId xmlns:p14="http://schemas.microsoft.com/office/powerpoint/2010/main" val="15525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206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16</cp:revision>
  <dcterms:created xsi:type="dcterms:W3CDTF">2017-08-30T00:56:34Z</dcterms:created>
  <dcterms:modified xsi:type="dcterms:W3CDTF">2017-08-30T23:20:01Z</dcterms:modified>
</cp:coreProperties>
</file>