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46CB-8207-4C27-A7E6-531BD6AF5662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C73E-C079-4F84-B774-66F49F219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68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4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7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2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oinhandshake.com/img/posts/pair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0204" y="0"/>
            <a:ext cx="15242204" cy="70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737604" y="370209"/>
            <a:ext cx="2233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SUMÁRIO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55081" y="2438399"/>
            <a:ext cx="539835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Conceito Básico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Vantagens e Desvantagens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9765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PROGROMMING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Ricardo\Desktop\imagem-pair_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9" y="1951262"/>
            <a:ext cx="5128413" cy="34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164035" y="2451901"/>
            <a:ext cx="5412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Técnica do desenvolvimento ágil de software onde dois programadores trabalham juntos no mesmo computador.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80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PROGROMMING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Ricardo\Desktop\imagem-pil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41538"/>
            <a:ext cx="47720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845629" y="1281793"/>
            <a:ext cx="59191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dividido em dois papéis: piloto e </a:t>
            </a:r>
            <a:r>
              <a:rPr lang="pt-BR" sz="2400" dirty="0" err="1" smtClean="0"/>
              <a:t>co-piloto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 smtClean="0"/>
              <a:t>Piloto</a:t>
            </a:r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Controla o teclado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Diz em voz alta o que esta pensando em fazer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 err="1" smtClean="0"/>
              <a:t>Co-piloto</a:t>
            </a:r>
            <a:endParaRPr lang="pt-BR" sz="2400" b="1" dirty="0" smtClean="0"/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Foca nas 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Ajuda a refletir sobre o design do código, testes e pontos desapercebidos.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80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PROGROMMING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3074" name="Picture 2" descr="C:\Users\Ricardo\Desktop\ladobomeru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63" y="1466219"/>
            <a:ext cx="712470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491463" y="5829300"/>
            <a:ext cx="712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002060"/>
                </a:solidFill>
              </a:rPr>
              <a:t>O Lado Bom e o Ruim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PROGROMMING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81</Words>
  <Application>Microsoft Office PowerPoint</Application>
  <PresentationFormat>Personalizar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HDOfficeLightV0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Ricardo</cp:lastModifiedBy>
  <cp:revision>10</cp:revision>
  <dcterms:created xsi:type="dcterms:W3CDTF">2017-08-30T00:56:34Z</dcterms:created>
  <dcterms:modified xsi:type="dcterms:W3CDTF">2017-08-30T20:05:33Z</dcterms:modified>
</cp:coreProperties>
</file>