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46CB-8207-4C27-A7E6-531BD6AF5662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C73E-C079-4F84-B774-66F49F2192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8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68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68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45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48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1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79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2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71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C5BA0E4-B806-4056-BFF0-BAA86BA96ACE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0769-902B-494F-B3CB-B955C7E3B8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7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joinhandshake.com/img/posts/pair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0204" y="0"/>
            <a:ext cx="15242204" cy="70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64032" y="189187"/>
            <a:ext cx="22333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SUMÁRIO</a:t>
            </a:r>
            <a:endParaRPr lang="pt-B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55081" y="2438399"/>
            <a:ext cx="539835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Conceito Básico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Vantagens e Desvantagens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9765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2"/>
          </a:xfrm>
        </p:spPr>
        <p:txBody>
          <a:bodyPr/>
          <a:lstStyle/>
          <a:p>
            <a:r>
              <a:rPr lang="pt-BR" dirty="0" smtClean="0"/>
              <a:t>Conceito Básico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4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HDOfficeLightV0</vt:lpstr>
      <vt:lpstr>Apresentação do PowerPoint</vt:lpstr>
      <vt:lpstr>Apresentação do PowerPoint</vt:lpstr>
      <vt:lpstr>Conceito Básico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senac</dc:creator>
  <cp:lastModifiedBy>senac</cp:lastModifiedBy>
  <cp:revision>3</cp:revision>
  <dcterms:created xsi:type="dcterms:W3CDTF">2017-08-30T00:56:34Z</dcterms:created>
  <dcterms:modified xsi:type="dcterms:W3CDTF">2017-08-30T01:25:04Z</dcterms:modified>
</cp:coreProperties>
</file>