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46CB-8207-4C27-A7E6-531BD6AF5662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C73E-C079-4F84-B774-66F49F219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8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68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68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45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4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4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7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2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1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5BA0E4-B806-4056-BFF0-BAA86BA96ACE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oinhandshake.com/img/posts/pair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0204" y="0"/>
            <a:ext cx="15242204" cy="70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PROGRAMMING: O LADO RUIM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2050943"/>
            <a:ext cx="4783959" cy="32804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49159" y="1345324"/>
            <a:ext cx="59803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Piloto e </a:t>
            </a:r>
            <a:r>
              <a:rPr lang="pt-BR" sz="2800" b="1" dirty="0" err="1" smtClean="0"/>
              <a:t>Co-Piloto</a:t>
            </a:r>
            <a:endParaRPr lang="pt-BR" sz="2800" b="1" dirty="0" smtClean="0"/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Não dar tempo para o outro pensar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Ignorar a ideia do par ou impor a própria ideia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Deve entender que o código produzido é coletivo e não sua propriedade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07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PROGRAMMING: DICAS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2112581"/>
            <a:ext cx="5176438" cy="345626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106510" y="1118883"/>
            <a:ext cx="54704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Dicas: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Um escreve o teste e o outro implementa o código que faz o teste passar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Alterar entre quem escreve os testes e a implementação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Ciclos de 25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5 min de descanso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Alternar piloto e </a:t>
            </a:r>
            <a:r>
              <a:rPr lang="pt-BR" sz="2400" dirty="0" err="1" smtClean="0"/>
              <a:t>co-piloto</a:t>
            </a:r>
            <a:r>
              <a:rPr lang="pt-BR" sz="2400" dirty="0" smtClean="0"/>
              <a:t> a cada ciclo</a:t>
            </a:r>
          </a:p>
        </p:txBody>
      </p:sp>
    </p:spTree>
    <p:extLst>
      <p:ext uri="{BB962C8B-B14F-4D97-AF65-F5344CB8AC3E}">
        <p14:creationId xmlns:p14="http://schemas.microsoft.com/office/powerpoint/2010/main" val="13517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PROGRAMMING</a:t>
            </a:r>
            <a:r>
              <a:rPr lang="pt-BR" sz="2800" b="1" dirty="0" smtClean="0">
                <a:solidFill>
                  <a:srgbClr val="00B050"/>
                </a:solidFill>
              </a:rPr>
              <a:t>: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1102179"/>
            <a:ext cx="8572500" cy="35337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47257" y="4635954"/>
            <a:ext cx="6988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accent2">
                    <a:lumMod val="50000"/>
                  </a:schemeClr>
                </a:solidFill>
              </a:rPr>
              <a:t>Ricardo </a:t>
            </a:r>
            <a:r>
              <a:rPr lang="pt-BR" sz="2800" dirty="0" err="1" smtClean="0">
                <a:solidFill>
                  <a:schemeClr val="accent2">
                    <a:lumMod val="50000"/>
                  </a:schemeClr>
                </a:solidFill>
              </a:rPr>
              <a:t>Takuno</a:t>
            </a:r>
            <a:endParaRPr lang="pt-BR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pt-BR" sz="2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pt-BR" sz="2800" dirty="0" err="1" smtClean="0">
                <a:solidFill>
                  <a:schemeClr val="accent2">
                    <a:lumMod val="50000"/>
                  </a:schemeClr>
                </a:solidFill>
              </a:rPr>
              <a:t>Adriel</a:t>
            </a:r>
            <a:r>
              <a:rPr lang="pt-BR" sz="2800" dirty="0" smtClean="0">
                <a:solidFill>
                  <a:schemeClr val="accent2">
                    <a:lumMod val="50000"/>
                  </a:schemeClr>
                </a:solidFill>
              </a:rPr>
              <a:t> Silva</a:t>
            </a:r>
            <a:endParaRPr lang="pt-BR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737604" y="370209"/>
            <a:ext cx="2233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SUMÁRIO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55081" y="2438399"/>
            <a:ext cx="539835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Conceito Básico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Vantagens e Desvantagens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Dicas</a:t>
            </a:r>
          </a:p>
        </p:txBody>
      </p:sp>
    </p:spTree>
    <p:extLst>
      <p:ext uri="{BB962C8B-B14F-4D97-AF65-F5344CB8AC3E}">
        <p14:creationId xmlns:p14="http://schemas.microsoft.com/office/powerpoint/2010/main" val="9765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PROGRAMMING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Ricardo\Desktop\imagem-pair_program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9" y="1951262"/>
            <a:ext cx="5128413" cy="345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6164035" y="2451901"/>
            <a:ext cx="54129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Técnica do desenvolvimento ágil de software onde dois programadores trabalham juntos no mesmo computador.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804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PROGRAMMING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Ricardo\Desktop\imagem-pilo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41538"/>
            <a:ext cx="47720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845629" y="1281793"/>
            <a:ext cx="59191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É dividido em dois papéis: piloto e </a:t>
            </a:r>
            <a:r>
              <a:rPr lang="pt-BR" sz="2400" dirty="0" err="1" smtClean="0"/>
              <a:t>co-piloto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 smtClean="0"/>
              <a:t>Piloto</a:t>
            </a:r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Controla o teclado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Diz em voz alta o que esta pensando em fazer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b="1" dirty="0" err="1" smtClean="0"/>
              <a:t>Co-piloto</a:t>
            </a:r>
            <a:endParaRPr lang="pt-BR" sz="2400" b="1" dirty="0" smtClean="0"/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Foca nas regras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Ajuda a refletir sobre o design do código, testes e pontos desapercebidos.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880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PROGRAMMING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3074" name="Picture 2" descr="C:\Users\Ricardo\Desktop\ladobomeru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463" y="1466219"/>
            <a:ext cx="712470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491463" y="5829300"/>
            <a:ext cx="712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002060"/>
                </a:solidFill>
              </a:rPr>
              <a:t>O Lado Bom e o Ruim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PROGRAMMING: O LADO BOM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1954924"/>
            <a:ext cx="5057854" cy="379735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201104" y="1849820"/>
            <a:ext cx="55809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Ambiente</a:t>
            </a:r>
          </a:p>
          <a:p>
            <a:endParaRPr lang="pt-B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Limpo e confortável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Respeite o espaço do outro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Silencie notificações (computador, celular, </a:t>
            </a:r>
            <a:r>
              <a:rPr lang="pt-BR" sz="2800" dirty="0" err="1" smtClean="0"/>
              <a:t>etc</a:t>
            </a:r>
            <a:r>
              <a:rPr lang="pt-BR" sz="2800" dirty="0" smtClean="0"/>
              <a:t>)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4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PROGRAMMING: O LADO BOM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1855690"/>
            <a:ext cx="5334462" cy="400846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58759" y="1250731"/>
            <a:ext cx="52181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Dinâmica</a:t>
            </a:r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Mapeie o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Quebre em pequenas tarefas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Escreva testes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Faça pausas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Troque os papéis</a:t>
            </a:r>
          </a:p>
        </p:txBody>
      </p:sp>
    </p:spTree>
    <p:extLst>
      <p:ext uri="{BB962C8B-B14F-4D97-AF65-F5344CB8AC3E}">
        <p14:creationId xmlns:p14="http://schemas.microsoft.com/office/powerpoint/2010/main" val="18495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PROGRAMMING: O LADO RUIM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1916097"/>
            <a:ext cx="5071335" cy="380350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037865" y="1916097"/>
            <a:ext cx="5707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Piloto</a:t>
            </a:r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Monopolizar o teclado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Alterar código sem explicar a ideia ao </a:t>
            </a:r>
            <a:r>
              <a:rPr lang="pt-BR" sz="2800" dirty="0" err="1" smtClean="0"/>
              <a:t>co-piloto</a:t>
            </a:r>
            <a:r>
              <a:rPr lang="pt-BR" sz="2800" dirty="0" smtClean="0"/>
              <a:t> 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Esquecer que esta pareando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956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530679" y="824593"/>
            <a:ext cx="1104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30679" y="155121"/>
            <a:ext cx="6262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PAIR PROGRAMMING: O LADO RUIM</a:t>
            </a:r>
            <a:endParaRPr lang="pt-BR" sz="2800" b="1" dirty="0">
              <a:solidFill>
                <a:srgbClr val="00B05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9" y="2123090"/>
            <a:ext cx="5223702" cy="348943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337738" y="1566042"/>
            <a:ext cx="5396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/>
              <a:t>Co-Piloto</a:t>
            </a:r>
            <a:endParaRPr lang="pt-BR" sz="2800" b="1" dirty="0" smtClean="0"/>
          </a:p>
          <a:p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Ficar mexendo no celular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Pegar o teclado ou mouse abruptamente</a:t>
            </a:r>
          </a:p>
        </p:txBody>
      </p:sp>
    </p:spTree>
    <p:extLst>
      <p:ext uri="{BB962C8B-B14F-4D97-AF65-F5344CB8AC3E}">
        <p14:creationId xmlns:p14="http://schemas.microsoft.com/office/powerpoint/2010/main" val="15525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254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senac</cp:lastModifiedBy>
  <cp:revision>17</cp:revision>
  <dcterms:created xsi:type="dcterms:W3CDTF">2017-08-30T00:56:34Z</dcterms:created>
  <dcterms:modified xsi:type="dcterms:W3CDTF">2017-08-31T00:30:46Z</dcterms:modified>
</cp:coreProperties>
</file>