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6C137-7AA8-442C-BCC1-41DFD5EF0329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1C1A0-FC4B-403C-8C6C-C085F05DEC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486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1C1A0-FC4B-403C-8C6C-C085F05DECE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084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2D8C4-5AEC-BF01-DBB7-56D635EE1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977AD0-0A3B-3D32-E4BD-EDEAE196F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A29B65-3C55-637D-D675-3A7EE928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F35-121A-434A-B2E4-7CF6C3863DC9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D512C1-3FE3-9D76-8E51-D4FD8D01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E5639C-54F5-379E-25B9-ACBE09F5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D94D-EB2F-4ED1-A4B4-725F80BF4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901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61212-1C90-0DD8-79B2-72D86781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0B8089-C5E2-A068-199B-C93DE7C19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233748-2CEE-5842-98F1-9F3758E5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F35-121A-434A-B2E4-7CF6C3863DC9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39BB2D-7E32-1E1C-9871-C1353634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47DDE-9F69-B372-B985-CCAA7B33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D94D-EB2F-4ED1-A4B4-725F80BF4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550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5396C0-DAE0-62D0-E9E9-F677CB3DF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6762E5-A429-8F17-1385-C87986539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AE1531-3F18-85EF-F1C1-75789025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F35-121A-434A-B2E4-7CF6C3863DC9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B530EF-ECBD-FDFB-E87A-379AFCBB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20A06A-1B70-0ABD-ECE6-43F7069E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D94D-EB2F-4ED1-A4B4-725F80BF4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112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08325-3558-B574-D940-DDCF9CC3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CA3089-33B6-D7DD-ADC5-5D5B31626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19C87A-3A4B-A83E-7CA2-EB7034A8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F35-121A-434A-B2E4-7CF6C3863DC9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0F6BED-BD02-12A0-8C2D-B6C3A9F6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7CC1E5-B328-1D0F-803B-2BC4F499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D94D-EB2F-4ED1-A4B4-725F80BF4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52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DB5D9-A948-1D2D-BF06-94967147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36BDF9-F052-0178-7AC4-FFAE72B99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0C3BA9-2CB0-C45E-2215-8BE20D7F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F35-121A-434A-B2E4-7CF6C3863DC9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6A87AD-185E-E4FC-35C3-A87E159A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CC6EF8-85D4-4228-3BA5-ADFA97EA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D94D-EB2F-4ED1-A4B4-725F80BF4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12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211D7-5123-3CFE-4826-A685B249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73DE9-7486-07EC-0088-B4DCA8EDC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57A519-0419-FBBB-BDAC-83E438BBD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62453D-8C1A-96F3-2FFE-0F56FFC0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F35-121A-434A-B2E4-7CF6C3863DC9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647240-0D28-C36C-7E53-D2D8650C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B5A9C0-9939-F270-EF45-A7DA799D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D94D-EB2F-4ED1-A4B4-725F80BF4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2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1255D-AEB4-138D-4AD3-7E4924A0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0346D5-1D22-450F-7C5F-6956F2EDA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EAFBAA-0130-DDB9-99BD-D670DB17E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CEF9F2-860B-2784-A3B6-D69A71AF9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5705EC-920F-9854-CDA1-0E978862B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F565A5-F23B-76DB-3E2A-301DDF70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F35-121A-434A-B2E4-7CF6C3863DC9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26C7F6-CEC3-0C71-5AEE-0DA574C7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F44B42-BE9F-5CCB-2EFD-1C866C96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D94D-EB2F-4ED1-A4B4-725F80BF4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910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2A2FB-38EC-5F33-FB0C-648A42F1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1454A1-531E-5D22-0A64-E978CFF5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F35-121A-434A-B2E4-7CF6C3863DC9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FBA7D6-112F-52C0-CB5A-5E4441FF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971511-2AB6-9B33-866F-28F6C45D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D94D-EB2F-4ED1-A4B4-725F80BF4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83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DB01BE-9E8E-5FD4-5F24-CD7E26D8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F35-121A-434A-B2E4-7CF6C3863DC9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9124DD-DE0D-C03D-789D-BD242200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59666A-E07D-8336-31C6-42B80C98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D94D-EB2F-4ED1-A4B4-725F80BF4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83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515DE-5F7B-5219-3274-869EED68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6A5FD-78E2-766A-AC77-F8F34911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012968-6C42-510F-3C64-68914D979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CCD3FD-27C7-CAFA-F749-0BD9755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F35-121A-434A-B2E4-7CF6C3863DC9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E693D7-71E2-CFB0-0744-53A42168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C8B21C-F826-601F-4C56-ACF5CC5D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D94D-EB2F-4ED1-A4B4-725F80BF4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140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29187-BC93-E904-FCC6-CF7D2DA6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8F15D7-7791-440B-D021-AF89CF9DC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EB32D3-3172-419B-C42E-424A656F7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9639C2-467A-505A-C3A3-2BEA7B63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F35-121A-434A-B2E4-7CF6C3863DC9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7897F6-D325-5B97-6F9E-8CFA903B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B0762-951C-3A74-CAE9-7CE42D66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D94D-EB2F-4ED1-A4B4-725F80BF4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360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FE3AB3-1656-89F6-6BF8-579B7C78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A170C9-FA4E-38BA-2DA3-48A466400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684F4E-B6C4-E2D8-64A3-A7D50A8FD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D4F35-121A-434A-B2E4-7CF6C3863DC9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95D343-29B5-D3C3-FDEE-23D915930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721C6-6393-F9F9-F2D0-9BE4A1B95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D94D-EB2F-4ED1-A4B4-725F80BF4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762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o 35">
            <a:extLst>
              <a:ext uri="{FF2B5EF4-FFF2-40B4-BE49-F238E27FC236}">
                <a16:creationId xmlns:a16="http://schemas.microsoft.com/office/drawing/2014/main" id="{2C4EF4F9-FAA7-56D9-0EC4-835D196EE757}"/>
              </a:ext>
            </a:extLst>
          </p:cNvPr>
          <p:cNvGrpSpPr/>
          <p:nvPr/>
        </p:nvGrpSpPr>
        <p:grpSpPr>
          <a:xfrm>
            <a:off x="1576442" y="697340"/>
            <a:ext cx="6262953" cy="6160660"/>
            <a:chOff x="1651392" y="728705"/>
            <a:chExt cx="6262953" cy="6160660"/>
          </a:xfrm>
        </p:grpSpPr>
        <p:sp>
          <p:nvSpPr>
            <p:cNvPr id="6" name="Rectángulo: esquinas superiores redondeadas 5">
              <a:extLst>
                <a:ext uri="{FF2B5EF4-FFF2-40B4-BE49-F238E27FC236}">
                  <a16:creationId xmlns:a16="http://schemas.microsoft.com/office/drawing/2014/main" id="{D4EEB7EB-93B4-28B2-9B37-764D639D8143}"/>
                </a:ext>
              </a:extLst>
            </p:cNvPr>
            <p:cNvSpPr/>
            <p:nvPr/>
          </p:nvSpPr>
          <p:spPr>
            <a:xfrm>
              <a:off x="3305331" y="1094282"/>
              <a:ext cx="4045046" cy="5763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" name="Rectángulo: esquinas superiores redondeadas 4">
              <a:extLst>
                <a:ext uri="{FF2B5EF4-FFF2-40B4-BE49-F238E27FC236}">
                  <a16:creationId xmlns:a16="http://schemas.microsoft.com/office/drawing/2014/main" id="{9F73BB4C-1EDF-3220-307D-7F619C2C7101}"/>
                </a:ext>
              </a:extLst>
            </p:cNvPr>
            <p:cNvSpPr/>
            <p:nvPr/>
          </p:nvSpPr>
          <p:spPr>
            <a:xfrm>
              <a:off x="3432748" y="1094283"/>
              <a:ext cx="4045046" cy="5763718"/>
            </a:xfrm>
            <a:prstGeom prst="round2SameRect">
              <a:avLst>
                <a:gd name="adj1" fmla="val 50000"/>
                <a:gd name="adj2" fmla="val 0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553B3883-AE3C-843C-CECE-5CF93BB46B99}"/>
                </a:ext>
              </a:extLst>
            </p:cNvPr>
            <p:cNvSpPr/>
            <p:nvPr/>
          </p:nvSpPr>
          <p:spPr>
            <a:xfrm>
              <a:off x="6656673" y="989351"/>
              <a:ext cx="1058987" cy="2398426"/>
            </a:xfrm>
            <a:custGeom>
              <a:avLst/>
              <a:gdLst>
                <a:gd name="connsiteX0" fmla="*/ 0 w 1058987"/>
                <a:gd name="connsiteY0" fmla="*/ 0 h 2398426"/>
                <a:gd name="connsiteX1" fmla="*/ 959370 w 1058987"/>
                <a:gd name="connsiteY1" fmla="*/ 2398426 h 239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987" h="2398426">
                  <a:moveTo>
                    <a:pt x="0" y="0"/>
                  </a:moveTo>
                  <a:cubicBezTo>
                    <a:pt x="657068" y="753255"/>
                    <a:pt x="1314137" y="1506511"/>
                    <a:pt x="959370" y="2398426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6F09910C-ACAA-48FF-F71A-A937E7698D14}"/>
                </a:ext>
              </a:extLst>
            </p:cNvPr>
            <p:cNvGrpSpPr/>
            <p:nvPr/>
          </p:nvGrpSpPr>
          <p:grpSpPr>
            <a:xfrm flipH="1">
              <a:off x="7715660" y="5868649"/>
              <a:ext cx="198685" cy="715780"/>
              <a:chOff x="2979230" y="2743200"/>
              <a:chExt cx="198685" cy="715780"/>
            </a:xfrm>
          </p:grpSpPr>
          <p:sp>
            <p:nvSpPr>
              <p:cNvPr id="14" name="Forma libre: forma 13">
                <a:extLst>
                  <a:ext uri="{FF2B5EF4-FFF2-40B4-BE49-F238E27FC236}">
                    <a16:creationId xmlns:a16="http://schemas.microsoft.com/office/drawing/2014/main" id="{B33E8F91-A805-AB6C-ED14-3A36601A188A}"/>
                  </a:ext>
                </a:extLst>
              </p:cNvPr>
              <p:cNvSpPr/>
              <p:nvPr/>
            </p:nvSpPr>
            <p:spPr>
              <a:xfrm>
                <a:off x="3111292" y="2743200"/>
                <a:ext cx="66623" cy="569626"/>
              </a:xfrm>
              <a:custGeom>
                <a:avLst/>
                <a:gdLst>
                  <a:gd name="connsiteX0" fmla="*/ 6662 w 66623"/>
                  <a:gd name="connsiteY0" fmla="*/ 569626 h 569626"/>
                  <a:gd name="connsiteX1" fmla="*/ 66623 w 66623"/>
                  <a:gd name="connsiteY1" fmla="*/ 0 h 56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23" h="569626">
                    <a:moveTo>
                      <a:pt x="6662" y="569626"/>
                    </a:moveTo>
                    <a:cubicBezTo>
                      <a:pt x="-3332" y="336029"/>
                      <a:pt x="-13325" y="102433"/>
                      <a:pt x="66623" y="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" name="Forma libre: forma 14">
                <a:extLst>
                  <a:ext uri="{FF2B5EF4-FFF2-40B4-BE49-F238E27FC236}">
                    <a16:creationId xmlns:a16="http://schemas.microsoft.com/office/drawing/2014/main" id="{6C348A38-6F45-5AD7-0B6F-3185E807B108}"/>
                  </a:ext>
                </a:extLst>
              </p:cNvPr>
              <p:cNvSpPr/>
              <p:nvPr/>
            </p:nvSpPr>
            <p:spPr>
              <a:xfrm>
                <a:off x="2979230" y="3166672"/>
                <a:ext cx="37607" cy="292308"/>
              </a:xfrm>
              <a:custGeom>
                <a:avLst/>
                <a:gdLst>
                  <a:gd name="connsiteX0" fmla="*/ 6662 w 66623"/>
                  <a:gd name="connsiteY0" fmla="*/ 569626 h 569626"/>
                  <a:gd name="connsiteX1" fmla="*/ 66623 w 66623"/>
                  <a:gd name="connsiteY1" fmla="*/ 0 h 56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23" h="569626">
                    <a:moveTo>
                      <a:pt x="6662" y="569626"/>
                    </a:moveTo>
                    <a:cubicBezTo>
                      <a:pt x="-3332" y="336029"/>
                      <a:pt x="-13325" y="102433"/>
                      <a:pt x="66623" y="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FC47E99-F5C7-398C-742B-AC714CE2346A}"/>
                </a:ext>
              </a:extLst>
            </p:cNvPr>
            <p:cNvSpPr/>
            <p:nvPr/>
          </p:nvSpPr>
          <p:spPr>
            <a:xfrm>
              <a:off x="7600013" y="3867462"/>
              <a:ext cx="45719" cy="5996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2A87B4BA-88CF-7040-005D-880A0CFC8F5D}"/>
                </a:ext>
              </a:extLst>
            </p:cNvPr>
            <p:cNvSpPr/>
            <p:nvPr/>
          </p:nvSpPr>
          <p:spPr>
            <a:xfrm>
              <a:off x="7734775" y="4001558"/>
              <a:ext cx="80994" cy="965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B0A04048-22C2-A474-11FC-D305C60AC093}"/>
                </a:ext>
              </a:extLst>
            </p:cNvPr>
            <p:cNvGrpSpPr/>
            <p:nvPr/>
          </p:nvGrpSpPr>
          <p:grpSpPr>
            <a:xfrm flipV="1">
              <a:off x="5323443" y="728705"/>
              <a:ext cx="260726" cy="96568"/>
              <a:chOff x="7752413" y="4004058"/>
              <a:chExt cx="260726" cy="96568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894D8013-F952-EFF4-9F02-924EB9C53599}"/>
                  </a:ext>
                </a:extLst>
              </p:cNvPr>
              <p:cNvSpPr/>
              <p:nvPr/>
            </p:nvSpPr>
            <p:spPr>
              <a:xfrm>
                <a:off x="7752413" y="4019862"/>
                <a:ext cx="45719" cy="5996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0E10A71F-1700-3E27-1D7E-045EEA5B93FD}"/>
                  </a:ext>
                </a:extLst>
              </p:cNvPr>
              <p:cNvSpPr/>
              <p:nvPr/>
            </p:nvSpPr>
            <p:spPr>
              <a:xfrm>
                <a:off x="7932145" y="4004058"/>
                <a:ext cx="80994" cy="9656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49B8913-62EA-E03E-BB54-CDDB064312B1}"/>
                </a:ext>
              </a:extLst>
            </p:cNvPr>
            <p:cNvSpPr/>
            <p:nvPr/>
          </p:nvSpPr>
          <p:spPr>
            <a:xfrm flipV="1">
              <a:off x="3736984" y="1414888"/>
              <a:ext cx="45719" cy="5996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0921B16-5322-1F58-1B21-1236CFC1F6EF}"/>
                </a:ext>
              </a:extLst>
            </p:cNvPr>
            <p:cNvSpPr/>
            <p:nvPr/>
          </p:nvSpPr>
          <p:spPr>
            <a:xfrm flipV="1">
              <a:off x="3092506" y="6262140"/>
              <a:ext cx="45719" cy="5996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6435CA65-D103-4B39-9E6D-4DBE6590E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46" r="38773" b="15274"/>
            <a:stretch/>
          </p:blipFill>
          <p:spPr>
            <a:xfrm>
              <a:off x="1651392" y="749508"/>
              <a:ext cx="4262622" cy="6139857"/>
            </a:xfrm>
            <a:prstGeom prst="rect">
              <a:avLst/>
            </a:prstGeom>
          </p:spPr>
        </p:pic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BDF416DB-E56D-8798-3007-79C04868055D}"/>
                </a:ext>
              </a:extLst>
            </p:cNvPr>
            <p:cNvGrpSpPr/>
            <p:nvPr/>
          </p:nvGrpSpPr>
          <p:grpSpPr>
            <a:xfrm>
              <a:off x="2979230" y="2203556"/>
              <a:ext cx="198685" cy="715780"/>
              <a:chOff x="2979230" y="2203556"/>
              <a:chExt cx="198685" cy="715780"/>
            </a:xfrm>
          </p:grpSpPr>
          <p:sp>
            <p:nvSpPr>
              <p:cNvPr id="9" name="Forma libre: forma 8">
                <a:extLst>
                  <a:ext uri="{FF2B5EF4-FFF2-40B4-BE49-F238E27FC236}">
                    <a16:creationId xmlns:a16="http://schemas.microsoft.com/office/drawing/2014/main" id="{AAAC0737-1F1E-0704-4192-89A47FBE98C9}"/>
                  </a:ext>
                </a:extLst>
              </p:cNvPr>
              <p:cNvSpPr/>
              <p:nvPr/>
            </p:nvSpPr>
            <p:spPr>
              <a:xfrm>
                <a:off x="3111292" y="2203556"/>
                <a:ext cx="66623" cy="569626"/>
              </a:xfrm>
              <a:custGeom>
                <a:avLst/>
                <a:gdLst>
                  <a:gd name="connsiteX0" fmla="*/ 6662 w 66623"/>
                  <a:gd name="connsiteY0" fmla="*/ 569626 h 569626"/>
                  <a:gd name="connsiteX1" fmla="*/ 66623 w 66623"/>
                  <a:gd name="connsiteY1" fmla="*/ 0 h 56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23" h="569626">
                    <a:moveTo>
                      <a:pt x="6662" y="569626"/>
                    </a:moveTo>
                    <a:cubicBezTo>
                      <a:pt x="-3332" y="336029"/>
                      <a:pt x="-13325" y="102433"/>
                      <a:pt x="66623" y="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" name="Forma libre: forma 9">
                <a:extLst>
                  <a:ext uri="{FF2B5EF4-FFF2-40B4-BE49-F238E27FC236}">
                    <a16:creationId xmlns:a16="http://schemas.microsoft.com/office/drawing/2014/main" id="{64336E60-328F-FCD3-6D84-0EAE74E124A6}"/>
                  </a:ext>
                </a:extLst>
              </p:cNvPr>
              <p:cNvSpPr/>
              <p:nvPr/>
            </p:nvSpPr>
            <p:spPr>
              <a:xfrm>
                <a:off x="2979230" y="2627028"/>
                <a:ext cx="37607" cy="292308"/>
              </a:xfrm>
              <a:custGeom>
                <a:avLst/>
                <a:gdLst>
                  <a:gd name="connsiteX0" fmla="*/ 6662 w 66623"/>
                  <a:gd name="connsiteY0" fmla="*/ 569626 h 569626"/>
                  <a:gd name="connsiteX1" fmla="*/ 66623 w 66623"/>
                  <a:gd name="connsiteY1" fmla="*/ 0 h 56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23" h="569626">
                    <a:moveTo>
                      <a:pt x="6662" y="569626"/>
                    </a:moveTo>
                    <a:cubicBezTo>
                      <a:pt x="-3332" y="336029"/>
                      <a:pt x="-13325" y="102433"/>
                      <a:pt x="66623" y="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3D05C1EB-83DD-9899-7375-2F3D189DB6D4}"/>
                </a:ext>
              </a:extLst>
            </p:cNvPr>
            <p:cNvGrpSpPr/>
            <p:nvPr/>
          </p:nvGrpSpPr>
          <p:grpSpPr>
            <a:xfrm flipV="1">
              <a:off x="1996385" y="3982794"/>
              <a:ext cx="215756" cy="230664"/>
              <a:chOff x="7752413" y="4019862"/>
              <a:chExt cx="215756" cy="230664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C4387B5B-AA04-4E39-ADA3-4DC32F3F9329}"/>
                  </a:ext>
                </a:extLst>
              </p:cNvPr>
              <p:cNvSpPr/>
              <p:nvPr/>
            </p:nvSpPr>
            <p:spPr>
              <a:xfrm>
                <a:off x="7752413" y="4019862"/>
                <a:ext cx="45719" cy="5996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55CBE193-37BC-8ED8-4801-B4EAC9B7CB26}"/>
                  </a:ext>
                </a:extLst>
              </p:cNvPr>
              <p:cNvSpPr/>
              <p:nvPr/>
            </p:nvSpPr>
            <p:spPr>
              <a:xfrm>
                <a:off x="7887175" y="4153958"/>
                <a:ext cx="80994" cy="9656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1961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</Words>
  <Application>Microsoft Office PowerPoint</Application>
  <PresentationFormat>Panorámica</PresentationFormat>
  <Paragraphs>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1</cp:revision>
  <dcterms:created xsi:type="dcterms:W3CDTF">2022-07-21T00:48:18Z</dcterms:created>
  <dcterms:modified xsi:type="dcterms:W3CDTF">2022-07-21T01:24:55Z</dcterms:modified>
</cp:coreProperties>
</file>