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0286-BA49-C957-2E54-D9001DD3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8B0E-055C-AD50-C82B-B17560C9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CB8D-4553-5746-F130-8E92C4B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8DA9-B0EB-42FB-34B5-D9239298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B2C1-A3E6-B374-4173-8E9528A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0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BE3-6DBD-6A80-B0A1-C730E3B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7741-B663-134E-6B6B-DB25714A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0F66-70A6-EE54-C818-43250124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16DE-8F1F-8982-C221-F92CC51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554F-6FD6-7387-3C1D-23D5FD61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3276E-8F29-0576-14A8-F9BA00A70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2B4C8-94F6-BAFB-BBDD-9A923F6D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03A9-EB2B-1997-C670-2F7E9AA7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D050-5F0E-FC4C-FDAA-F5E6C144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08A7-CBC3-34F5-D3DB-02156A65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C723-FEC6-55E2-8C72-A6C9288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24F9-0F8C-90FC-2662-6D524CD5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4322-7696-2522-1169-17B12E5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B956-4617-C0D5-FDF0-213AF60E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6F7E-6826-7471-72F6-DCCE76F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1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D05E-65A8-1D4C-56DA-A057B263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F664-CCCA-5887-1300-4D1B6321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7D69-4067-1B4C-EE3F-764CD8D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6227-4A80-4016-C1BA-A1E4A403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8466-F07F-B0F1-3B4A-523FFDF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3AEE-411F-1EB3-5807-01687A44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7E7A-F518-ADA1-2BBB-111E272F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2F286-AE27-2D47-62BC-388FC21B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A47E-2DA4-5B5E-9A49-9BD1C809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132DC-73D0-FD9A-ECE2-BB3DA24B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16C1F-CC70-5557-A181-BCD2E18B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5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B32-B14B-B740-B65D-513F039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482-C552-725C-62A1-0800F7D2D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44C5-30D2-41E2-C4AA-B206765EE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EF15-B8BA-7B84-BAA4-C2F9D88C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3F5FA-93CA-30E2-FEDF-FC2A22BA1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FBBE6-3C95-CF21-C80D-4C86863A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F6DB0-12EC-E86C-DA0C-9F5F211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59C6-D8A7-3886-FE51-29ACCE55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D942-C4FC-2859-9CD5-E60DF0DE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48044-821D-6E95-CCCF-40125C3A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DCD2-602D-F998-A440-037BD5C7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76925-C67B-EE46-4571-4EFD9126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46C15-8282-F306-6EB8-B1856807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A288-98F9-759E-F5BC-5DA6D83C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16DD-561D-28F3-8376-F7FE5D49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B98-5294-8AF8-A0C3-B65F7398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55A2-1237-952D-CFE6-3C987567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E16DC-E4AF-3ED3-C22E-C8B05231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ADC1-4B6E-979A-BDEB-FA9D56C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1A739-D7B9-B7B1-FE70-DD9559C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E564-762C-314A-585B-96D9CCB0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2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2682-557A-E917-4C22-5561D892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8FFBC-585C-77DA-46FA-EDB123EB0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9512D-F694-5ECB-AF55-32A0625F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0361-3222-1046-6225-29503D6A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6951-CDAC-2241-F28F-55EFF4E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0814-12D8-D4ED-69CF-CC00EBEA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9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3338-DCF7-A1F1-C0D5-C443D10D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E2082-AB72-2BB3-4F7C-82793EBE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25D5-15A7-61CD-F9C4-4C2C43B86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77357-F027-48B0-9DA9-8ECDBF40C9FF}" type="datetimeFigureOut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63816-6B71-C7A0-3EC2-458AB5FB4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5AAE-AB6F-DB97-C39C-2200B154F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B7121-8D34-413B-BF32-FF4B192D9A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38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2B86A1-9D45-6409-DED7-9953019D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4" t="24542" r="37856" b="15562"/>
          <a:stretch/>
        </p:blipFill>
        <p:spPr>
          <a:xfrm>
            <a:off x="3319367" y="991214"/>
            <a:ext cx="4273419" cy="41075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34B5F9-7DCC-C1E3-3432-A8E6E3DF0A68}"/>
              </a:ext>
            </a:extLst>
          </p:cNvPr>
          <p:cNvSpPr/>
          <p:nvPr/>
        </p:nvSpPr>
        <p:spPr>
          <a:xfrm>
            <a:off x="5673012" y="3824656"/>
            <a:ext cx="894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ICNAS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3EA90F-A089-803D-0CF1-66D1EF1222BC}"/>
              </a:ext>
            </a:extLst>
          </p:cNvPr>
          <p:cNvSpPr/>
          <p:nvPr/>
        </p:nvSpPr>
        <p:spPr>
          <a:xfrm>
            <a:off x="5540423" y="2569180"/>
            <a:ext cx="10497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7C7F75-89C1-38F0-BEBC-9AF21B779559}"/>
              </a:ext>
            </a:extLst>
          </p:cNvPr>
          <p:cNvSpPr/>
          <p:nvPr/>
        </p:nvSpPr>
        <p:spPr>
          <a:xfrm>
            <a:off x="6571480" y="2384514"/>
            <a:ext cx="10649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FMUC-3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301C9-DCCC-0D14-9F82-6BC2CAEAFE32}"/>
              </a:ext>
            </a:extLst>
          </p:cNvPr>
          <p:cNvSpPr/>
          <p:nvPr/>
        </p:nvSpPr>
        <p:spPr>
          <a:xfrm>
            <a:off x="4346185" y="1565366"/>
            <a:ext cx="11942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CANTINA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49ECA1-6A76-DB71-8352-F0A286D969B9}"/>
              </a:ext>
            </a:extLst>
          </p:cNvPr>
          <p:cNvSpPr/>
          <p:nvPr/>
        </p:nvSpPr>
        <p:spPr>
          <a:xfrm>
            <a:off x="6312472" y="3206249"/>
            <a:ext cx="7248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iCBR</a:t>
            </a:r>
            <a:endParaRPr 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05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Martins</dc:creator>
  <cp:lastModifiedBy>Ricardo Martins</cp:lastModifiedBy>
  <cp:revision>1</cp:revision>
  <dcterms:created xsi:type="dcterms:W3CDTF">2024-05-10T12:58:32Z</dcterms:created>
  <dcterms:modified xsi:type="dcterms:W3CDTF">2024-05-10T13:19:56Z</dcterms:modified>
</cp:coreProperties>
</file>