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9" r:id="rId3"/>
    <p:sldId id="261" r:id="rId4"/>
    <p:sldId id="262" r:id="rId5"/>
    <p:sldId id="258" r:id="rId6"/>
    <p:sldId id="256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69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036E-4DB0-448F-92A5-2A302AF0E985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72AAD-75C1-408C-86E3-6C943BF686E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47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72AAD-75C1-408C-86E3-6C943BF686E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044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6A7E985-0CD3-4270-B713-3312B7434E83}" type="datetime1">
              <a:rPr lang="es-CL" smtClean="0"/>
              <a:t>24-04-2018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L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1E5-021F-4707-8B84-7DF883E9EBB6}" type="datetime1">
              <a:rPr lang="es-CL" smtClean="0"/>
              <a:t>24-04-2018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6893-6871-4E1B-BFC1-BA992BB5CC17}" type="datetime1">
              <a:rPr lang="es-CL" smtClean="0"/>
              <a:t>24-04-2018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C8C458-1E86-40C5-9499-7E65B4838A53}" type="datetime1">
              <a:rPr lang="es-CL" smtClean="0"/>
              <a:t>24-04-2018</a:t>
            </a:fld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31DB7A-0E93-46AF-B999-82CFCB326C73}" type="datetime1">
              <a:rPr lang="es-CL" smtClean="0"/>
              <a:t>24-04-2018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L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2819-361F-4545-B5DB-5F9E600751D7}" type="datetime1">
              <a:rPr lang="es-CL" smtClean="0"/>
              <a:t>24-04-2018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8EEB-B7E8-4F43-ADB7-0F1C84A96086}" type="datetime1">
              <a:rPr lang="es-CL" smtClean="0"/>
              <a:t>24-04-2018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3F6F68-2433-4FDA-8715-2F38A2A908E8}" type="datetime1">
              <a:rPr lang="es-CL" smtClean="0"/>
              <a:t>24-04-2018</a:t>
            </a:fld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12A4-DB4B-4597-BDAE-F5B5DF519A63}" type="datetime1">
              <a:rPr lang="es-CL" smtClean="0"/>
              <a:t>24-04-2018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7F74D2-5F9E-484A-AABA-90604F002FFE}" type="datetime1">
              <a:rPr lang="es-CL" smtClean="0"/>
              <a:t>24-04-2018</a:t>
            </a:fld>
            <a:endParaRPr lang="es-CL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41F590-91B1-4523-81AB-B8E15B06DC17}" type="datetime1">
              <a:rPr lang="es-CL" smtClean="0"/>
              <a:t>24-04-2018</a:t>
            </a:fld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F43D44-53F2-4033-B736-EF04991ED94C}" type="datetime1">
              <a:rPr lang="es-CL" smtClean="0"/>
              <a:t>24-04-2018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C08A69-7F65-45C0-8ACB-E7A7CA3B5610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Econometría</a:t>
            </a:r>
            <a:r>
              <a:rPr lang="en-US" dirty="0"/>
              <a:t> de Series de </a:t>
            </a:r>
            <a:r>
              <a:rPr lang="en-US" dirty="0" err="1"/>
              <a:t>Tiempo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CEPAL 2018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Raimundo</a:t>
            </a:r>
            <a:r>
              <a:rPr lang="en-US" dirty="0"/>
              <a:t> Soto</a:t>
            </a:r>
          </a:p>
          <a:p>
            <a:r>
              <a:rPr lang="en-US" dirty="0"/>
              <a:t>Juan Ignacio </a:t>
            </a:r>
            <a:r>
              <a:rPr lang="en-US" dirty="0" err="1"/>
              <a:t>Urquiza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93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Introduccion</a:t>
            </a:r>
            <a:r>
              <a:rPr lang="es-CL" dirty="0" smtClean="0"/>
              <a:t> a </a:t>
            </a:r>
            <a:r>
              <a:rPr lang="es-CL" dirty="0" err="1" smtClean="0"/>
              <a:t>Stata</a:t>
            </a:r>
            <a:endParaRPr lang="es-CL" dirty="0"/>
          </a:p>
        </p:txBody>
      </p:sp>
      <p:pic>
        <p:nvPicPr>
          <p:cNvPr id="4099" name="Picture 3" descr="C:\Users\rsoto\Dropbox\Capturas de pantalla\Screenshot 2018-04-24 12.48.1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4"/>
          <a:stretch/>
        </p:blipFill>
        <p:spPr bwMode="auto">
          <a:xfrm>
            <a:off x="0" y="6345"/>
            <a:ext cx="9864000" cy="680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6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a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Está lleno de comandos que se aprenden de a poco</a:t>
            </a:r>
          </a:p>
          <a:p>
            <a:endParaRPr lang="es-CL" dirty="0"/>
          </a:p>
          <a:p>
            <a:r>
              <a:rPr lang="es-CL" dirty="0" smtClean="0"/>
              <a:t>Cuando ejecutas el programa, éste responde directo en la pantalla (pero se puede guardar todo lo que responde en un archivo y revisarlo después)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1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soto\Dropbox\Capturas de pantalla\Screenshot 2018-04-24 12.56.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96000" cy="68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7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a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Está lleno de comandos que se aprenden de a poco</a:t>
            </a:r>
          </a:p>
          <a:p>
            <a:endParaRPr lang="es-CL" dirty="0"/>
          </a:p>
          <a:p>
            <a:r>
              <a:rPr lang="es-CL" dirty="0" smtClean="0"/>
              <a:t>Cuando ejecutas el programa, éste responde directo en la pantalla (pero se puede guardar todo lo que responde en un archivo y revisarlo después)</a:t>
            </a:r>
          </a:p>
          <a:p>
            <a:endParaRPr lang="es-CL" dirty="0" smtClean="0"/>
          </a:p>
          <a:p>
            <a:r>
              <a:rPr lang="es-CL" dirty="0" smtClean="0"/>
              <a:t>Si nos equivocamos, se van a dar cuenta de inmediato (se ve en rojo)</a:t>
            </a:r>
            <a:endParaRPr lang="es-CL" dirty="0"/>
          </a:p>
          <a:p>
            <a:endParaRPr lang="es-C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8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soto\Dropbox\Capturas de pantalla\Screenshot 2018-04-24 13.00.5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r="21607" b="10923"/>
          <a:stretch/>
        </p:blipFill>
        <p:spPr bwMode="auto">
          <a:xfrm>
            <a:off x="155864" y="58316"/>
            <a:ext cx="8832273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280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a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Se pueden ver los datos, haciendo </a:t>
            </a:r>
            <a:r>
              <a:rPr lang="es-CL" dirty="0" err="1" smtClean="0"/>
              <a:t>click</a:t>
            </a:r>
            <a:r>
              <a:rPr lang="es-CL" dirty="0" smtClean="0"/>
              <a:t> en </a:t>
            </a:r>
            <a:r>
              <a:rPr lang="es-CL" dirty="0" err="1" smtClean="0"/>
              <a:t>browse</a:t>
            </a:r>
            <a:endParaRPr lang="es-CL" dirty="0"/>
          </a:p>
          <a:p>
            <a:endParaRPr lang="es-C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9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soto\Dropbox\Capturas de pantalla\Screenshot 2018-04-24 12.58.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0" b="11803"/>
          <a:stretch/>
        </p:blipFill>
        <p:spPr bwMode="auto">
          <a:xfrm>
            <a:off x="15488" y="0"/>
            <a:ext cx="9113024" cy="57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959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a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Se pueden ver los datos, haciendo </a:t>
            </a:r>
            <a:r>
              <a:rPr lang="es-CL" dirty="0" err="1" smtClean="0"/>
              <a:t>click</a:t>
            </a:r>
            <a:r>
              <a:rPr lang="es-CL" dirty="0" smtClean="0"/>
              <a:t> en </a:t>
            </a:r>
            <a:r>
              <a:rPr lang="es-CL" dirty="0" err="1" smtClean="0"/>
              <a:t>browse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Si solo quieren ver una parte del archivo, escriben en la caja de comandos: </a:t>
            </a:r>
          </a:p>
          <a:p>
            <a:endParaRPr lang="es-CL" dirty="0" smtClean="0"/>
          </a:p>
          <a:p>
            <a:pPr marL="0" indent="0">
              <a:buNone/>
            </a:pPr>
            <a:r>
              <a:rPr lang="es-CL" i="1" dirty="0" err="1"/>
              <a:t>br</a:t>
            </a:r>
            <a:r>
              <a:rPr lang="es-CL" i="1" dirty="0"/>
              <a:t> </a:t>
            </a:r>
            <a:r>
              <a:rPr lang="es-CL" i="1" dirty="0" err="1"/>
              <a:t>Country_Name</a:t>
            </a:r>
            <a:r>
              <a:rPr lang="es-CL" i="1" dirty="0"/>
              <a:t> </a:t>
            </a:r>
            <a:r>
              <a:rPr lang="es-CL" i="1" dirty="0" err="1"/>
              <a:t>year</a:t>
            </a:r>
            <a:r>
              <a:rPr lang="es-CL" i="1" dirty="0"/>
              <a:t> AG_AGR_TRAC_NO</a:t>
            </a:r>
          </a:p>
          <a:p>
            <a:endParaRPr lang="es-C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76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rsoto\Dropbox\Capturas de pantalla\Screenshot 2018-04-24 13.04.0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74" b="32225"/>
          <a:stretch/>
        </p:blipFill>
        <p:spPr bwMode="auto">
          <a:xfrm>
            <a:off x="12041" y="0"/>
            <a:ext cx="9163155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57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Modelación VAR en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Borre lo anterior usando comando </a:t>
            </a:r>
            <a:r>
              <a:rPr lang="es-CL" i="1" dirty="0" err="1" smtClean="0"/>
              <a:t>clear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Abramos un .do file</a:t>
            </a:r>
          </a:p>
          <a:p>
            <a:endParaRPr lang="es-CL" dirty="0"/>
          </a:p>
          <a:p>
            <a:r>
              <a:rPr lang="es-CL" dirty="0" smtClean="0"/>
              <a:t>Primero leemos la base </a:t>
            </a:r>
            <a:r>
              <a:rPr lang="es-CL" dirty="0"/>
              <a:t>de </a:t>
            </a:r>
            <a:r>
              <a:rPr lang="es-CL" dirty="0" smtClean="0"/>
              <a:t>datos</a:t>
            </a:r>
          </a:p>
          <a:p>
            <a:pPr marL="0" indent="0" algn="ctr">
              <a:buNone/>
            </a:pPr>
            <a:r>
              <a:rPr lang="es-CL" i="1" dirty="0">
                <a:solidFill>
                  <a:srgbClr val="FF0000"/>
                </a:solidFill>
              </a:rPr>
              <a:t>use "E:\Ejemplo1.dta", </a:t>
            </a:r>
            <a:r>
              <a:rPr lang="es-CL" i="1" dirty="0" err="1">
                <a:solidFill>
                  <a:srgbClr val="FF0000"/>
                </a:solidFill>
              </a:rPr>
              <a:t>clear</a:t>
            </a:r>
            <a:endParaRPr lang="es-CL" i="1" dirty="0">
              <a:solidFill>
                <a:srgbClr val="FF0000"/>
              </a:solidFill>
            </a:endParaRPr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710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a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err="1" smtClean="0"/>
              <a:t>Stata</a:t>
            </a:r>
            <a:r>
              <a:rPr lang="es-CL" dirty="0" smtClean="0"/>
              <a:t> es un programa econométrico diseñado para manejar grandes bases de datos con eficiencia y rapidez.</a:t>
            </a:r>
          </a:p>
          <a:p>
            <a:endParaRPr lang="es-CL" dirty="0"/>
          </a:p>
          <a:p>
            <a:r>
              <a:rPr lang="es-CL" dirty="0" err="1" smtClean="0"/>
              <a:t>Stata</a:t>
            </a:r>
            <a:r>
              <a:rPr lang="es-CL" dirty="0" smtClean="0"/>
              <a:t> es un programa de nivel medio que requiere programación pero es amistoso con el usuario.</a:t>
            </a:r>
          </a:p>
          <a:p>
            <a:endParaRPr lang="es-CL" dirty="0"/>
          </a:p>
          <a:p>
            <a:r>
              <a:rPr lang="es-CL" dirty="0" err="1" smtClean="0"/>
              <a:t>Stata</a:t>
            </a:r>
            <a:r>
              <a:rPr lang="es-CL" dirty="0" smtClean="0"/>
              <a:t> puede ser usado interactivo pero es demasiado ineficiente y resulta preferible programarlo y mantener programas hechos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55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Introduccion</a:t>
            </a:r>
            <a:r>
              <a:rPr lang="es-CL" dirty="0" smtClean="0"/>
              <a:t> a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Si no sabe hacer algo en </a:t>
            </a:r>
            <a:r>
              <a:rPr lang="es-CL" dirty="0" err="1" smtClean="0"/>
              <a:t>Stata</a:t>
            </a:r>
            <a:r>
              <a:rPr lang="es-CL" dirty="0" smtClean="0"/>
              <a:t> …  Google </a:t>
            </a:r>
            <a:r>
              <a:rPr lang="es-CL" dirty="0" err="1" smtClean="0"/>
              <a:t>it!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Aunque hay manuales online y </a:t>
            </a:r>
            <a:r>
              <a:rPr lang="es-CL" dirty="0" err="1" smtClean="0"/>
              <a:t>help</a:t>
            </a:r>
            <a:r>
              <a:rPr lang="es-CL" dirty="0" smtClean="0"/>
              <a:t> en </a:t>
            </a:r>
            <a:r>
              <a:rPr lang="es-CL" dirty="0" err="1" smtClean="0"/>
              <a:t>Stata</a:t>
            </a:r>
            <a:r>
              <a:rPr lang="es-CL" dirty="0" smtClean="0"/>
              <a:t>, todo el mundo usa google y pregunta para saber cómo se hace algo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91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soto\Dropbox\Capturas de pantalla\Screenshot 2018-04-24 12.41.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54" b="4542"/>
          <a:stretch/>
        </p:blipFill>
        <p:spPr bwMode="auto">
          <a:xfrm>
            <a:off x="0" y="-232312"/>
            <a:ext cx="9144000" cy="73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00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Introduccion</a:t>
            </a:r>
            <a:r>
              <a:rPr lang="es-CL" dirty="0" smtClean="0"/>
              <a:t> a </a:t>
            </a:r>
            <a:r>
              <a:rPr lang="es-CL" dirty="0" err="1" smtClean="0"/>
              <a:t>Stata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Stata</a:t>
            </a:r>
            <a:r>
              <a:rPr lang="es-CL" dirty="0" smtClean="0"/>
              <a:t> tiene varios componentes:</a:t>
            </a:r>
          </a:p>
          <a:p>
            <a:endParaRPr lang="es-CL" dirty="0"/>
          </a:p>
          <a:p>
            <a:pPr lvl="1"/>
            <a:r>
              <a:rPr lang="es-CL" dirty="0" smtClean="0"/>
              <a:t>“Ambiente de trabajo”</a:t>
            </a:r>
          </a:p>
          <a:p>
            <a:pPr lvl="1"/>
            <a:r>
              <a:rPr lang="es-CL" dirty="0" smtClean="0"/>
              <a:t>Editor de programas </a:t>
            </a:r>
          </a:p>
          <a:p>
            <a:pPr lvl="1"/>
            <a:r>
              <a:rPr lang="es-CL" dirty="0" smtClean="0"/>
              <a:t>Editor de datos</a:t>
            </a:r>
          </a:p>
          <a:p>
            <a:pPr lvl="1"/>
            <a:endParaRPr lang="es-CL" dirty="0"/>
          </a:p>
          <a:p>
            <a:pPr lvl="1"/>
            <a:endParaRPr lang="es-CL" dirty="0" smtClean="0"/>
          </a:p>
          <a:p>
            <a:r>
              <a:rPr lang="es-CL" dirty="0" smtClean="0"/>
              <a:t>Si hacen doble </a:t>
            </a:r>
            <a:r>
              <a:rPr lang="es-CL" dirty="0" err="1" smtClean="0"/>
              <a:t>click</a:t>
            </a:r>
            <a:r>
              <a:rPr lang="es-CL" dirty="0" smtClean="0"/>
              <a:t> en </a:t>
            </a:r>
            <a:r>
              <a:rPr lang="es-CL" dirty="0" err="1" smtClean="0"/>
              <a:t>Stata</a:t>
            </a:r>
            <a:r>
              <a:rPr lang="es-CL" dirty="0" smtClean="0"/>
              <a:t>, los deja en el ambiente de trabajo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oto\Dropbox\Capturas de pantalla\Screenshot 2018-04-24 12.35.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84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Introduccion</a:t>
            </a:r>
            <a:r>
              <a:rPr lang="es-CL" dirty="0"/>
              <a:t> a </a:t>
            </a:r>
            <a:r>
              <a:rPr lang="es-CL" dirty="0" err="1"/>
              <a:t>Stata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También tiene un editor de programas</a:t>
            </a:r>
          </a:p>
          <a:p>
            <a:endParaRPr lang="es-CL" dirty="0"/>
          </a:p>
          <a:p>
            <a:r>
              <a:rPr lang="es-CL" dirty="0" smtClean="0"/>
              <a:t>Editor de programas: permite escribir líneas de programación que se ejecutan secuencialmente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soto\Dropbox\Capturas de pantalla\Screenshot 2018-04-24 12.46.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6413" y="-855663"/>
            <a:ext cx="15238413" cy="85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43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 </a:t>
            </a:r>
            <a:r>
              <a:rPr lang="es-CL" dirty="0"/>
              <a:t>a </a:t>
            </a:r>
            <a:r>
              <a:rPr lang="es-CL" dirty="0" err="1"/>
              <a:t>Stata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También tiene un editor de programas</a:t>
            </a:r>
          </a:p>
          <a:p>
            <a:endParaRPr lang="es-CL" dirty="0"/>
          </a:p>
          <a:p>
            <a:r>
              <a:rPr lang="es-CL" dirty="0" smtClean="0"/>
              <a:t>Editor de programas: permite escribir líneas de programación que se ejecutan secuencialmente</a:t>
            </a:r>
          </a:p>
          <a:p>
            <a:endParaRPr lang="es-CL" dirty="0"/>
          </a:p>
          <a:p>
            <a:r>
              <a:rPr lang="es-CL" dirty="0" smtClean="0"/>
              <a:t>Un ejemplo de programa es: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C08A69-7F65-45C0-8ACB-E7A7CA3B561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08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</TotalTime>
  <Words>379</Words>
  <Application>Microsoft Office PowerPoint</Application>
  <PresentationFormat>On-screen Show (4:3)</PresentationFormat>
  <Paragraphs>79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Mirador</vt:lpstr>
      <vt:lpstr>Curso de Econometría de Series de Tiempo CEPAL 2018</vt:lpstr>
      <vt:lpstr>Introducción a Stata</vt:lpstr>
      <vt:lpstr>Introduccion a Stata</vt:lpstr>
      <vt:lpstr>PowerPoint Presentation</vt:lpstr>
      <vt:lpstr>Introduccion a Stata</vt:lpstr>
      <vt:lpstr>PowerPoint Presentation</vt:lpstr>
      <vt:lpstr>Introduccion a Stata</vt:lpstr>
      <vt:lpstr>PowerPoint Presentation</vt:lpstr>
      <vt:lpstr>Introducción a Stata</vt:lpstr>
      <vt:lpstr>Introduccion a Stata</vt:lpstr>
      <vt:lpstr>Introducción a Stata</vt:lpstr>
      <vt:lpstr>PowerPoint Presentation</vt:lpstr>
      <vt:lpstr>Introducción a Stata</vt:lpstr>
      <vt:lpstr>PowerPoint Presentation</vt:lpstr>
      <vt:lpstr>Introducción a Stata</vt:lpstr>
      <vt:lpstr>PowerPoint Presentation</vt:lpstr>
      <vt:lpstr>Introducción a Stata</vt:lpstr>
      <vt:lpstr>PowerPoint Presentation</vt:lpstr>
      <vt:lpstr>Modelación VAR en Stata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Econometría de Series de Tiempo CEPAL 2018</dc:title>
  <dc:creator>Raimundo Soto</dc:creator>
  <cp:lastModifiedBy>Raimundo Soto</cp:lastModifiedBy>
  <cp:revision>10</cp:revision>
  <dcterms:created xsi:type="dcterms:W3CDTF">2018-04-24T15:36:04Z</dcterms:created>
  <dcterms:modified xsi:type="dcterms:W3CDTF">2018-04-24T22:15:49Z</dcterms:modified>
</cp:coreProperties>
</file>