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309" r:id="rId2"/>
    <p:sldId id="310" r:id="rId3"/>
    <p:sldId id="311" r:id="rId4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7"/>
      <p:bold r:id="rId8"/>
      <p:italic r:id="rId9"/>
      <p:boldItalic r:id="rId10"/>
    </p:embeddedFont>
    <p:embeddedFont>
      <p:font typeface="Monotype Sorts" panose="020B0604020202020204"/>
      <p:regular r:id="rId1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FFCC99"/>
    <a:srgbClr val="FFFF99"/>
    <a:srgbClr val="9999FF"/>
    <a:srgbClr val="FFFF00"/>
    <a:srgbClr val="339966"/>
    <a:srgbClr val="33CCCC"/>
    <a:srgbClr val="0099CC"/>
    <a:srgbClr val="00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38" d="100"/>
          <a:sy n="38" d="100"/>
        </p:scale>
        <p:origin x="42" y="570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CL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781"/>
            <a:ext cx="9144000" cy="985837"/>
          </a:xfrm>
          <a:noFill/>
          <a:ln/>
        </p:spPr>
        <p:txBody>
          <a:bodyPr/>
          <a:lstStyle/>
          <a:p>
            <a:r>
              <a:rPr lang="es-CL" sz="2400" dirty="0">
                <a:solidFill>
                  <a:schemeClr val="bg1"/>
                </a:solidFill>
                <a:effectLst/>
              </a:rPr>
              <a:t>Actividades del 31 de Marzo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568450"/>
            <a:ext cx="7727950" cy="3894138"/>
          </a:xfrm>
          <a:noFill/>
          <a:ln/>
        </p:spPr>
        <p:txBody>
          <a:bodyPr/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Presentaci</a:t>
            </a:r>
            <a:r>
              <a:rPr lang="en-US" dirty="0" err="1">
                <a:solidFill>
                  <a:schemeClr val="bg1"/>
                </a:solidFill>
                <a:effectLst/>
              </a:rPr>
              <a:t>ón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gráfica</a:t>
            </a:r>
            <a:r>
              <a:rPr lang="en-US" dirty="0">
                <a:solidFill>
                  <a:schemeClr val="bg1"/>
                </a:solidFill>
                <a:effectLst/>
              </a:rPr>
              <a:t> y tabular de dos variables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effectLst/>
              </a:rPr>
              <a:t>Revisión</a:t>
            </a:r>
            <a:r>
              <a:rPr lang="en-US" dirty="0">
                <a:solidFill>
                  <a:schemeClr val="bg1"/>
                </a:solidFill>
                <a:effectLst/>
              </a:rPr>
              <a:t> slides finales de </a:t>
            </a:r>
            <a:r>
              <a:rPr lang="en-US" dirty="0" err="1">
                <a:solidFill>
                  <a:schemeClr val="bg1"/>
                </a:solidFill>
                <a:effectLst/>
              </a:rPr>
              <a:t>Estadística</a:t>
            </a:r>
            <a:r>
              <a:rPr lang="en-US" dirty="0">
                <a:solidFill>
                  <a:schemeClr val="bg1"/>
                </a:solidFill>
                <a:effectLst/>
              </a:rPr>
              <a:t> p02.pptx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Tablas cruzadas: viviendas, </a:t>
            </a:r>
            <a:r>
              <a:rPr lang="es-CL" dirty="0" err="1">
                <a:solidFill>
                  <a:schemeClr val="bg1"/>
                </a:solidFill>
                <a:effectLst/>
              </a:rPr>
              <a:t>janitor</a:t>
            </a:r>
            <a:r>
              <a:rPr lang="es-CL" dirty="0">
                <a:solidFill>
                  <a:schemeClr val="bg1"/>
                </a:solidFill>
                <a:effectLst/>
              </a:rPr>
              <a:t>, pipas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Diagramas de dispersión: busque su propio data set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Medidas de localización y dispersión: continúe con su data set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C9C303-91E5-41C6-8CFA-46BD6358D2C3}"/>
              </a:ext>
            </a:extLst>
          </p:cNvPr>
          <p:cNvSpPr txBox="1"/>
          <p:nvPr/>
        </p:nvSpPr>
        <p:spPr>
          <a:xfrm>
            <a:off x="703385" y="1561514"/>
            <a:ext cx="7723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Abrir</a:t>
            </a:r>
            <a:r>
              <a:rPr lang="en-US" dirty="0">
                <a:solidFill>
                  <a:schemeClr val="bg1"/>
                </a:solidFill>
              </a:rPr>
              <a:t> Proyecto  </a:t>
            </a:r>
            <a:r>
              <a:rPr lang="en-US" dirty="0" err="1">
                <a:solidFill>
                  <a:schemeClr val="bg1"/>
                </a:solidFill>
              </a:rPr>
              <a:t>presentar_datos_cuali_cuanti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Abrir</a:t>
            </a:r>
            <a:r>
              <a:rPr lang="en-US" dirty="0">
                <a:solidFill>
                  <a:schemeClr val="bg1"/>
                </a:solidFill>
              </a:rPr>
              <a:t> script </a:t>
            </a:r>
            <a:r>
              <a:rPr lang="en-US" dirty="0" err="1">
                <a:solidFill>
                  <a:schemeClr val="bg1"/>
                </a:solidFill>
              </a:rPr>
              <a:t>presentar_dos_variables.R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Ejecutar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razonadamente</a:t>
            </a:r>
            <a:r>
              <a:rPr lang="en-US" dirty="0">
                <a:solidFill>
                  <a:schemeClr val="bg1"/>
                </a:solidFill>
              </a:rPr>
              <a:t> el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 la </a:t>
            </a:r>
            <a:r>
              <a:rPr lang="en-US" dirty="0" err="1">
                <a:solidFill>
                  <a:schemeClr val="bg1"/>
                </a:solidFill>
              </a:rPr>
              <a:t>documentación</a:t>
            </a:r>
            <a:r>
              <a:rPr lang="en-US" dirty="0">
                <a:solidFill>
                  <a:schemeClr val="bg1"/>
                </a:solidFill>
              </a:rPr>
              <a:t> de janitor y de </a:t>
            </a:r>
            <a:r>
              <a:rPr lang="en-US" dirty="0" err="1">
                <a:solidFill>
                  <a:schemeClr val="bg1"/>
                </a:solidFill>
              </a:rPr>
              <a:t>tabyl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versus </a:t>
            </a:r>
            <a:r>
              <a:rPr lang="en-US" dirty="0" err="1">
                <a:solidFill>
                  <a:schemeClr val="bg1"/>
                </a:solidFill>
              </a:rPr>
              <a:t>tabyl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cual</a:t>
            </a:r>
            <a:r>
              <a:rPr lang="en-US" dirty="0">
                <a:solidFill>
                  <a:schemeClr val="bg1"/>
                </a:solidFill>
              </a:rPr>
              <a:t> es la </a:t>
            </a:r>
            <a:r>
              <a:rPr lang="en-US" dirty="0" err="1">
                <a:solidFill>
                  <a:schemeClr val="bg1"/>
                </a:solidFill>
              </a:rPr>
              <a:t>diferencia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TRABAJO EN GRUPO: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Escoja</a:t>
            </a:r>
            <a:r>
              <a:rPr lang="en-US" dirty="0">
                <a:solidFill>
                  <a:schemeClr val="bg1"/>
                </a:solidFill>
              </a:rPr>
              <a:t> un data set de los </a:t>
            </a:r>
            <a:r>
              <a:rPr lang="en-US" dirty="0" err="1">
                <a:solidFill>
                  <a:schemeClr val="bg1"/>
                </a:solidFill>
              </a:rPr>
              <a:t>paquetes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r>
              <a:rPr lang="en-US" dirty="0">
                <a:solidFill>
                  <a:schemeClr val="bg1"/>
                </a:solidFill>
              </a:rPr>
              <a:t>” o “datasets”, </a:t>
            </a:r>
            <a:r>
              <a:rPr lang="en-US" dirty="0" err="1">
                <a:solidFill>
                  <a:schemeClr val="bg1"/>
                </a:solidFill>
              </a:rPr>
              <a:t>usando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tabyl</a:t>
            </a:r>
            <a:r>
              <a:rPr lang="en-US" dirty="0">
                <a:solidFill>
                  <a:schemeClr val="bg1"/>
                </a:solidFill>
              </a:rPr>
              <a:t> de janitor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Produzca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tabulación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cruzada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Produzca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grafico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dispersión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3C11B9-2FAD-413C-8C15-830D835F241B}"/>
              </a:ext>
            </a:extLst>
          </p:cNvPr>
          <p:cNvSpPr txBox="1"/>
          <p:nvPr/>
        </p:nvSpPr>
        <p:spPr>
          <a:xfrm>
            <a:off x="562708" y="351692"/>
            <a:ext cx="7863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Tabulación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y </a:t>
            </a:r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503144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027631-834A-463F-97D9-D6D9D089ACA8}"/>
              </a:ext>
            </a:extLst>
          </p:cNvPr>
          <p:cNvSpPr txBox="1"/>
          <p:nvPr/>
        </p:nvSpPr>
        <p:spPr>
          <a:xfrm>
            <a:off x="647114" y="1434905"/>
            <a:ext cx="7751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Abran</a:t>
            </a:r>
            <a:r>
              <a:rPr lang="en-US" dirty="0">
                <a:solidFill>
                  <a:schemeClr val="bg1"/>
                </a:solidFill>
              </a:rPr>
              <a:t> el pdf del </a:t>
            </a:r>
            <a:r>
              <a:rPr lang="en-US" dirty="0" err="1">
                <a:solidFill>
                  <a:schemeClr val="bg1"/>
                </a:solidFill>
              </a:rPr>
              <a:t>libro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vayan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capitulo</a:t>
            </a:r>
            <a:r>
              <a:rPr lang="en-US" dirty="0">
                <a:solidFill>
                  <a:schemeClr val="bg1"/>
                </a:solidFill>
              </a:rPr>
              <a:t>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 el </a:t>
            </a:r>
            <a:r>
              <a:rPr lang="en-US" dirty="0" err="1">
                <a:solidFill>
                  <a:schemeClr val="bg1"/>
                </a:solidFill>
              </a:rPr>
              <a:t>mismo</a:t>
            </a:r>
            <a:r>
              <a:rPr lang="en-US" dirty="0">
                <a:solidFill>
                  <a:schemeClr val="bg1"/>
                </a:solidFill>
              </a:rPr>
              <a:t> data set </a:t>
            </a:r>
            <a:r>
              <a:rPr lang="en-US" dirty="0" err="1">
                <a:solidFill>
                  <a:schemeClr val="bg1"/>
                </a:solidFill>
              </a:rPr>
              <a:t>elegido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la slide anterior, compute y </a:t>
            </a:r>
            <a:r>
              <a:rPr lang="en-US" dirty="0" err="1">
                <a:solidFill>
                  <a:schemeClr val="bg1"/>
                </a:solidFill>
              </a:rPr>
              <a:t>comente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localización</a:t>
            </a:r>
            <a:r>
              <a:rPr lang="en-US" dirty="0">
                <a:solidFill>
                  <a:schemeClr val="bg1"/>
                </a:solidFill>
              </a:rPr>
              <a:t> de una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Para </a:t>
            </a:r>
            <a:r>
              <a:rPr lang="en-US" dirty="0" err="1">
                <a:solidFill>
                  <a:schemeClr val="bg1"/>
                </a:solidFill>
              </a:rPr>
              <a:t>esa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misma</a:t>
            </a:r>
            <a:r>
              <a:rPr lang="en-US" dirty="0">
                <a:solidFill>
                  <a:schemeClr val="bg1"/>
                </a:solidFill>
              </a:rPr>
              <a:t> variable compute </a:t>
            </a:r>
            <a:r>
              <a:rPr lang="en-US" dirty="0" err="1">
                <a:solidFill>
                  <a:schemeClr val="bg1"/>
                </a:solidFill>
              </a:rPr>
              <a:t>medidas</a:t>
            </a:r>
            <a:r>
              <a:rPr lang="en-US" dirty="0">
                <a:solidFill>
                  <a:schemeClr val="bg1"/>
                </a:solidFill>
              </a:rPr>
              <a:t> de dispersion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3C2828-C067-4AF1-8FCE-957E0C0D3AEF}"/>
              </a:ext>
            </a:extLst>
          </p:cNvPr>
          <p:cNvSpPr txBox="1"/>
          <p:nvPr/>
        </p:nvSpPr>
        <p:spPr>
          <a:xfrm>
            <a:off x="464234" y="337625"/>
            <a:ext cx="8299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r>
              <a:rPr lang="en-US" dirty="0"/>
              <a:t> y </a:t>
            </a:r>
            <a:r>
              <a:rPr lang="en-US" dirty="0" err="1"/>
              <a:t>Localización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474779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C:\Slides\SBE8ppt\Ch07.PPT</Template>
  <TotalTime>1470073705</TotalTime>
  <Pages>14</Pages>
  <Words>172</Words>
  <Application>Microsoft Office PowerPoint</Application>
  <PresentationFormat>Presentación en pantalla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Book Antiqua</vt:lpstr>
      <vt:lpstr>Monotype Sorts</vt:lpstr>
      <vt:lpstr>Arial</vt:lpstr>
      <vt:lpstr>Times New Roman</vt:lpstr>
      <vt:lpstr>Ch07</vt:lpstr>
      <vt:lpstr>Actividades del 31 de Marzo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UDP (II)</dc:title>
  <dc:creator>Francisco Leiva</dc:creator>
  <cp:lastModifiedBy>ricardom mayer</cp:lastModifiedBy>
  <cp:revision>205</cp:revision>
  <cp:lastPrinted>1601-01-01T00:00:00Z</cp:lastPrinted>
  <dcterms:created xsi:type="dcterms:W3CDTF">1996-08-23T09:31:38Z</dcterms:created>
  <dcterms:modified xsi:type="dcterms:W3CDTF">2020-04-01T04:36:49Z</dcterms:modified>
</cp:coreProperties>
</file>