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Ubuntu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italic.fntdata"/><Relationship Id="rId10" Type="http://schemas.openxmlformats.org/officeDocument/2006/relationships/font" Target="fonts/Ubuntu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Ubuntu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3df2ee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3df2ee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2cdea1e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2cdea1e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2cdea1e9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2cdea1e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616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161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700" y="1922400"/>
            <a:ext cx="2533048" cy="1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4200" y="1533400"/>
            <a:ext cx="392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[Nome da Equipa]</a:t>
            </a:r>
            <a:endParaRPr b="1" sz="2800">
              <a:solidFill>
                <a:srgbClr val="EEEE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925" y="4632513"/>
            <a:ext cx="1855401" cy="31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23471" l="0" r="47467" t="0"/>
          <a:stretch/>
        </p:blipFill>
        <p:spPr>
          <a:xfrm>
            <a:off x="7781234" y="4536903"/>
            <a:ext cx="441527" cy="50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8030" y="4527900"/>
            <a:ext cx="615597" cy="6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8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[Titulo]</a:t>
            </a:r>
            <a:endParaRPr b="1" sz="2800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675" y="4703625"/>
            <a:ext cx="720815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376262" y="4289425"/>
            <a:ext cx="210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@</a:t>
            </a:r>
            <a:r>
              <a:rPr b="1" lang="pt-PT" sz="1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thinktwiceuaveiro</a:t>
            </a:r>
            <a:endParaRPr b="1"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9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sz="3900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664128" y="4289425"/>
            <a:ext cx="1856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@</a:t>
            </a:r>
            <a:r>
              <a:rPr b="1" lang="pt-PT" sz="1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thinktwiceuaveiro</a:t>
            </a:r>
            <a:endParaRPr b="1"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46740" t="0"/>
          <a:stretch/>
        </p:blipFill>
        <p:spPr>
          <a:xfrm>
            <a:off x="3227804" y="3594425"/>
            <a:ext cx="728739" cy="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50418" r="0" t="0"/>
          <a:stretch/>
        </p:blipFill>
        <p:spPr>
          <a:xfrm>
            <a:off x="5088870" y="3594428"/>
            <a:ext cx="678392" cy="81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