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6" r:id="rId4"/>
    <p:sldId id="265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2EFC1-F5C0-4DD6-AD8D-C1CF395BE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A275C-6E5B-4C73-968D-C541A65DA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656E35-AF3B-4A7B-871C-FF2BF7D1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049-5B4E-4A28-AE27-4B851CFD61C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1CF874-0218-4A9C-A692-CD971327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9BC567-DD0F-453B-8B85-ECD664DC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CF7-EA66-4F20-90EB-62EC1D6E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0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60AE5-A209-4EFF-A298-D299ECCD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5266CB-5ECE-4C11-B242-4713D936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666376-5267-4A9F-8443-BDCF5E18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049-5B4E-4A28-AE27-4B851CFD61C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4EA3D0-722E-40E5-8C0F-63EF65F6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8A13DA-45ED-43F7-AF23-18993B19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CF7-EA66-4F20-90EB-62EC1D6E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09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74FBDB-E1B3-409C-A72A-1828F5A53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579E01-8447-4437-8E7A-334F61A8A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50FC09-F78A-485E-A957-899EC33D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049-5B4E-4A28-AE27-4B851CFD61C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C7EAD5-D679-4699-B3FA-477E8022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B896B6-1B5E-4701-AB81-56F5168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CF7-EA66-4F20-90EB-62EC1D6E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66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1F3ED-8D3D-4BA5-80FB-F12E3300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B0CA90-7453-4F70-9BB1-5A58CB24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B189C-45A1-411B-A946-443E019C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049-5B4E-4A28-AE27-4B851CFD61C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FBF9CF-CD06-4F7E-B11A-7083D31C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615935-E020-474A-9991-7F53EDC1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CF7-EA66-4F20-90EB-62EC1D6E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5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E285F-4868-41D2-B98A-E5BBDB49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D6FA03-14F7-4420-8FBF-7193E530B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9F0A9C-C29D-4DCA-95D6-6B6D2BE9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049-5B4E-4A28-AE27-4B851CFD61C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46B86-1429-474B-9DFC-159C1C2A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8BFFD-7052-42ED-8556-E8AD1A32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CF7-EA66-4F20-90EB-62EC1D6E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A0C31-BD5D-43BB-A309-1A0AB751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7FB6C-FA85-4AF7-8908-3B9C4102D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B0B269-0807-40FD-A393-58C0D9863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55C343-275A-4B02-9CA5-C8BC7B6B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049-5B4E-4A28-AE27-4B851CFD61C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244D7F-A007-425D-A49F-C874564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C6EB2A-A795-4BA2-9934-EAE71562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CF7-EA66-4F20-90EB-62EC1D6E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39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24B6B-FAD5-4DF3-BB6C-8E92412C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1EF5E0-478D-4B44-B6D1-C7E858954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9FA8F8-8C25-47C6-A820-5BE2B400F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A0944D-EF12-409A-9674-824ED7D6F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836C2B-F0C6-4751-9FB0-9508EA448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F50A7-5959-4367-8381-02CFA388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049-5B4E-4A28-AE27-4B851CFD61C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BA9133-21CE-4048-9184-7047D5F5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10DA34-6A65-4572-B033-F3CC6719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CF7-EA66-4F20-90EB-62EC1D6E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6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018DF-7BD7-408C-9C3D-CB866352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9CC527-BEC3-48F3-98AD-7A635D19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049-5B4E-4A28-AE27-4B851CFD61C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1E2139-D5D9-4B4B-A217-51033094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992C6A-CEB6-42E5-99CB-3D7087D2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CF7-EA66-4F20-90EB-62EC1D6E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77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785946-077D-4FF8-9D10-1B3F030D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049-5B4E-4A28-AE27-4B851CFD61C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7BC3A4-51F7-42CE-A48B-11583CD6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E450D4-B3A8-404A-8F54-8A004B0A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CF7-EA66-4F20-90EB-62EC1D6E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49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A5FE2-0EA5-4B81-A05C-54A02531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738242-E84C-4AA4-9CFF-C0612014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F36C18-B44B-470B-BB83-8234A1821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5BC05F-1D9A-4C6B-8417-90B31BBE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049-5B4E-4A28-AE27-4B851CFD61C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D1938-FA43-4A59-8110-A4CA7608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B4CF53-0A88-4BCC-926C-D255678A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CF7-EA66-4F20-90EB-62EC1D6E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68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6D806-4995-46C6-B4A9-8F252922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FADF66-B350-4D0E-8909-B22C7BFB1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F83C0D-6B72-4787-B678-2633F1BAB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A8C52E-5D29-489E-9ABF-C733F1CB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049-5B4E-4A28-AE27-4B851CFD61C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42000F-3654-4756-9730-636B95B1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0CC7F9-F79B-4C13-91BD-F3A9170C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CF7-EA66-4F20-90EB-62EC1D6E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9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45E5A9-F80C-4432-B157-762C5399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374282-E809-4C51-9DC0-DBD99482D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0F522F-D284-4A84-8487-CE8404853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7D049-5B4E-4A28-AE27-4B851CFD61C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16F423-0CAE-4655-8B75-6E904CBE8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94DA91-E1DB-4A00-AC9F-194EBF641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CF7-EA66-4F20-90EB-62EC1D6ED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2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C867B0B-2A9B-4714-8AC9-F3154977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l"/>
            <a:r>
              <a:rPr lang="pt-BR" sz="11200" dirty="0"/>
              <a:t>    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32D71A-4499-4AE9-B3CC-45EF419F9ABF}"/>
              </a:ext>
            </a:extLst>
          </p:cNvPr>
          <p:cNvSpPr/>
          <p:nvPr/>
        </p:nvSpPr>
        <p:spPr>
          <a:xfrm>
            <a:off x="742513" y="388245"/>
            <a:ext cx="3299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/>
              <a:t>ˬ</a:t>
            </a:r>
            <a:endParaRPr lang="pt-BR" sz="4000" dirty="0">
              <a:latin typeface="MS Shell Dlg 2" panose="020B060403050404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47CA064-3E60-4CBB-B110-0850851735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40" y="412199"/>
            <a:ext cx="869303" cy="869303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A3B79F76-CF69-4363-843D-29D99B8F7569}"/>
              </a:ext>
            </a:extLst>
          </p:cNvPr>
          <p:cNvSpPr txBox="1">
            <a:spLocks/>
          </p:cNvSpPr>
          <p:nvPr/>
        </p:nvSpPr>
        <p:spPr>
          <a:xfrm>
            <a:off x="1980912" y="561489"/>
            <a:ext cx="9302619" cy="869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Projeto ACCT HC 2021-28</a:t>
            </a:r>
            <a:endParaRPr lang="pt-BR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460A103-9079-4C7E-8BAD-ACC0860BAB97}"/>
              </a:ext>
            </a:extLst>
          </p:cNvPr>
          <p:cNvSpPr txBox="1">
            <a:spLocks/>
          </p:cNvSpPr>
          <p:nvPr/>
        </p:nvSpPr>
        <p:spPr>
          <a:xfrm>
            <a:off x="1590091" y="1430792"/>
            <a:ext cx="9302619" cy="869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{..}</a:t>
            </a:r>
            <a:r>
              <a:rPr lang="pt-BR" sz="11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91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Backend.jsonc</a:t>
            </a:r>
            <a:endParaRPr lang="pt-BR" sz="9100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D0DA600-5F66-4566-B11E-633FB52F0F13}"/>
              </a:ext>
            </a:extLst>
          </p:cNvPr>
          <p:cNvSpPr txBox="1">
            <a:spLocks/>
          </p:cNvSpPr>
          <p:nvPr/>
        </p:nvSpPr>
        <p:spPr>
          <a:xfrm>
            <a:off x="1590091" y="2256500"/>
            <a:ext cx="9302619" cy="869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{..}</a:t>
            </a:r>
            <a:r>
              <a:rPr lang="pt-BR" sz="1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91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Frontend.jsonc</a:t>
            </a:r>
            <a:endParaRPr lang="pt-BR" sz="9100" dirty="0">
              <a:latin typeface="+mj-lt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7386744-8F2F-4CE0-8355-80CE76F1FD76}"/>
              </a:ext>
            </a:extLst>
          </p:cNvPr>
          <p:cNvSpPr txBox="1">
            <a:spLocks/>
          </p:cNvSpPr>
          <p:nvPr/>
        </p:nvSpPr>
        <p:spPr>
          <a:xfrm>
            <a:off x="1590090" y="3082208"/>
            <a:ext cx="9302619" cy="869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{..}</a:t>
            </a:r>
            <a:r>
              <a:rPr lang="pt-BR" sz="1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91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Testes.jsonc</a:t>
            </a:r>
            <a:endParaRPr lang="pt-BR" sz="9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656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C867B0B-2A9B-4714-8AC9-F3154977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68580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pt-BR" sz="112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{</a:t>
            </a:r>
          </a:p>
          <a:p>
            <a:pPr algn="l"/>
            <a:r>
              <a:rPr lang="pt-BR" sz="11200" dirty="0">
                <a:latin typeface="+mj-lt"/>
              </a:rPr>
              <a:t>    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1200" dirty="0" err="1">
                <a:solidFill>
                  <a:srgbClr val="CC66FF"/>
                </a:solidFill>
                <a:latin typeface="+mj-lt"/>
              </a:rPr>
              <a:t>Frontend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rgbClr val="7030A0"/>
                </a:solidFill>
                <a:latin typeface="+mj-lt"/>
              </a:rPr>
              <a:t>{</a:t>
            </a:r>
          </a:p>
          <a:p>
            <a:pPr algn="l"/>
            <a:r>
              <a:rPr lang="pt-BR" sz="11200" dirty="0">
                <a:latin typeface="+mj-lt"/>
              </a:rPr>
              <a:t>        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 err="1">
                <a:solidFill>
                  <a:srgbClr val="CC66FF"/>
                </a:solidFill>
                <a:latin typeface="+mj-lt"/>
              </a:rPr>
              <a:t>block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[</a:t>
            </a:r>
            <a:r>
              <a:rPr lang="pt-BR" sz="11200" dirty="0">
                <a:latin typeface="+mj-lt"/>
              </a:rPr>
              <a:t> </a:t>
            </a:r>
          </a:p>
          <a:p>
            <a:pPr algn="l"/>
            <a:r>
              <a:rPr lang="pt-BR" sz="11200" dirty="0">
                <a:latin typeface="+mj-lt"/>
              </a:rPr>
              <a:t>            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Header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l"/>
            <a:r>
              <a:rPr lang="pt-BR" sz="11200" dirty="0">
                <a:latin typeface="+mj-lt"/>
              </a:rPr>
              <a:t>            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Footer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",</a:t>
            </a:r>
          </a:p>
          <a:p>
            <a:pPr algn="l"/>
            <a:r>
              <a:rPr lang="pt-BR" sz="11200" dirty="0">
                <a:latin typeface="+mj-lt"/>
              </a:rPr>
              <a:t>            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Home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endParaRPr lang="pt-BR" sz="11200" dirty="0">
              <a:latin typeface="+mj-lt"/>
            </a:endParaRPr>
          </a:p>
          <a:p>
            <a:pPr algn="l"/>
            <a:r>
              <a:rPr lang="pt-BR" sz="11200" dirty="0">
                <a:latin typeface="+mj-lt"/>
              </a:rPr>
              <a:t>        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]</a:t>
            </a:r>
          </a:p>
          <a:p>
            <a:pPr algn="l"/>
            <a:r>
              <a:rPr lang="pt-BR" sz="11200" dirty="0">
                <a:latin typeface="+mj-lt"/>
              </a:rPr>
              <a:t>    </a:t>
            </a:r>
            <a:r>
              <a:rPr lang="pt-BR" sz="11200" dirty="0">
                <a:solidFill>
                  <a:srgbClr val="7030A0"/>
                </a:solidFill>
                <a:latin typeface="+mj-lt"/>
              </a:rPr>
              <a:t>}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l"/>
            <a:r>
              <a:rPr lang="pt-BR" sz="11200" dirty="0">
                <a:latin typeface="+mj-lt"/>
              </a:rPr>
              <a:t>    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Header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r>
              <a:rPr lang="pt-BR" sz="11200" dirty="0">
                <a:solidFill>
                  <a:srgbClr val="7030A0"/>
                </a:solidFill>
                <a:latin typeface="+mj-lt"/>
              </a:rPr>
              <a:t>{</a:t>
            </a:r>
          </a:p>
          <a:p>
            <a:pPr algn="l"/>
            <a:r>
              <a:rPr lang="pt-BR" sz="11200" dirty="0">
                <a:latin typeface="+mj-lt"/>
              </a:rPr>
              <a:t>        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 err="1">
                <a:solidFill>
                  <a:srgbClr val="CC66FF"/>
                </a:solidFill>
                <a:latin typeface="+mj-lt"/>
              </a:rPr>
              <a:t>childen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r>
              <a:rPr lang="pt-BR" sz="11200" dirty="0">
                <a:latin typeface="+mj-lt"/>
              </a:rPr>
              <a:t> 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[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Ricardo Carvalho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]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l"/>
            <a:r>
              <a:rPr lang="pt-BR" sz="11200" dirty="0">
                <a:latin typeface="+mj-lt"/>
              </a:rPr>
              <a:t>        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 err="1">
                <a:solidFill>
                  <a:srgbClr val="CC66FF"/>
                </a:solidFill>
                <a:latin typeface="+mj-lt"/>
              </a:rPr>
              <a:t>porps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r>
              <a:rPr lang="pt-BR" sz="11200" dirty="0">
                <a:latin typeface="+mj-lt"/>
              </a:rPr>
              <a:t>{</a:t>
            </a:r>
          </a:p>
          <a:p>
            <a:pPr algn="l"/>
            <a:r>
              <a:rPr lang="pt-BR" sz="11200" dirty="0">
                <a:latin typeface="+mj-lt"/>
              </a:rPr>
              <a:t>            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rgbClr val="FFC000"/>
                </a:solidFill>
                <a:latin typeface="+mj-lt"/>
              </a:rPr>
              <a:t>Menu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r>
              <a:rPr lang="pt-BR" sz="112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true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l"/>
            <a:r>
              <a:rPr lang="pt-BR" sz="11200" dirty="0">
                <a:latin typeface="+mj-lt"/>
              </a:rPr>
              <a:t>            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rgbClr val="FFC000"/>
                </a:solidFill>
                <a:latin typeface="+mj-lt"/>
              </a:rPr>
              <a:t>Logo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r>
              <a:rPr lang="pt-BR" sz="112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true</a:t>
            </a:r>
            <a:endParaRPr lang="pt-BR" sz="112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algn="l"/>
            <a:r>
              <a:rPr lang="pt-BR" sz="11200" dirty="0">
                <a:latin typeface="+mj-lt"/>
              </a:rPr>
              <a:t>        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} </a:t>
            </a:r>
            <a:r>
              <a:rPr lang="pt-BR" sz="11200" dirty="0">
                <a:latin typeface="+mj-lt"/>
              </a:rPr>
              <a:t>       </a:t>
            </a:r>
          </a:p>
          <a:p>
            <a:pPr algn="l"/>
            <a:r>
              <a:rPr lang="pt-BR" sz="11200" dirty="0">
                <a:latin typeface="+mj-lt"/>
              </a:rPr>
              <a:t>    </a:t>
            </a:r>
            <a:r>
              <a:rPr lang="pt-BR" sz="11200" dirty="0">
                <a:solidFill>
                  <a:srgbClr val="7030A0"/>
                </a:solidFill>
                <a:latin typeface="+mj-lt"/>
              </a:rPr>
              <a:t>}</a:t>
            </a:r>
            <a:r>
              <a:rPr lang="pt-BR" sz="1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l"/>
            <a:r>
              <a:rPr lang="pt-BR" sz="11200" dirty="0"/>
              <a:t>    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E12E4B8-7D32-4D44-B0E3-16980559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20" y="2415822"/>
            <a:ext cx="1890948" cy="131039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8AE5864-316C-4B03-8380-D69E087A3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51" y="2409378"/>
            <a:ext cx="1303927" cy="13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4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23209-BCB6-4898-BD9F-7C4C4ECE8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pt-BR" sz="3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800" dirty="0"/>
              <a:t>:</a:t>
            </a:r>
            <a:r>
              <a:rPr lang="pt-BR" sz="2800" dirty="0">
                <a:solidFill>
                  <a:srgbClr val="7030A0"/>
                </a:solidFill>
              </a:rPr>
              <a:t>{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800" dirty="0" err="1">
                <a:solidFill>
                  <a:srgbClr val="CC66FF"/>
                </a:solidFill>
              </a:rPr>
              <a:t>children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/>
              <a:t>: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Ricardo </a:t>
            </a:r>
            <a:r>
              <a:rPr lang="pt-B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Kubo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/>
              <a:t>,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Christiane Natacha </a:t>
            </a:r>
            <a:r>
              <a:rPr lang="pt-B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Gozza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/>
              <a:t>,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Emily </a:t>
            </a:r>
            <a:r>
              <a:rPr lang="pt-B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Talini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P. de Sousa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pt-BR" sz="2800" dirty="0"/>
              <a:t>,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 err="1">
                <a:solidFill>
                  <a:srgbClr val="CC66FF"/>
                </a:solidFill>
              </a:rPr>
              <a:t>props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/>
              <a:t>:{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 err="1">
                <a:solidFill>
                  <a:srgbClr val="FFC000"/>
                </a:solidFill>
              </a:rPr>
              <a:t>About-us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/>
              <a:t>: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pt-BR" sz="2800" dirty="0"/>
              <a:t>,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rgbClr val="FFC000"/>
                </a:solidFill>
              </a:rPr>
              <a:t>Serviços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/>
              <a:t>: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pt-BR" sz="2800" dirty="0"/>
              <a:t>,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rgbClr val="FFC000"/>
                </a:solidFill>
              </a:rPr>
              <a:t>Contato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/>
              <a:t>: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pt-BR" sz="2800" dirty="0"/>
              <a:t>,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rgbClr val="FFC000"/>
                </a:solidFill>
              </a:rPr>
              <a:t>Leads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/>
              <a:t>: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br>
              <a:rPr lang="pt-BR" sz="2800" dirty="0"/>
            </a:br>
            <a:r>
              <a:rPr lang="pt-BR" sz="2800" dirty="0"/>
              <a:t>        }</a:t>
            </a:r>
            <a:br>
              <a:rPr lang="pt-BR" sz="2800" dirty="0"/>
            </a:br>
            <a:r>
              <a:rPr lang="pt-BR" sz="2800" dirty="0"/>
              <a:t>    </a:t>
            </a:r>
            <a:r>
              <a:rPr lang="pt-BR" sz="2800" dirty="0">
                <a:solidFill>
                  <a:srgbClr val="7030A0"/>
                </a:solidFill>
              </a:rPr>
              <a:t>},</a:t>
            </a:r>
            <a:br>
              <a:rPr lang="pt-BR" sz="2800" dirty="0"/>
            </a:br>
            <a:br>
              <a:rPr lang="pt-BR" sz="2800" dirty="0"/>
            </a:b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A6EA7C-28A3-4672-81CE-A6E29C8FB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67" y="455276"/>
            <a:ext cx="1338637" cy="13138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1FC5B27-78CA-491D-B199-2A98D097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591" y="406366"/>
            <a:ext cx="1338637" cy="13627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B397F33-A30C-4104-974D-476A0EE6E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104" y="455276"/>
            <a:ext cx="1428487" cy="13138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51023D-13FD-44B5-A9CF-7C88E723D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447" y="3262972"/>
            <a:ext cx="1957197" cy="19963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5E63F2D-945F-405C-975E-7F9DC7293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5500" y="3223828"/>
            <a:ext cx="2015913" cy="203548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DFE60B-35B7-486C-AB5D-A9EEBCA74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1413" y="3243400"/>
            <a:ext cx="1918053" cy="201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0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23209-BCB6-4898-BD9F-7C4C4ECE8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pt-BR" sz="2800" dirty="0"/>
              <a:t>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Footer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>
                <a:solidFill>
                  <a:srgbClr val="7030A0"/>
                </a:solidFill>
              </a:rPr>
              <a:t>{</a:t>
            </a:r>
            <a:br>
              <a:rPr lang="pt-BR" sz="2800" dirty="0"/>
            </a:br>
            <a:r>
              <a:rPr lang="pt-BR" sz="2800" dirty="0"/>
              <a:t>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"</a:t>
            </a:r>
            <a:r>
              <a:rPr lang="pt-BR" sz="2800" dirty="0" err="1">
                <a:solidFill>
                  <a:srgbClr val="CC66FF"/>
                </a:solidFill>
              </a:rPr>
              <a:t>children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/>
              <a:t>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Wanderson Lontra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  <a:b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"</a:t>
            </a:r>
            <a:r>
              <a:rPr lang="pt-BR" sz="2800" dirty="0" err="1">
                <a:solidFill>
                  <a:srgbClr val="CC66FF"/>
                </a:solidFill>
              </a:rPr>
              <a:t>props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":{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rgbClr val="FFC000"/>
                </a:solidFill>
              </a:rPr>
              <a:t>Logo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 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b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 "</a:t>
            </a:r>
            <a:r>
              <a:rPr lang="pt-BR" sz="2800" dirty="0">
                <a:solidFill>
                  <a:srgbClr val="FFC000"/>
                </a:solidFill>
              </a:rPr>
              <a:t>Social Network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rgbClr val="FFC000"/>
                </a:solidFill>
              </a:rPr>
              <a:t>Endereços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br>
              <a:rPr lang="pt-BR" sz="2800" dirty="0"/>
            </a:br>
            <a:r>
              <a:rPr lang="pt-BR" sz="2800" dirty="0"/>
              <a:t>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}</a:t>
            </a:r>
            <a:br>
              <a:rPr lang="pt-BR" sz="2800" dirty="0"/>
            </a:br>
            <a:r>
              <a:rPr lang="pt-BR" sz="2800" dirty="0"/>
              <a:t>   </a:t>
            </a:r>
            <a:r>
              <a:rPr lang="pt-B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pt-BR" sz="2800" dirty="0">
                <a:solidFill>
                  <a:srgbClr val="7030A0"/>
                </a:solidFill>
              </a:rPr>
              <a:t>} 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pt-BR" sz="2800" dirty="0"/>
              <a:t> </a:t>
            </a:r>
            <a:br>
              <a:rPr lang="pt-BR" sz="2800" dirty="0"/>
            </a:b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2CA5E4-DA31-4A7A-844E-D64BCA2B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46" y="1749778"/>
            <a:ext cx="1756692" cy="11909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907E320-564F-423C-AF3B-195F6EA31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845" y="1356215"/>
            <a:ext cx="1569156" cy="15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1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23209-BCB6-4898-BD9F-7C4C4ECE8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l"/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br>
              <a:rPr lang="pt-BR" sz="2800" dirty="0"/>
            </a:br>
            <a:r>
              <a:rPr lang="pt-BR" sz="2800" dirty="0"/>
              <a:t>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 err="1">
                <a:solidFill>
                  <a:srgbClr val="CC66FF"/>
                </a:solidFill>
              </a:rPr>
              <a:t>Backend</a:t>
            </a:r>
            <a:r>
              <a:rPr lang="pt-BR" sz="2800" dirty="0">
                <a:solidFill>
                  <a:srgbClr val="7030A0"/>
                </a:solidFill>
              </a:rPr>
              <a:t>"{</a:t>
            </a:r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 err="1">
                <a:solidFill>
                  <a:srgbClr val="CC66FF"/>
                </a:solidFill>
              </a:rPr>
              <a:t>block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/>
              <a:t>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VTEX.IO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AWS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Leads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br>
              <a:rPr lang="pt-BR" sz="2800" dirty="0"/>
            </a:br>
            <a:r>
              <a:rPr lang="pt-BR" sz="2800" dirty="0"/>
              <a:t>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]</a:t>
            </a:r>
            <a:br>
              <a:rPr lang="pt-BR" sz="2800" dirty="0"/>
            </a:br>
            <a:r>
              <a:rPr lang="pt-BR" sz="2800" dirty="0"/>
              <a:t>    </a:t>
            </a:r>
            <a:r>
              <a:rPr lang="pt-BR" sz="2800" dirty="0">
                <a:solidFill>
                  <a:srgbClr val="7030A0"/>
                </a:solidFill>
              </a:rPr>
              <a:t>}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br>
              <a:rPr lang="pt-BR" sz="2800" dirty="0"/>
            </a:br>
            <a:r>
              <a:rPr lang="pt-BR" sz="2800" dirty="0"/>
              <a:t>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VTEX.IO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>
                <a:solidFill>
                  <a:srgbClr val="7030A0"/>
                </a:solidFill>
              </a:rPr>
              <a:t>{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 err="1">
                <a:solidFill>
                  <a:srgbClr val="CC66FF"/>
                </a:solidFill>
              </a:rPr>
              <a:t>childen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 [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Dante Souza e Souza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br>
              <a:rPr lang="pt-BR" sz="2800" dirty="0"/>
            </a:br>
            <a:r>
              <a:rPr lang="pt-BR" sz="2800" dirty="0"/>
              <a:t>    </a:t>
            </a:r>
            <a:r>
              <a:rPr lang="pt-BR" sz="2800" dirty="0">
                <a:solidFill>
                  <a:srgbClr val="7030A0"/>
                </a:solidFill>
              </a:rPr>
              <a:t>}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br>
              <a:rPr lang="pt-BR" sz="2800" dirty="0"/>
            </a:br>
            <a:r>
              <a:rPr lang="pt-BR" sz="2800" dirty="0"/>
              <a:t>    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07DACD-271D-4064-94A9-280D7DE5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92" y="3660071"/>
            <a:ext cx="1644475" cy="158626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235AAF8-E348-4E3D-BD20-B0C2F209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840" y="3660071"/>
            <a:ext cx="1579396" cy="15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0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23209-BCB6-4898-BD9F-7C4C4ECE8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Leads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>
                <a:solidFill>
                  <a:srgbClr val="7030A0"/>
                </a:solidFill>
              </a:rPr>
              <a:t>{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 err="1">
                <a:solidFill>
                  <a:srgbClr val="CC66FF"/>
                </a:solidFill>
              </a:rPr>
              <a:t>childen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/>
              <a:t>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Nathan </a:t>
            </a:r>
            <a:r>
              <a:rPr lang="pt-B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Liyodi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  <a:r>
              <a:rPr lang="pt-B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Nariai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br>
              <a:rPr lang="pt-BR" sz="2800" dirty="0"/>
            </a:br>
            <a:r>
              <a:rPr lang="pt-BR" sz="2800" dirty="0"/>
              <a:t>    </a:t>
            </a:r>
            <a:r>
              <a:rPr lang="pt-BR" sz="2800" dirty="0">
                <a:solidFill>
                  <a:srgbClr val="7030A0"/>
                </a:solidFill>
              </a:rPr>
              <a:t>}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br>
              <a:rPr lang="pt-BR" sz="2800" dirty="0"/>
            </a:br>
            <a:r>
              <a:rPr lang="pt-BR" sz="2800" dirty="0"/>
              <a:t>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AWS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>
                <a:solidFill>
                  <a:srgbClr val="7030A0"/>
                </a:solidFill>
              </a:rPr>
              <a:t>{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 err="1">
                <a:solidFill>
                  <a:srgbClr val="CC66FF"/>
                </a:solidFill>
              </a:rPr>
              <a:t>children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/>
              <a:t>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Allysson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Fernando Guedes de Almeida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 err="1">
                <a:solidFill>
                  <a:srgbClr val="CC66FF"/>
                </a:solidFill>
              </a:rPr>
              <a:t>props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":{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rgbClr val="FFC000"/>
                </a:solidFill>
              </a:rPr>
              <a:t>API AWS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 err="1">
                <a:solidFill>
                  <a:srgbClr val="FFC000"/>
                </a:solidFill>
              </a:rPr>
              <a:t>DynamoDB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  <a:br>
              <a:rPr lang="pt-BR" sz="2800" dirty="0"/>
            </a:br>
            <a:r>
              <a:rPr lang="pt-BR" sz="2800" dirty="0"/>
              <a:t>    </a:t>
            </a:r>
            <a:r>
              <a:rPr lang="pt-BR" sz="2800" dirty="0">
                <a:solidFill>
                  <a:srgbClr val="7030A0"/>
                </a:solidFill>
              </a:rPr>
              <a:t>}</a:t>
            </a:r>
            <a:br>
              <a:rPr lang="pt-BR" sz="2800" dirty="0"/>
            </a:b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DC7EBD-5298-4514-B1DF-7B078CFD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16" y="79314"/>
            <a:ext cx="1591027" cy="13441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6B1D1C2-8D35-4ED3-AFE5-8AC66B380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726" y="1769434"/>
            <a:ext cx="1497717" cy="15507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1A1E59-6BBC-421C-ABBF-50272A663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010" y="81491"/>
            <a:ext cx="1341967" cy="134196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0E7D95-2499-4639-8C2B-A13A80599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495" y="1769434"/>
            <a:ext cx="1582759" cy="15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6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23209-BCB6-4898-BD9F-7C4C4ECE8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br>
              <a:rPr lang="pt-BR" sz="2800" dirty="0"/>
            </a:br>
            <a:r>
              <a:rPr lang="pt-BR" sz="2800" dirty="0"/>
              <a:t>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rgbClr val="CC66FF"/>
                </a:solidFill>
              </a:rPr>
              <a:t>Teste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>
                <a:solidFill>
                  <a:srgbClr val="7030A0"/>
                </a:solidFill>
              </a:rPr>
              <a:t>{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 err="1">
                <a:solidFill>
                  <a:srgbClr val="CC66FF"/>
                </a:solidFill>
              </a:rPr>
              <a:t>children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 [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Erica Akira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</a:t>
            </a:r>
            <a:br>
              <a:rPr lang="pt-BR" sz="2800" dirty="0"/>
            </a:br>
            <a:r>
              <a:rPr lang="pt-BR" sz="2800" dirty="0"/>
              <a:t>    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Anaivânia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Cardoso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rgbClr val="FFC000"/>
                </a:solidFill>
              </a:rPr>
              <a:t>Testes de Composição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rgbClr val="FFC000"/>
                </a:solidFill>
              </a:rPr>
              <a:t>Testes de Integração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br>
              <a:rPr lang="pt-BR" sz="2800" dirty="0"/>
            </a:br>
            <a:r>
              <a:rPr lang="pt-BR" sz="2800" dirty="0"/>
              <a:t>        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800" dirty="0">
                <a:solidFill>
                  <a:srgbClr val="FFC000"/>
                </a:solidFill>
              </a:rPr>
              <a:t>Teste de Compras</a:t>
            </a:r>
            <a:r>
              <a:rPr lang="pt-B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":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pt-BR" sz="2800" dirty="0"/>
              <a:t>   </a:t>
            </a:r>
            <a:br>
              <a:rPr lang="pt-BR" sz="2800" dirty="0"/>
            </a:br>
            <a:r>
              <a:rPr lang="pt-BR" sz="2800" dirty="0"/>
              <a:t>    </a:t>
            </a:r>
            <a:r>
              <a:rPr lang="pt-BR" sz="2800" dirty="0">
                <a:solidFill>
                  <a:srgbClr val="7030A0"/>
                </a:solidFill>
              </a:rPr>
              <a:t>}</a:t>
            </a:r>
            <a:br>
              <a:rPr lang="pt-BR" sz="2800" dirty="0"/>
            </a:b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br>
              <a:rPr lang="pt-BR" sz="2800" dirty="0"/>
            </a:br>
            <a:br>
              <a:rPr lang="pt-BR" sz="2800" dirty="0"/>
            </a:b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CDB476-2F94-48B1-BD71-DCEB1D51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93" y="1603704"/>
            <a:ext cx="1500717" cy="12807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3F65BB0-0486-4B5B-9848-4FC57D22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310" y="1603705"/>
            <a:ext cx="1580446" cy="1280784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285E49CD-6073-4510-ACB0-13482B54DF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421467" cy="242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A821B8-C176-4AC0-927D-95EDF385F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172" y="1996721"/>
            <a:ext cx="1624893" cy="16248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AA0650-CA5E-41ED-A12A-94F404560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880" y="1996721"/>
            <a:ext cx="1643083" cy="16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52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943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MS Shell Dlg 2</vt:lpstr>
      <vt:lpstr>Tema do Office</vt:lpstr>
      <vt:lpstr>Apresentação do PowerPoint</vt:lpstr>
      <vt:lpstr>Apresentação do PowerPoint</vt:lpstr>
      <vt:lpstr>"Home" :{          "children": [             "Ricardo Kubo",             "Christiane Natacha Gozza",             "Emily Talini P. de Sousa"         ],         "props":{             "About-us":true,             "Serviços":true,             "Contato":true,             "Leads":true         }     },  </vt:lpstr>
      <vt:lpstr>    "Footer":{         "children": [             "Wanderson Lontra"         ],         "props":{             "Logo": true,             "Social Network":true,             "Endereços":true         }     }    } </vt:lpstr>
      <vt:lpstr>{     "Backend"{          "block": [             "VTEX.IO",             "AWS",             "Leads"         ]     },     "VTEX.IO":{         "childen": [             "Dante Souza e Souza"         ]     },     </vt:lpstr>
      <vt:lpstr>"Leads":{         "childen": [             "Nathan Liyodi Nariai"         ]     },     "AWS":{         "children": [             "Allysson Fernando Guedes de Almeida"         ],         "props":{             "API AWS":true,             "DynamoDB":true         }     } } </vt:lpstr>
      <vt:lpstr>{     "Teste":{         "children": [             "Erica Akira",             "Anaivânia Cardoso"         ],         "Testes de Composição":true,         "Testes de Integração":true,         "Teste de Compras":true        } }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Martins Carvalho - TRPA</dc:creator>
  <cp:lastModifiedBy>Ricardo Martins Carvalho - TRPA</cp:lastModifiedBy>
  <cp:revision>7</cp:revision>
  <dcterms:created xsi:type="dcterms:W3CDTF">2021-09-01T13:11:36Z</dcterms:created>
  <dcterms:modified xsi:type="dcterms:W3CDTF">2021-09-01T13:58:20Z</dcterms:modified>
</cp:coreProperties>
</file>