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6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7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1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2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3016-19DB-4B8F-978F-A54358D29DF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4CC3-6039-49B3-A4A1-22B455253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7" y="4798925"/>
            <a:ext cx="926795" cy="9267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20" y="4798925"/>
            <a:ext cx="926795" cy="9267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53" y="4798925"/>
            <a:ext cx="926795" cy="9267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73" y="1408969"/>
            <a:ext cx="977594" cy="97759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030070" y="2513411"/>
            <a:ext cx="2108200" cy="368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 de obstáculo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42" y="1408969"/>
            <a:ext cx="926795" cy="926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77" y="1408969"/>
            <a:ext cx="928562" cy="92856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48" y="1470700"/>
            <a:ext cx="915863" cy="9158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6" y="4798925"/>
            <a:ext cx="926795" cy="92679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803247" y="4798925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 para armazenar as localizações dos obstáculos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077904" y="2513411"/>
            <a:ext cx="17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52701" y="2514448"/>
            <a:ext cx="328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Celular conectado por </a:t>
            </a:r>
            <a:r>
              <a:rPr lang="pt-BR" dirty="0" err="1" smtClean="0"/>
              <a:t>bluetooth</a:t>
            </a:r>
            <a:r>
              <a:rPr lang="pt-BR" dirty="0" smtClean="0"/>
              <a:t>, enviando informações para o banco de dados</a:t>
            </a:r>
            <a:endParaRPr lang="pt-BR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6033203" y="2514447"/>
            <a:ext cx="1848004" cy="368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 </a:t>
            </a:r>
            <a:r>
              <a:rPr lang="pt-BR" dirty="0" err="1" smtClean="0"/>
              <a:t>bluetooth</a:t>
            </a:r>
            <a:endParaRPr lang="pt-BR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8950570" y="4798925"/>
            <a:ext cx="31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Aplicativo para informar para outros usuários sobre obstáculos já identificados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08969"/>
            <a:ext cx="926660" cy="92666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61344" y="2506772"/>
            <a:ext cx="219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Bengala para deficientes visuais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6779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2019-09-16T19:38:02Z</dcterms:created>
  <dcterms:modified xsi:type="dcterms:W3CDTF">2019-09-16T21:04:30Z</dcterms:modified>
</cp:coreProperties>
</file>