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64" r:id="rId2"/>
    <p:sldId id="265" r:id="rId3"/>
    <p:sldId id="263" r:id="rId4"/>
    <p:sldId id="258" r:id="rId5"/>
    <p:sldId id="261" r:id="rId6"/>
    <p:sldId id="268" r:id="rId7"/>
    <p:sldId id="271" r:id="rId8"/>
    <p:sldId id="257" r:id="rId9"/>
    <p:sldId id="270" r:id="rId10"/>
    <p:sldId id="256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02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007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10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2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309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8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3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90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0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8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53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4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5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7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7A03-A605-455E-9A09-26F19A36B512}" type="datetimeFigureOut">
              <a:rPr lang="pt-BR" smtClean="0"/>
              <a:t>02/09/2019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5ACF-1A70-4BC4-BB7D-AF1537B8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9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  <p:sldLayoutId id="21474840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F:\BANDTEC\1%20SEMESTRE\PESQUISA%20E%20INOVA&#199;&#195;O%201\HARMONY222\Requisitos.xls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imulador-joel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4EF36D-E1C1-4DB7-8F39-4FB914822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Harmony 222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5EB3C8-740F-45DF-B3D5-902DE59DE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225598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 Juncks</a:t>
            </a:r>
          </a:p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Felipe Barros</a:t>
            </a:r>
          </a:p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Gabriel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Selotto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Joel Silva</a:t>
            </a:r>
          </a:p>
          <a:p>
            <a:pPr algn="r"/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Kaique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Gomes</a:t>
            </a:r>
          </a:p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Raphael Messias </a:t>
            </a:r>
          </a:p>
        </p:txBody>
      </p:sp>
      <p:pic>
        <p:nvPicPr>
          <p:cNvPr id="7" name="Picture 6" descr="Image result for bandtec">
            <a:extLst>
              <a:ext uri="{FF2B5EF4-FFF2-40B4-BE49-F238E27FC236}">
                <a16:creationId xmlns:a16="http://schemas.microsoft.com/office/drawing/2014/main" id="{FD51687F-EE3A-482C-82E9-5931F7DBA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060" y="337119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7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instrumento foto 4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01" y="1662111"/>
            <a:ext cx="3448050" cy="35337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47" y="2156371"/>
            <a:ext cx="3400425" cy="2276475"/>
          </a:xfrm>
          <a:prstGeom prst="rect">
            <a:avLst/>
          </a:prstGeom>
        </p:spPr>
      </p:pic>
      <p:pic>
        <p:nvPicPr>
          <p:cNvPr id="5" name="Picture 6" descr="Image result for bandtec">
            <a:extLst>
              <a:ext uri="{FF2B5EF4-FFF2-40B4-BE49-F238E27FC236}">
                <a16:creationId xmlns:a16="http://schemas.microsoft.com/office/drawing/2014/main" id="{7FE3BB55-01FD-4E6B-8127-062901B0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6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A4BD7-0C31-4577-8B66-4975EE9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</a:t>
            </a:r>
          </a:p>
        </p:txBody>
      </p:sp>
      <p:pic>
        <p:nvPicPr>
          <p:cNvPr id="7170" name="Picture 2" descr="Image result for sensor de temperatura">
            <a:extLst>
              <a:ext uri="{FF2B5EF4-FFF2-40B4-BE49-F238E27FC236}">
                <a16:creationId xmlns:a16="http://schemas.microsoft.com/office/drawing/2014/main" id="{EEE64397-F918-4AF2-8D9F-AD9D7F43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76" y="2236764"/>
            <a:ext cx="1821766" cy="182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D277012-3FAB-4CD8-884D-900F8F68C475}"/>
              </a:ext>
            </a:extLst>
          </p:cNvPr>
          <p:cNvSpPr txBox="1"/>
          <p:nvPr/>
        </p:nvSpPr>
        <p:spPr>
          <a:xfrm>
            <a:off x="560363" y="3873864"/>
            <a:ext cx="17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DHT11</a:t>
            </a:r>
          </a:p>
        </p:txBody>
      </p:sp>
      <p:pic>
        <p:nvPicPr>
          <p:cNvPr id="7172" name="Picture 4" descr="Image result for arduino uno">
            <a:extLst>
              <a:ext uri="{FF2B5EF4-FFF2-40B4-BE49-F238E27FC236}">
                <a16:creationId xmlns:a16="http://schemas.microsoft.com/office/drawing/2014/main" id="{B307920C-18CB-4276-B6ED-1F25FEBBC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05" y="2237963"/>
            <a:ext cx="4119138" cy="293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722A56-428F-4E3E-8644-93A03AC60DDF}"/>
              </a:ext>
            </a:extLst>
          </p:cNvPr>
          <p:cNvSpPr txBox="1"/>
          <p:nvPr/>
        </p:nvSpPr>
        <p:spPr>
          <a:xfrm>
            <a:off x="4393809" y="5169685"/>
            <a:ext cx="17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Uno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45E2B7-F649-4D32-8412-A6C470A8A011}"/>
              </a:ext>
            </a:extLst>
          </p:cNvPr>
          <p:cNvSpPr txBox="1"/>
          <p:nvPr/>
        </p:nvSpPr>
        <p:spPr>
          <a:xfrm>
            <a:off x="8578860" y="4978014"/>
            <a:ext cx="170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 USB 2.0</a:t>
            </a:r>
          </a:p>
        </p:txBody>
      </p:sp>
      <p:pic>
        <p:nvPicPr>
          <p:cNvPr id="7176" name="Picture 8" descr="Image result for arduino uno">
            <a:extLst>
              <a:ext uri="{FF2B5EF4-FFF2-40B4-BE49-F238E27FC236}">
                <a16:creationId xmlns:a16="http://schemas.microsoft.com/office/drawing/2014/main" id="{F56562A5-8346-4F03-9B62-F418D459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87" y="2025640"/>
            <a:ext cx="2984136" cy="298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bandtec">
            <a:extLst>
              <a:ext uri="{FF2B5EF4-FFF2-40B4-BE49-F238E27FC236}">
                <a16:creationId xmlns:a16="http://schemas.microsoft.com/office/drawing/2014/main" id="{998AD9EE-CD4F-4808-A4C2-F0214A1B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6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677C9-E187-40B0-968E-79803A52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Código Arduino</a:t>
            </a:r>
          </a:p>
        </p:txBody>
      </p:sp>
      <p:pic>
        <p:nvPicPr>
          <p:cNvPr id="4" name="Picture 6" descr="Image result for bandtec">
            <a:extLst>
              <a:ext uri="{FF2B5EF4-FFF2-40B4-BE49-F238E27FC236}">
                <a16:creationId xmlns:a16="http://schemas.microsoft.com/office/drawing/2014/main" id="{24460F17-AE26-4753-8413-680295C32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1" t="11154" r="54483" b="20196"/>
          <a:stretch/>
        </p:blipFill>
        <p:spPr>
          <a:xfrm>
            <a:off x="1270000" y="1616944"/>
            <a:ext cx="8623300" cy="47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82C9D1F-77B7-43B7-93AE-31926520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Obrigado!</a:t>
            </a:r>
          </a:p>
        </p:txBody>
      </p:sp>
      <p:pic>
        <p:nvPicPr>
          <p:cNvPr id="7" name="Picture 6" descr="Image result for bandtec">
            <a:extLst>
              <a:ext uri="{FF2B5EF4-FFF2-40B4-BE49-F238E27FC236}">
                <a16:creationId xmlns:a16="http://schemas.microsoft.com/office/drawing/2014/main" id="{6287FDE8-4498-4FD0-9A0E-FE5487653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60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F5A52-05AE-430A-81E4-E6122A79C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Contextualização</a:t>
            </a:r>
          </a:p>
        </p:txBody>
      </p:sp>
      <p:pic>
        <p:nvPicPr>
          <p:cNvPr id="4098" name="Picture 2" descr="imagem- umidade- 001">
            <a:extLst>
              <a:ext uri="{FF2B5EF4-FFF2-40B4-BE49-F238E27FC236}">
                <a16:creationId xmlns:a16="http://schemas.microsoft.com/office/drawing/2014/main" id="{5EFF91E0-5E88-4491-B1F4-98D1A02C4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31" y="1946238"/>
            <a:ext cx="3430818" cy="209042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violÃ£o mofado">
            <a:extLst>
              <a:ext uri="{FF2B5EF4-FFF2-40B4-BE49-F238E27FC236}">
                <a16:creationId xmlns:a16="http://schemas.microsoft.com/office/drawing/2014/main" id="{52ACA224-7D39-463A-BB46-D0583EC4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88" y="4244925"/>
            <a:ext cx="3529886" cy="205200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violÃ£o mofado">
            <a:extLst>
              <a:ext uri="{FF2B5EF4-FFF2-40B4-BE49-F238E27FC236}">
                <a16:creationId xmlns:a16="http://schemas.microsoft.com/office/drawing/2014/main" id="{298C33CA-DBA3-4A73-8EA3-0B7ACAEB2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3" t="56" r="4143"/>
          <a:stretch/>
        </p:blipFill>
        <p:spPr bwMode="auto">
          <a:xfrm>
            <a:off x="8075381" y="2039468"/>
            <a:ext cx="3430819" cy="209042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bandtec">
            <a:extLst>
              <a:ext uri="{FF2B5EF4-FFF2-40B4-BE49-F238E27FC236}">
                <a16:creationId xmlns:a16="http://schemas.microsoft.com/office/drawing/2014/main" id="{29FD1412-7CF1-40F4-92CB-0C602500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termo higrometro digital">
            <a:extLst>
              <a:ext uri="{FF2B5EF4-FFF2-40B4-BE49-F238E27FC236}">
                <a16:creationId xmlns:a16="http://schemas.microsoft.com/office/drawing/2014/main" id="{6ED0E415-DBF1-4033-9BE5-C3AADB29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7" y="1829828"/>
            <a:ext cx="2300068" cy="230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1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CBC97-35CC-4A95-A8C4-33F25CEF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Logotipo e Logomarca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032DA40-3607-4388-83E1-EF11131A7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475" y="2283227"/>
            <a:ext cx="4355050" cy="2894061"/>
          </a:xfrm>
          <a:prstGeom prst="rect">
            <a:avLst/>
          </a:prstGeom>
        </p:spPr>
      </p:pic>
      <p:pic>
        <p:nvPicPr>
          <p:cNvPr id="7" name="Picture 6" descr="Image result for bandtec">
            <a:extLst>
              <a:ext uri="{FF2B5EF4-FFF2-40B4-BE49-F238E27FC236}">
                <a16:creationId xmlns:a16="http://schemas.microsoft.com/office/drawing/2014/main" id="{CA7DB10D-7569-4DB1-82B3-B6A590212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2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63" y="4763233"/>
            <a:ext cx="897238" cy="8972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7" y="4572369"/>
            <a:ext cx="1058138" cy="10581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42089" y="4647683"/>
            <a:ext cx="897238" cy="8972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494" y="2148505"/>
            <a:ext cx="941324" cy="9413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70" y="2057401"/>
            <a:ext cx="1065103" cy="1065103"/>
          </a:xfrm>
          <a:prstGeom prst="rect">
            <a:avLst/>
          </a:prstGeom>
        </p:spPr>
      </p:pic>
      <p:cxnSp>
        <p:nvCxnSpPr>
          <p:cNvPr id="15" name="Conector de Seta Reta 14"/>
          <p:cNvCxnSpPr/>
          <p:nvPr/>
        </p:nvCxnSpPr>
        <p:spPr>
          <a:xfrm flipH="1">
            <a:off x="7013916" y="2485057"/>
            <a:ext cx="1806835" cy="13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cxnSpLocks/>
          </p:cNvCxnSpPr>
          <p:nvPr/>
        </p:nvCxnSpPr>
        <p:spPr>
          <a:xfrm>
            <a:off x="7235687" y="5096302"/>
            <a:ext cx="20782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cxnSpLocks/>
          </p:cNvCxnSpPr>
          <p:nvPr/>
        </p:nvCxnSpPr>
        <p:spPr>
          <a:xfrm flipH="1" flipV="1">
            <a:off x="7235687" y="5286850"/>
            <a:ext cx="2078286" cy="17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Imagem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447" y="2044515"/>
            <a:ext cx="1058138" cy="1058138"/>
          </a:xfrm>
          <a:prstGeom prst="rect">
            <a:avLst/>
          </a:prstGeom>
        </p:spPr>
      </p:pic>
      <p:sp>
        <p:nvSpPr>
          <p:cNvPr id="54" name="CaixaDeTexto 53"/>
          <p:cNvSpPr txBox="1"/>
          <p:nvPr/>
        </p:nvSpPr>
        <p:spPr>
          <a:xfrm>
            <a:off x="1928581" y="1618824"/>
            <a:ext cx="108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Usuário</a:t>
            </a:r>
          </a:p>
        </p:txBody>
      </p:sp>
      <p:cxnSp>
        <p:nvCxnSpPr>
          <p:cNvPr id="56" name="Conector de Seta Reta 55"/>
          <p:cNvCxnSpPr/>
          <p:nvPr/>
        </p:nvCxnSpPr>
        <p:spPr>
          <a:xfrm flipV="1">
            <a:off x="3483824" y="2476847"/>
            <a:ext cx="12930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4926385" y="5724295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</a:p>
        </p:txBody>
      </p:sp>
      <p:cxnSp>
        <p:nvCxnSpPr>
          <p:cNvPr id="67" name="Conector de Seta Reta 66"/>
          <p:cNvCxnSpPr/>
          <p:nvPr/>
        </p:nvCxnSpPr>
        <p:spPr>
          <a:xfrm flipH="1">
            <a:off x="9954093" y="3476467"/>
            <a:ext cx="13063" cy="1065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CaixaDeTexto 67"/>
          <p:cNvSpPr txBox="1"/>
          <p:nvPr/>
        </p:nvSpPr>
        <p:spPr>
          <a:xfrm>
            <a:off x="1287346" y="5724295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Serviços em nuvem</a:t>
            </a: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10159166" y="3379398"/>
            <a:ext cx="0" cy="1123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cxnSpLocks/>
          </p:cNvCxnSpPr>
          <p:nvPr/>
        </p:nvCxnSpPr>
        <p:spPr>
          <a:xfrm flipH="1">
            <a:off x="3511023" y="5304847"/>
            <a:ext cx="1551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cxnSpLocks/>
          </p:cNvCxnSpPr>
          <p:nvPr/>
        </p:nvCxnSpPr>
        <p:spPr>
          <a:xfrm>
            <a:off x="3511023" y="5096302"/>
            <a:ext cx="15514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478072" y="3379398"/>
            <a:ext cx="0" cy="91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8865868" y="572436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Rede de Internet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961361" y="168948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 DHT11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062469" y="1618824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Instrumento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6E3DC549-DFF3-4DA3-B13F-4260033190DC}"/>
              </a:ext>
            </a:extLst>
          </p:cNvPr>
          <p:cNvSpPr txBox="1">
            <a:spLocks/>
          </p:cNvSpPr>
          <p:nvPr/>
        </p:nvSpPr>
        <p:spPr>
          <a:xfrm>
            <a:off x="2930387" y="844328"/>
            <a:ext cx="8610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Desenho de solução</a:t>
            </a:r>
          </a:p>
        </p:txBody>
      </p:sp>
      <p:pic>
        <p:nvPicPr>
          <p:cNvPr id="6150" name="Picture 6" descr="Image result for bandtec">
            <a:extLst>
              <a:ext uri="{FF2B5EF4-FFF2-40B4-BE49-F238E27FC236}">
                <a16:creationId xmlns:a16="http://schemas.microsoft.com/office/drawing/2014/main" id="{8D483119-68B7-448A-BB1D-B7EBF317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7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excel">
            <a:hlinkClick r:id="rId2" action="ppaction://hlinkfile"/>
            <a:extLst>
              <a:ext uri="{FF2B5EF4-FFF2-40B4-BE49-F238E27FC236}">
                <a16:creationId xmlns:a16="http://schemas.microsoft.com/office/drawing/2014/main" id="{2C5DB6F5-1BB5-49C6-9EDA-1DAC7A526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12" y="2155257"/>
            <a:ext cx="5602710" cy="2941423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B81150-6D2D-42E7-B2D8-D28CDB3C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</a:t>
            </a:r>
          </a:p>
        </p:txBody>
      </p:sp>
      <p:pic>
        <p:nvPicPr>
          <p:cNvPr id="11" name="Picture 6" descr="Image result for bandtec">
            <a:extLst>
              <a:ext uri="{FF2B5EF4-FFF2-40B4-BE49-F238E27FC236}">
                <a16:creationId xmlns:a16="http://schemas.microsoft.com/office/drawing/2014/main" id="{7C774DC5-C00E-4686-BFFB-BB599B26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35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E5C7A-39D1-4D8E-9D65-9252E7CF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501" y="639315"/>
            <a:ext cx="8610600" cy="1293028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Simulador financeiro</a:t>
            </a:r>
          </a:p>
        </p:txBody>
      </p:sp>
      <p:pic>
        <p:nvPicPr>
          <p:cNvPr id="4" name="Picture 6" descr="Image result for bandtec">
            <a:extLst>
              <a:ext uri="{FF2B5EF4-FFF2-40B4-BE49-F238E27FC236}">
                <a16:creationId xmlns:a16="http://schemas.microsoft.com/office/drawing/2014/main" id="{B2D67631-7E25-4EB5-9DA8-1A95A66F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simulador de financiamento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777" y="1932343"/>
            <a:ext cx="5400000" cy="3061416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F493B-FDB9-4748-8887-334F3C5A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5" y="2570451"/>
            <a:ext cx="8610600" cy="1293028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Protótipo do site</a:t>
            </a:r>
          </a:p>
        </p:txBody>
      </p:sp>
      <p:pic>
        <p:nvPicPr>
          <p:cNvPr id="4" name="Picture 6" descr="Image result for bandtec">
            <a:extLst>
              <a:ext uri="{FF2B5EF4-FFF2-40B4-BE49-F238E27FC236}">
                <a16:creationId xmlns:a16="http://schemas.microsoft.com/office/drawing/2014/main" id="{CA83CF76-6EED-403A-B55F-1421AEC87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4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olino 4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692"/>
            <a:ext cx="12198561" cy="68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2713"/>
            <a:ext cx="12192001" cy="15128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/>
          <a:srcRect t="-70991" b="70991"/>
          <a:stretch/>
        </p:blipFill>
        <p:spPr>
          <a:xfrm>
            <a:off x="1959427" y="-1136470"/>
            <a:ext cx="7104561" cy="1619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789" y="482780"/>
            <a:ext cx="1814918" cy="111813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707" y="482780"/>
            <a:ext cx="1649520" cy="1118131"/>
          </a:xfrm>
          <a:prstGeom prst="rect">
            <a:avLst/>
          </a:prstGeom>
        </p:spPr>
      </p:pic>
      <p:pic>
        <p:nvPicPr>
          <p:cNvPr id="7" name="Picture 6" descr="Image result for bandtec">
            <a:extLst>
              <a:ext uri="{FF2B5EF4-FFF2-40B4-BE49-F238E27FC236}">
                <a16:creationId xmlns:a16="http://schemas.microsoft.com/office/drawing/2014/main" id="{AFBCE12D-C768-43C6-AE76-F1DD9C2EA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46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violoncelo 4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580"/>
            <a:ext cx="12192000" cy="144927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70656"/>
            <a:ext cx="12192000" cy="87942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369" y="3319836"/>
            <a:ext cx="8039557" cy="3365144"/>
          </a:xfrm>
          <a:prstGeom prst="rect">
            <a:avLst/>
          </a:prstGeom>
        </p:spPr>
      </p:pic>
      <p:pic>
        <p:nvPicPr>
          <p:cNvPr id="7" name="Picture 6" descr="Image result for bandtec">
            <a:extLst>
              <a:ext uri="{FF2B5EF4-FFF2-40B4-BE49-F238E27FC236}">
                <a16:creationId xmlns:a16="http://schemas.microsoft.com/office/drawing/2014/main" id="{5477106D-5EE4-4181-B843-AC6DF4151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30" y="6129650"/>
            <a:ext cx="1699138" cy="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8731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395</TotalTime>
  <Words>52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Trilha de Vapor</vt:lpstr>
      <vt:lpstr>Harmony 222</vt:lpstr>
      <vt:lpstr>Contextualização</vt:lpstr>
      <vt:lpstr>Logotipo e Logomarca</vt:lpstr>
      <vt:lpstr>Apresentação do PowerPoint</vt:lpstr>
      <vt:lpstr>Backlog</vt:lpstr>
      <vt:lpstr>Simulador financeiro</vt:lpstr>
      <vt:lpstr>Protótipo do site</vt:lpstr>
      <vt:lpstr>Apresentação do PowerPoint</vt:lpstr>
      <vt:lpstr>Apresentação do PowerPoint</vt:lpstr>
      <vt:lpstr>Apresentação do PowerPoint</vt:lpstr>
      <vt:lpstr>arquitetura</vt:lpstr>
      <vt:lpstr>Código Arduino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31</cp:revision>
  <dcterms:created xsi:type="dcterms:W3CDTF">2019-08-28T22:57:01Z</dcterms:created>
  <dcterms:modified xsi:type="dcterms:W3CDTF">2019-09-02T14:15:43Z</dcterms:modified>
</cp:coreProperties>
</file>