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07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1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25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28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83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97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71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56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50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9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5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77A03-A605-455E-9A09-26F19A36B512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98" y="1231845"/>
            <a:ext cx="897238" cy="8972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426" y="3569362"/>
            <a:ext cx="1388581" cy="138858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57721" y="1116077"/>
            <a:ext cx="1169620" cy="11696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720" y="1291794"/>
            <a:ext cx="1212465" cy="121246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356" y="3440724"/>
            <a:ext cx="1525191" cy="1525191"/>
          </a:xfrm>
          <a:prstGeom prst="rect">
            <a:avLst/>
          </a:prstGeom>
        </p:spPr>
      </p:pic>
      <p:cxnSp>
        <p:nvCxnSpPr>
          <p:cNvPr id="15" name="Conector de Seta Reta 14"/>
          <p:cNvCxnSpPr/>
          <p:nvPr/>
        </p:nvCxnSpPr>
        <p:spPr>
          <a:xfrm flipH="1">
            <a:off x="7661043" y="1554480"/>
            <a:ext cx="1806835" cy="13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7661043" y="1945079"/>
            <a:ext cx="1806835" cy="53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H="1">
            <a:off x="3369093" y="4522881"/>
            <a:ext cx="21201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3056708" y="1429251"/>
            <a:ext cx="24456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H="1">
            <a:off x="3056708" y="1898027"/>
            <a:ext cx="24456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Imagem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152" y="3097158"/>
            <a:ext cx="1868757" cy="1868757"/>
          </a:xfrm>
          <a:prstGeom prst="rect">
            <a:avLst/>
          </a:prstGeom>
        </p:spPr>
      </p:pic>
      <p:sp>
        <p:nvSpPr>
          <p:cNvPr id="54" name="CaixaDeTexto 53"/>
          <p:cNvSpPr txBox="1"/>
          <p:nvPr/>
        </p:nvSpPr>
        <p:spPr>
          <a:xfrm>
            <a:off x="6040251" y="5217171"/>
            <a:ext cx="108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Usuário</a:t>
            </a:r>
            <a:endParaRPr lang="pt-BR" dirty="0"/>
          </a:p>
        </p:txBody>
      </p:sp>
      <p:cxnSp>
        <p:nvCxnSpPr>
          <p:cNvPr id="56" name="Conector de Seta Reta 55"/>
          <p:cNvCxnSpPr/>
          <p:nvPr/>
        </p:nvCxnSpPr>
        <p:spPr>
          <a:xfrm flipV="1">
            <a:off x="8059995" y="4522881"/>
            <a:ext cx="12930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1257354" y="537224"/>
            <a:ext cx="16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cxnSp>
        <p:nvCxnSpPr>
          <p:cNvPr id="59" name="Conector de Seta Reta 58"/>
          <p:cNvCxnSpPr/>
          <p:nvPr/>
        </p:nvCxnSpPr>
        <p:spPr>
          <a:xfrm>
            <a:off x="3567705" y="4031536"/>
            <a:ext cx="1929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 flipH="1">
            <a:off x="10149840" y="2504259"/>
            <a:ext cx="13063" cy="1065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1089903" y="5217171"/>
            <a:ext cx="200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Serviços em nuvem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3796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</cp:revision>
  <dcterms:created xsi:type="dcterms:W3CDTF">2019-08-28T22:57:01Z</dcterms:created>
  <dcterms:modified xsi:type="dcterms:W3CDTF">2019-08-28T23:48:41Z</dcterms:modified>
</cp:coreProperties>
</file>