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7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05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4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8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8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92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0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6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3E42-B3F6-4316-A641-65718FE538E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8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olino 4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692"/>
            <a:ext cx="12198561" cy="68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2713"/>
            <a:ext cx="12192001" cy="15128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-70991" b="70991"/>
          <a:stretch/>
        </p:blipFill>
        <p:spPr>
          <a:xfrm>
            <a:off x="1959427" y="-1136470"/>
            <a:ext cx="7104561" cy="1619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789" y="482780"/>
            <a:ext cx="1814918" cy="11181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707" y="482780"/>
            <a:ext cx="1649520" cy="11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violoncelo 4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580"/>
            <a:ext cx="12192000" cy="144927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70656"/>
            <a:ext cx="12192000" cy="879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369" y="3319836"/>
            <a:ext cx="8039557" cy="33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nstrumento foto 4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1" y="1662111"/>
            <a:ext cx="3448050" cy="35337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47" y="2156371"/>
            <a:ext cx="3400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98" y="1231845"/>
            <a:ext cx="897238" cy="8972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26" y="3569362"/>
            <a:ext cx="1388581" cy="13885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7721" y="1116077"/>
            <a:ext cx="1169620" cy="11696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20" y="1291794"/>
            <a:ext cx="1212465" cy="12124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56" y="3440724"/>
            <a:ext cx="1525191" cy="1525191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7661043" y="1554480"/>
            <a:ext cx="1806835" cy="1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7661043" y="1945079"/>
            <a:ext cx="1806835" cy="5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3369093" y="4522881"/>
            <a:ext cx="2120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3056708" y="1429251"/>
            <a:ext cx="2445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3056708" y="1898027"/>
            <a:ext cx="2445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Imagem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52" y="3097158"/>
            <a:ext cx="1868757" cy="1868757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6040251" y="5217171"/>
            <a:ext cx="1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8059995" y="4522881"/>
            <a:ext cx="12930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1257354" y="537224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59" name="Conector de Seta Reta 58"/>
          <p:cNvCxnSpPr/>
          <p:nvPr/>
        </p:nvCxnSpPr>
        <p:spPr>
          <a:xfrm>
            <a:off x="3567705" y="4031536"/>
            <a:ext cx="1929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10149840" y="2504259"/>
            <a:ext cx="13063" cy="1065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1089903" y="5217171"/>
            <a:ext cx="2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Serviços em nuvem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22181" y="341015"/>
            <a:ext cx="31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Desenho de solução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2019-08-27T21:59:31Z</dcterms:created>
  <dcterms:modified xsi:type="dcterms:W3CDTF">2019-08-28T23:48:25Z</dcterms:modified>
</cp:coreProperties>
</file>