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1" r:id="rId17"/>
    <p:sldId id="272" r:id="rId18"/>
    <p:sldId id="274" r:id="rId19"/>
    <p:sldId id="275" r:id="rId20"/>
    <p:sldId id="276" r:id="rId21"/>
    <p:sldId id="277" r:id="rId22"/>
    <p:sldId id="270" r:id="rId2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3E9B-44F6-4694-82F6-E31FD363CD9D}" type="datetimeFigureOut">
              <a:rPr lang="es-AR" smtClean="0"/>
              <a:t>06/04/2021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C46-61FB-4063-A6F1-23CDD6770BA1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3E9B-44F6-4694-82F6-E31FD363CD9D}" type="datetimeFigureOut">
              <a:rPr lang="es-AR" smtClean="0"/>
              <a:t>06/04/2021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C46-61FB-4063-A6F1-23CDD6770BA1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3E9B-44F6-4694-82F6-E31FD363CD9D}" type="datetimeFigureOut">
              <a:rPr lang="es-AR" smtClean="0"/>
              <a:t>06/04/2021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C46-61FB-4063-A6F1-23CDD6770BA1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3E9B-44F6-4694-82F6-E31FD363CD9D}" type="datetimeFigureOut">
              <a:rPr lang="es-AR" smtClean="0"/>
              <a:t>06/04/2021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C46-61FB-4063-A6F1-23CDD6770BA1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3E9B-44F6-4694-82F6-E31FD363CD9D}" type="datetimeFigureOut">
              <a:rPr lang="es-AR" smtClean="0"/>
              <a:t>06/04/2021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C46-61FB-4063-A6F1-23CDD6770BA1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3E9B-44F6-4694-82F6-E31FD363CD9D}" type="datetimeFigureOut">
              <a:rPr lang="es-AR" smtClean="0"/>
              <a:t>06/04/2021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C46-61FB-4063-A6F1-23CDD6770BA1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3E9B-44F6-4694-82F6-E31FD363CD9D}" type="datetimeFigureOut">
              <a:rPr lang="es-AR" smtClean="0"/>
              <a:t>06/04/2021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C46-61FB-4063-A6F1-23CDD6770BA1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3E9B-44F6-4694-82F6-E31FD363CD9D}" type="datetimeFigureOut">
              <a:rPr lang="es-AR" smtClean="0"/>
              <a:t>06/04/2021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C46-61FB-4063-A6F1-23CDD6770BA1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3E9B-44F6-4694-82F6-E31FD363CD9D}" type="datetimeFigureOut">
              <a:rPr lang="es-AR" smtClean="0"/>
              <a:t>06/04/2021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C46-61FB-4063-A6F1-23CDD6770BA1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3E9B-44F6-4694-82F6-E31FD363CD9D}" type="datetimeFigureOut">
              <a:rPr lang="es-AR" smtClean="0"/>
              <a:t>06/04/2021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C46-61FB-4063-A6F1-23CDD6770BA1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3E9B-44F6-4694-82F6-E31FD363CD9D}" type="datetimeFigureOut">
              <a:rPr lang="es-AR" smtClean="0"/>
              <a:t>06/04/2021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C46-61FB-4063-A6F1-23CDD6770BA1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3E9B-44F6-4694-82F6-E31FD363CD9D}" type="datetimeFigureOut">
              <a:rPr lang="es-AR" smtClean="0"/>
              <a:t>06/04/2021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EC46-61FB-4063-A6F1-23CDD6770BA1}" type="slidenum">
              <a:rPr lang="es-AR" smtClean="0"/>
              <a:t>‹Nº›</a:t>
            </a:fld>
            <a:endParaRPr lang="es-A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7200" dirty="0" smtClean="0"/>
              <a:t> </a:t>
            </a:r>
          </a:p>
          <a:p>
            <a:pPr algn="ctr">
              <a:buNone/>
            </a:pPr>
            <a:r>
              <a:rPr lang="es-AR" sz="7200" dirty="0" smtClean="0"/>
              <a:t>GESTION DE RECURSOS HUMANOS EN IES</a:t>
            </a:r>
            <a:endParaRPr lang="es-AR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Especialidades de la Administración y recursos involucrados.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3999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ESTILOS DE ADMINISTRACION DE RECURSOS HUMANOS.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Las Organizaciones se diseñan y administran de acuerdo a teorías con el empleo de varios principios y suposiciones que determinan la manera que sus recursos son administrados.</a:t>
            </a:r>
          </a:p>
          <a:p>
            <a:r>
              <a:rPr lang="es-AR" dirty="0" smtClean="0"/>
              <a:t>La aplicación de estos principios y supuestos determinan los condicionamientos para el comportamiento de la persona que trabajan en las Organizaciones. Alguna de estas teorías que limitan y orientan la visión de las personas en la Organización son:</a:t>
            </a:r>
          </a:p>
          <a:p>
            <a:r>
              <a:rPr lang="es-AR" dirty="0" smtClean="0"/>
              <a:t>Teoría X e Y</a:t>
            </a:r>
          </a:p>
          <a:p>
            <a:r>
              <a:rPr lang="es-AR" dirty="0" smtClean="0"/>
              <a:t>Teoría Z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TEORIA X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El hombre se motiva principalmente por motivos económicos (salario)</a:t>
            </a:r>
          </a:p>
          <a:p>
            <a:r>
              <a:rPr lang="es-AR" dirty="0" smtClean="0"/>
              <a:t>Las emociones humanas son irracionales y no deben interferir en su  interés propio.</a:t>
            </a:r>
          </a:p>
          <a:p>
            <a:r>
              <a:rPr lang="es-AR" dirty="0" smtClean="0"/>
              <a:t>Las organizaciones debe y pueden planearse de manera que el sentimiento y sus características pueden neutralizarse.  </a:t>
            </a:r>
          </a:p>
          <a:p>
            <a:r>
              <a:rPr lang="es-AR" dirty="0" smtClean="0"/>
              <a:t>El hombre es básicamente incapaz de controlarse y de autodisciplinarse. </a:t>
            </a:r>
            <a:endParaRPr lang="es-AR" dirty="0"/>
          </a:p>
          <a:p>
            <a:r>
              <a:rPr lang="es-AR" dirty="0" smtClean="0"/>
              <a:t>Su propia naturaleza lo lleva a resistirse a los cambios, ya que busca seguridad.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s-AR" dirty="0" smtClean="0"/>
              <a:t>TEORIA 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5257800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El empleo del esfuerzo físico o mental es tan natural como jugar o descansar.</a:t>
            </a:r>
          </a:p>
          <a:p>
            <a:r>
              <a:rPr lang="es-AR" dirty="0" smtClean="0"/>
              <a:t>El hombre promedio le gusta de manera innata trabajar.</a:t>
            </a:r>
          </a:p>
          <a:p>
            <a:r>
              <a:rPr lang="es-AR" dirty="0" smtClean="0"/>
              <a:t>El hombre no solo aprende a aceptar, sino también a buscar responsabilidades. La evasión de la responsabilidad, la falta de ambición y la importancia puesta en la seguridad personal, son consecuencias de experiencias de cada uno y no características inherentes del ser humano. </a:t>
            </a:r>
          </a:p>
          <a:p>
            <a:r>
              <a:rPr lang="es-AR" dirty="0" smtClean="0"/>
              <a:t>El hombre no es pasivo, ni contrario a los objetivos de la organización.</a:t>
            </a:r>
          </a:p>
          <a:p>
            <a:r>
              <a:rPr lang="es-AR" dirty="0" smtClean="0"/>
              <a:t>Las personas tienen motivación básica, potencial para desarrollarse y están capacitados para asumir responsabilidades. 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572560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RESPONSABILIDAD DE LA ADMINISTRACIÓN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La administración es la responsable de la organización de los elementos productivos.</a:t>
            </a:r>
          </a:p>
          <a:p>
            <a:r>
              <a:rPr lang="es-AR" dirty="0" smtClean="0"/>
              <a:t>Las personas no son pasivas o contrarias a las necesidades de la Organización, se pueden volver así por experiencias pasadas.</a:t>
            </a:r>
          </a:p>
          <a:p>
            <a:r>
              <a:rPr lang="es-AR" dirty="0" smtClean="0"/>
              <a:t>La capacidad de sumir responsabilidades de orientar el comportamiento hacia los objetivos organizacionales son características que están presentes en todas las personas.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ESTILO DE ADMINISTRACIÓN DE LA TEORIA 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1600200"/>
            <a:ext cx="8786874" cy="504351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Descentralización y Delegación: en los niveles más bajos y asuman responsabilidades.</a:t>
            </a:r>
          </a:p>
          <a:p>
            <a:r>
              <a:rPr lang="es-AR" dirty="0" smtClean="0"/>
              <a:t>Ampliación del Puesto y mayor significado del Trabajo: provoca en las personas motivación.</a:t>
            </a:r>
          </a:p>
          <a:p>
            <a:r>
              <a:rPr lang="es-AR" dirty="0" smtClean="0"/>
              <a:t>Participación en la Toma de Decisiones: se tiene en cuenta las opiniones personales. Esto brinda oportunidades en la satisfacción de necesidades.</a:t>
            </a:r>
          </a:p>
          <a:p>
            <a:r>
              <a:rPr lang="es-AR" dirty="0" smtClean="0"/>
              <a:t>Autoevaluación de Desempeño: el superior jerárquico tiene gran importancia en este proceso, ya que funciona como orientador.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TEORIA Z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285860"/>
            <a:ext cx="8472518" cy="5357850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En las empresas japonesas el proceso de toma de decisiones es participativo y consensual (se consulta a todo el equipo para llegar a un consenso).</a:t>
            </a:r>
          </a:p>
          <a:p>
            <a:r>
              <a:rPr lang="es-AR" dirty="0" smtClean="0"/>
              <a:t>La mayor productividad proviene de una visión cooperativa asociada a la confianza.</a:t>
            </a:r>
          </a:p>
          <a:p>
            <a:r>
              <a:rPr lang="es-AR" dirty="0" smtClean="0"/>
              <a:t>La Teoría Z realza el sentido de la responsabilidad como base para la cultura organizacional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SISTEMA ADMINISTRATIVO DE LAS ORGANIZACIONES.1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600200"/>
            <a:ext cx="8643998" cy="49720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AR" b="1" dirty="0" smtClean="0"/>
              <a:t>1.Sistema Autoritario-Coercitivo</a:t>
            </a:r>
            <a:r>
              <a:rPr lang="es-AR" dirty="0" smtClean="0"/>
              <a:t>: las decisiones son centralizadas, los niveles más bajos ignoran las decisiones.</a:t>
            </a:r>
          </a:p>
          <a:p>
            <a:r>
              <a:rPr lang="es-AR" dirty="0" smtClean="0"/>
              <a:t>Sistema de Comunicaciones: solo se dan en forma vertical.</a:t>
            </a:r>
          </a:p>
          <a:p>
            <a:r>
              <a:rPr lang="es-AR" dirty="0" smtClean="0"/>
              <a:t>Relación Interpersonal: la comunicación informal entre las personas, la Organización la considera perjudicial para sus intereses.</a:t>
            </a:r>
          </a:p>
          <a:p>
            <a:r>
              <a:rPr lang="es-AR" dirty="0" smtClean="0"/>
              <a:t>Sistema de Recompensas y Sanciones: se centra en las medidas disciplinarias. Lo que genera temor y desconfianza.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SISTEMA 2 AUTORITARIO-BENEVOLENTE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8929718" cy="504351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Proceso de Toma de Decisiones: centralizado en la cúpula de la Organización, reducida delegación, sujeta a aprobación</a:t>
            </a:r>
          </a:p>
          <a:p>
            <a:r>
              <a:rPr lang="es-AR" dirty="0" smtClean="0"/>
              <a:t>Sistema de Comunicaciones: relativamente precario.</a:t>
            </a:r>
          </a:p>
          <a:p>
            <a:r>
              <a:rPr lang="es-AR" dirty="0" smtClean="0"/>
              <a:t>Relación Interpersonal: la interacción entre las personas es aún reducida. </a:t>
            </a:r>
            <a:endParaRPr lang="es-AR" dirty="0"/>
          </a:p>
          <a:p>
            <a:r>
              <a:rPr lang="es-AR" dirty="0" smtClean="0"/>
              <a:t>Sistema de Recompensas y Sanciones: centrado en medidas disciplinarias, las recompensas son solo salariales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EL SISTEMA DE ADMINISTRACION DE RECURSOS HUMANOS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5043510"/>
          </a:xfrm>
        </p:spPr>
        <p:txBody>
          <a:bodyPr>
            <a:normAutofit fontScale="700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La Administración es la manera de hacer que las cosas se hagan de la mejor forma posible, mediante los recursos que dispone, para alcanzar los objetivos propuestos.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La Administración incluye la coordinación de recursos humanos y materiales.</a:t>
            </a:r>
          </a:p>
          <a:p>
            <a:endParaRPr lang="es-AR" dirty="0" smtClean="0"/>
          </a:p>
          <a:p>
            <a:r>
              <a:rPr lang="es-AR" dirty="0" smtClean="0"/>
              <a:t>En este concepto están configurados  cuatro 4 elementos básicos:</a:t>
            </a:r>
          </a:p>
          <a:p>
            <a:pPr>
              <a:buNone/>
            </a:pPr>
            <a:r>
              <a:rPr lang="es-AR" dirty="0" smtClean="0"/>
              <a:t>1. Alcance de los objetivos</a:t>
            </a:r>
          </a:p>
          <a:p>
            <a:pPr>
              <a:buNone/>
            </a:pPr>
            <a:r>
              <a:rPr lang="es-AR" dirty="0" smtClean="0"/>
              <a:t>2. Por medio de personas</a:t>
            </a:r>
          </a:p>
          <a:p>
            <a:pPr>
              <a:buNone/>
            </a:pPr>
            <a:r>
              <a:rPr lang="es-AR" dirty="0" smtClean="0"/>
              <a:t>3. A través de técnicas</a:t>
            </a:r>
          </a:p>
          <a:p>
            <a:pPr>
              <a:buNone/>
            </a:pPr>
            <a:r>
              <a:rPr lang="es-AR" dirty="0" smtClean="0"/>
              <a:t>4. En  una organización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 3: CONSULTIVO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Proceso de toma de Decisiones: las decisiones son sometidas a la decisión del nivel directivo.</a:t>
            </a:r>
          </a:p>
          <a:p>
            <a:r>
              <a:rPr lang="es-AR" dirty="0" smtClean="0"/>
              <a:t>Sistema de Comunicaciones: la Organización desarrolla sistemas de comunicación para facilitar la información.</a:t>
            </a:r>
          </a:p>
          <a:p>
            <a:r>
              <a:rPr lang="es-AR" dirty="0" smtClean="0"/>
              <a:t>Relación Interpersonal: El trabajo permite la formación de equipos.</a:t>
            </a:r>
          </a:p>
          <a:p>
            <a:r>
              <a:rPr lang="es-AR" dirty="0" smtClean="0"/>
              <a:t>Sistema de Recompensas y Sanciones: se enfoca en recompensas salariales y de promoción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 4. PARTICIPATIVO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5286412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Proceso de Toma de Decisiones: Las decisiones y acciones se dejan a cargo de diversos niveles jerárquicos. </a:t>
            </a:r>
          </a:p>
          <a:p>
            <a:r>
              <a:rPr lang="es-AR" dirty="0" smtClean="0"/>
              <a:t>Sistema de Comunicaciones: la Organización hace una gran inversión en sistemas de información, indispensables para lograr sus objetivos.</a:t>
            </a:r>
          </a:p>
          <a:p>
            <a:r>
              <a:rPr lang="es-AR" dirty="0" smtClean="0"/>
              <a:t>Relación Interpersonal: se estimula la participación y el compromiso grupal.</a:t>
            </a:r>
          </a:p>
          <a:p>
            <a:r>
              <a:rPr lang="es-AR" dirty="0" smtClean="0"/>
              <a:t>Sistema de Recompensas y Sanciones: mucha importancia al reconocimiento del trabajo de la persona.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14290"/>
            <a:ext cx="8858280" cy="1643074"/>
          </a:xfrm>
        </p:spPr>
        <p:txBody>
          <a:bodyPr>
            <a:normAutofit/>
          </a:bodyPr>
          <a:lstStyle/>
          <a:p>
            <a:r>
              <a:rPr lang="es-AR" dirty="0" smtClean="0"/>
              <a:t>LOS CUATRO SISTEMAS Y SU RELACION CON LAS TEORIAS X e 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643998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LOS RECURSOS ORGANIZACIONALES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1600200"/>
            <a:ext cx="8543956" cy="5043510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La Organización constituye el punto de convergencia de varios factores de producción, recursos productivos que deben ser utilizado en forma eficaz y eficiente.</a:t>
            </a:r>
          </a:p>
          <a:p>
            <a:r>
              <a:rPr lang="es-AR" dirty="0" smtClean="0"/>
              <a:t>Los recursos también pueden verse como insumos para obtener un producto/servicio final colocado en el  mercado por la Organización.</a:t>
            </a:r>
          </a:p>
          <a:p>
            <a:r>
              <a:rPr lang="es-AR" dirty="0" smtClean="0"/>
              <a:t>Los productos/servicios son generados mediante capital, materiales, tecnologías, personas y conocimiento.</a:t>
            </a:r>
          </a:p>
          <a:p>
            <a:r>
              <a:rPr lang="es-AR" dirty="0" smtClean="0"/>
              <a:t>Solo las personas y el conocimiento, que hay en las personas, crean una ventaja competitiva duradera.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CLASIFICACION DE LOS RECURSOS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490063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endParaRPr lang="es-AR" b="1" dirty="0" smtClean="0"/>
          </a:p>
          <a:p>
            <a:pPr marL="514350" indent="-514350">
              <a:buAutoNum type="arabicPeriod"/>
            </a:pPr>
            <a:r>
              <a:rPr lang="es-AR" b="1" dirty="0" smtClean="0"/>
              <a:t>Recursos físicos y materiales: </a:t>
            </a:r>
            <a:r>
              <a:rPr lang="es-AR" dirty="0" smtClean="0"/>
              <a:t>están constituidos por el mismo espacio físico, edificios, terrenos, tecnología, procesos de trabajo. </a:t>
            </a:r>
          </a:p>
          <a:p>
            <a:pPr marL="514350" indent="-514350">
              <a:buNone/>
            </a:pPr>
            <a:endParaRPr lang="es-AR" dirty="0" smtClean="0"/>
          </a:p>
          <a:p>
            <a:pPr marL="514350" indent="-514350">
              <a:buNone/>
            </a:pPr>
            <a:r>
              <a:rPr lang="es-AR" b="1" dirty="0" smtClean="0"/>
              <a:t>2.  Recursos financieros:</a:t>
            </a:r>
            <a:r>
              <a:rPr lang="es-AR" dirty="0" smtClean="0"/>
              <a:t> estos recursos definen la eficacia de la organización, hasta cierto punto, ya que le proporciona la capacidad necesaria para adquirir la cantidad adecuada, los recursos para su operación.</a:t>
            </a:r>
          </a:p>
          <a:p>
            <a:pPr marL="514350" indent="-514350">
              <a:buAutoNum type="arabicPeriod"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5728"/>
            <a:ext cx="8472518" cy="6429420"/>
          </a:xfrm>
        </p:spPr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3. </a:t>
            </a:r>
            <a:r>
              <a:rPr lang="es-AR" b="1" dirty="0" smtClean="0"/>
              <a:t>Recursos Humanos</a:t>
            </a:r>
            <a:r>
              <a:rPr lang="es-AR" dirty="0" smtClean="0"/>
              <a:t>: las personas se distribuyen en niveles distintos:</a:t>
            </a:r>
          </a:p>
          <a:p>
            <a:pPr>
              <a:buNone/>
            </a:pPr>
            <a:r>
              <a:rPr lang="es-AR" dirty="0" smtClean="0"/>
              <a:t> A) en el nivel institucional: rector-decano.</a:t>
            </a:r>
          </a:p>
          <a:p>
            <a:pPr>
              <a:buNone/>
            </a:pPr>
            <a:r>
              <a:rPr lang="es-AR" dirty="0" smtClean="0"/>
              <a:t> B)en el nivel intermedio: directores</a:t>
            </a:r>
          </a:p>
          <a:p>
            <a:pPr>
              <a:buNone/>
            </a:pPr>
            <a:r>
              <a:rPr lang="es-AR" dirty="0" smtClean="0"/>
              <a:t> C) en el nivel operacional: técnicos, empleados, auxiliares, etc.</a:t>
            </a:r>
          </a:p>
          <a:p>
            <a:r>
              <a:rPr lang="es-AR" dirty="0" smtClean="0"/>
              <a:t>Las personas aportan a la organización: sus habilidades, conocimientos, actitudes, ya sean directores o empleados, técnicos.</a:t>
            </a:r>
          </a:p>
          <a:p>
            <a:r>
              <a:rPr lang="es-AR" dirty="0" smtClean="0"/>
              <a:t>Las personas constituyen un recurso muy diversificados al hacer muy distintas entre sí y desempeñar distintos roles en sus puestos, dentro de la jerarquía de autoridad  y responsabilidad que existe en la organización.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20000"/>
          </a:bodyPr>
          <a:lstStyle/>
          <a:p>
            <a:endParaRPr lang="es-AR" b="1" dirty="0" smtClean="0"/>
          </a:p>
          <a:p>
            <a:r>
              <a:rPr lang="es-AR" b="1" dirty="0" smtClean="0"/>
              <a:t>Recursos mercadológicos: </a:t>
            </a:r>
            <a:r>
              <a:rPr lang="es-AR" dirty="0" smtClean="0"/>
              <a:t>o comerciales: Están constituidos por medios por los cuales la organización entra en contacto con la comunidad, o sus usuarios, clientes, profesores, investigadores.</a:t>
            </a:r>
          </a:p>
          <a:p>
            <a:pPr>
              <a:buNone/>
            </a:pPr>
            <a:endParaRPr lang="es-AR" dirty="0" smtClean="0"/>
          </a:p>
          <a:p>
            <a:r>
              <a:rPr lang="es-AR" b="1" dirty="0" smtClean="0"/>
              <a:t>Recursos administrativos</a:t>
            </a:r>
            <a:r>
              <a:rPr lang="es-AR" dirty="0" smtClean="0"/>
              <a:t>: constituido por las funciones del proceso administrativo y todos sus medios.</a:t>
            </a:r>
          </a:p>
          <a:p>
            <a:r>
              <a:rPr lang="es-AR" dirty="0" smtClean="0"/>
              <a:t>Comprende el proceso de toma de decisiones, y distribución de la información necesaria, mas allá de los esquemas de coordinación e integración utilizados por la organización.  </a:t>
            </a:r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144000" cy="65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5860"/>
          </a:xfrm>
        </p:spPr>
        <p:txBody>
          <a:bodyPr>
            <a:noAutofit/>
          </a:bodyPr>
          <a:lstStyle/>
          <a:p>
            <a:r>
              <a:rPr lang="es-AR" sz="2800" b="1" dirty="0" smtClean="0"/>
              <a:t>Recursos Humanos y Especialidades Administrativas: </a:t>
            </a:r>
            <a:r>
              <a:rPr lang="es-AR" sz="2800" dirty="0" smtClean="0"/>
              <a:t>La administración necesita diversas especialidades : cada uno de los recurso exige una especialización</a:t>
            </a:r>
            <a:endParaRPr lang="es-AR" sz="2800" dirty="0"/>
          </a:p>
        </p:txBody>
      </p:sp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285860"/>
            <a:ext cx="8929717" cy="557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¿QUIEN ES EL RESPONSABLE?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Administrar personas es una tarea común a todas las áreas y niveles de la Organización.</a:t>
            </a:r>
          </a:p>
          <a:p>
            <a:r>
              <a:rPr lang="es-AR" dirty="0" smtClean="0"/>
              <a:t>Administrar personas es una responsabilidad en cada una de las áreas, departamentos y niveles de la Organización.</a:t>
            </a:r>
          </a:p>
          <a:p>
            <a:r>
              <a:rPr lang="es-AR" dirty="0" smtClean="0"/>
              <a:t>Cada uno de los directores o jefes de departamentos, además de sus responsabilidades especificas, administran personas que le están subordinadas directa o indirectamente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1237</Words>
  <Application>Microsoft Office PowerPoint</Application>
  <PresentationFormat>Presentación en pantalla (4:3)</PresentationFormat>
  <Paragraphs>95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Diapositiva 1</vt:lpstr>
      <vt:lpstr>EL SISTEMA DE ADMINISTRACION DE RECURSOS HUMANOS</vt:lpstr>
      <vt:lpstr>LOS RECURSOS ORGANIZACIONALES</vt:lpstr>
      <vt:lpstr>CLASIFICACION DE LOS RECURSOS</vt:lpstr>
      <vt:lpstr>Diapositiva 5</vt:lpstr>
      <vt:lpstr>Diapositiva 6</vt:lpstr>
      <vt:lpstr>Diapositiva 7</vt:lpstr>
      <vt:lpstr>Recursos Humanos y Especialidades Administrativas: La administración necesita diversas especialidades : cada uno de los recurso exige una especialización</vt:lpstr>
      <vt:lpstr>¿QUIEN ES EL RESPONSABLE?</vt:lpstr>
      <vt:lpstr>Especialidades de la Administración y recursos involucrados.</vt:lpstr>
      <vt:lpstr>ESTILOS DE ADMINISTRACION DE RECURSOS HUMANOS. </vt:lpstr>
      <vt:lpstr>TEORIA X</vt:lpstr>
      <vt:lpstr>TEORIA Y</vt:lpstr>
      <vt:lpstr>Diapositiva 14</vt:lpstr>
      <vt:lpstr>RESPONSABILIDAD DE LA ADMINISTRACIÓN</vt:lpstr>
      <vt:lpstr>ESTILO DE ADMINISTRACIÓN DE LA TEORIA Y</vt:lpstr>
      <vt:lpstr>TEORIA Z</vt:lpstr>
      <vt:lpstr>SISTEMA ADMINISTRATIVO DE LAS ORGANIZACIONES.1</vt:lpstr>
      <vt:lpstr>SISTEMA 2 AUTORITARIO-BENEVOLENTE</vt:lpstr>
      <vt:lpstr>SISTEMA 3: CONSULTIVO</vt:lpstr>
      <vt:lpstr>SISTEMA 4. PARTICIPATIVO</vt:lpstr>
      <vt:lpstr>LOS CUATRO SISTEMAS Y SU RELACION CON LAS TEORIAS X e 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SISTEMA DE ADMINISTRACION DE RECURSOS HUMANOS</dc:title>
  <dc:creator>jazmin</dc:creator>
  <cp:lastModifiedBy>jazmin</cp:lastModifiedBy>
  <cp:revision>4</cp:revision>
  <dcterms:created xsi:type="dcterms:W3CDTF">2021-04-06T14:56:19Z</dcterms:created>
  <dcterms:modified xsi:type="dcterms:W3CDTF">2021-04-07T17:29:31Z</dcterms:modified>
</cp:coreProperties>
</file>