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321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4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6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9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4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0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8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4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5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7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8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A43A71-B65C-4EC1-9699-D6018D029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9510" y="978619"/>
            <a:ext cx="599124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PAC – Banco Solidario</a:t>
            </a:r>
          </a:p>
        </p:txBody>
      </p:sp>
      <p:pic>
        <p:nvPicPr>
          <p:cNvPr id="4" name="Picture 4" descr="IPBeja - Escola Superior de Tecnologia e Gestão">
            <a:extLst>
              <a:ext uri="{FF2B5EF4-FFF2-40B4-BE49-F238E27FC236}">
                <a16:creationId xmlns:a16="http://schemas.microsoft.com/office/drawing/2014/main" id="{9542171C-B895-4706-9E59-38CA7A5DBA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9" r="626" b="2"/>
          <a:stretch/>
        </p:blipFill>
        <p:spPr bwMode="auto">
          <a:xfrm>
            <a:off x="414528" y="1906873"/>
            <a:ext cx="4033647" cy="294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1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092F22-D308-4147-B7B7-07B141FB5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6861" y="2252870"/>
            <a:ext cx="5993892" cy="356025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CTeSP  de </a:t>
            </a:r>
            <a:r>
              <a:rPr lang="en-US" sz="1800" dirty="0" err="1"/>
              <a:t>Curso</a:t>
            </a:r>
            <a:r>
              <a:rPr lang="en-US" sz="1800" dirty="0"/>
              <a:t> de </a:t>
            </a:r>
            <a:r>
              <a:rPr lang="en-US" sz="1800" dirty="0" err="1"/>
              <a:t>Tecnologias</a:t>
            </a:r>
            <a:r>
              <a:rPr lang="en-US" sz="1800" dirty="0"/>
              <a:t> Web e </a:t>
            </a:r>
            <a:r>
              <a:rPr lang="en-US" sz="1800" dirty="0" err="1"/>
              <a:t>Dispositivos</a:t>
            </a:r>
            <a:r>
              <a:rPr lang="en-US" sz="1800" dirty="0"/>
              <a:t> </a:t>
            </a:r>
            <a:r>
              <a:rPr lang="en-US" sz="1800" dirty="0" err="1"/>
              <a:t>Móveis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Jorick Meijde, 21138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Ricardo Coelho, 21140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Programação</a:t>
            </a:r>
            <a:r>
              <a:rPr lang="en-US" sz="1800" dirty="0"/>
              <a:t> de </a:t>
            </a:r>
            <a:r>
              <a:rPr lang="en-US" sz="1800" dirty="0" err="1"/>
              <a:t>Aplicação</a:t>
            </a:r>
            <a:r>
              <a:rPr lang="en-US" sz="1800" dirty="0"/>
              <a:t> do Lado do </a:t>
            </a:r>
            <a:r>
              <a:rPr lang="en-US" sz="1800" dirty="0" err="1"/>
              <a:t>Cliente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0424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22B62B-AA7D-439D-95B9-ED4435F3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10" y="978619"/>
            <a:ext cx="5991244" cy="1106424"/>
          </a:xfrm>
        </p:spPr>
        <p:txBody>
          <a:bodyPr>
            <a:normAutofit/>
          </a:bodyPr>
          <a:lstStyle/>
          <a:p>
            <a:r>
              <a:rPr lang="pt-PT" sz="3200"/>
              <a:t>Tema</a:t>
            </a:r>
          </a:p>
        </p:txBody>
      </p:sp>
      <p:pic>
        <p:nvPicPr>
          <p:cNvPr id="7" name="Graphic 6" descr="Tribunal">
            <a:extLst>
              <a:ext uri="{FF2B5EF4-FFF2-40B4-BE49-F238E27FC236}">
                <a16:creationId xmlns:a16="http://schemas.microsoft.com/office/drawing/2014/main" id="{3D87D6F2-7E74-4A6D-8097-B94667B60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528" y="1361884"/>
            <a:ext cx="4033647" cy="403364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3B9919-F709-47CE-96DE-40F6344A2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560251"/>
          </a:xfrm>
        </p:spPr>
        <p:txBody>
          <a:bodyPr>
            <a:normAutofit/>
          </a:bodyPr>
          <a:lstStyle/>
          <a:p>
            <a:r>
              <a:rPr lang="pt-PT" sz="2800" dirty="0"/>
              <a:t>Banco Solidário;</a:t>
            </a:r>
          </a:p>
          <a:p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107836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71CD2-22AF-49BD-BCD4-2D6F8EB4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/>
              <a:t>Analíse</a:t>
            </a:r>
            <a:r>
              <a:rPr lang="pt-PT" dirty="0"/>
              <a:t> de Problemas/Requisitos Mínimo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A123A1-3697-41BB-9DE6-144221437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dirty="0"/>
              <a:t>Objetivo;</a:t>
            </a:r>
          </a:p>
          <a:p>
            <a:r>
              <a:rPr lang="pt-PT" dirty="0"/>
              <a:t>Logins;</a:t>
            </a:r>
          </a:p>
          <a:p>
            <a:r>
              <a:rPr lang="pt-PT" dirty="0"/>
              <a:t>Criar uma "homepage“;</a:t>
            </a:r>
          </a:p>
          <a:p>
            <a:r>
              <a:rPr lang="pt-PT" dirty="0"/>
              <a:t>Ver as Famílias existentes (Página com os detalhes do mesmo);</a:t>
            </a:r>
          </a:p>
          <a:p>
            <a:r>
              <a:rPr lang="pt-PT" dirty="0"/>
              <a:t>Pesquisar pelo nome de Família;</a:t>
            </a:r>
          </a:p>
          <a:p>
            <a:r>
              <a:rPr lang="pt-PT" dirty="0"/>
              <a:t>Página com detalhes da Família;</a:t>
            </a:r>
          </a:p>
          <a:p>
            <a:r>
              <a:rPr lang="pt-PT" dirty="0"/>
              <a:t>Ver as empresas;</a:t>
            </a:r>
          </a:p>
          <a:p>
            <a:r>
              <a:rPr lang="pt-PT" dirty="0"/>
              <a:t>Propor novas empresas;</a:t>
            </a:r>
          </a:p>
          <a:p>
            <a:r>
              <a:rPr lang="pt-PT" dirty="0"/>
              <a:t>Ver as doações já efetuadas;</a:t>
            </a:r>
          </a:p>
          <a:p>
            <a:r>
              <a:rPr lang="pt-PT" dirty="0"/>
              <a:t>Pedido de doação por parte do utilizador;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630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C8A25-A700-4861-8EFE-ED5A1964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 Avançado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DAE88E-844E-4377-AA38-B098743D8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Aceitar um pedido sendo monitor.</a:t>
            </a:r>
          </a:p>
          <a:p>
            <a:r>
              <a:rPr lang="pt-PT" dirty="0"/>
              <a:t>Editar as Famílias</a:t>
            </a:r>
          </a:p>
          <a:p>
            <a:r>
              <a:rPr lang="pt-PT" dirty="0"/>
              <a:t>Editar as Empresas</a:t>
            </a:r>
          </a:p>
          <a:p>
            <a:r>
              <a:rPr lang="pt-PT" dirty="0"/>
              <a:t>Editar as Doações por pedido;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1070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C46BC-311C-4EE4-9F0D-F6635D8F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Etapas de Desenvolvimento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AC9344-7E6A-4015-BCCF-2242434DF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Estudo das Funcionalidades;</a:t>
            </a:r>
          </a:p>
          <a:p>
            <a:r>
              <a:rPr lang="pt-PT" dirty="0"/>
              <a:t>Como responder aos mesmos;</a:t>
            </a:r>
          </a:p>
          <a:p>
            <a:r>
              <a:rPr lang="pt-PT" dirty="0"/>
              <a:t>Protótipos;</a:t>
            </a:r>
          </a:p>
          <a:p>
            <a:r>
              <a:rPr lang="pt-PT" dirty="0"/>
              <a:t>Design no Android </a:t>
            </a:r>
            <a:r>
              <a:rPr lang="pt-PT" dirty="0" err="1"/>
              <a:t>Studio</a:t>
            </a:r>
            <a:r>
              <a:rPr lang="pt-PT" dirty="0"/>
              <a:t>;</a:t>
            </a:r>
          </a:p>
          <a:p>
            <a:r>
              <a:rPr lang="pt-PT" dirty="0"/>
              <a:t>Elaboração do Projeto;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3278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0900E-0013-4A28-AC43-4472A474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1D50B5-A1D1-4DBA-A314-8849ED6A0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Estado</a:t>
            </a:r>
          </a:p>
          <a:p>
            <a:r>
              <a:rPr lang="pt-PT" dirty="0"/>
              <a:t>Implementações Futuras</a:t>
            </a:r>
          </a:p>
        </p:txBody>
      </p:sp>
    </p:spTree>
    <p:extLst>
      <p:ext uri="{BB962C8B-B14F-4D97-AF65-F5344CB8AC3E}">
        <p14:creationId xmlns:p14="http://schemas.microsoft.com/office/powerpoint/2010/main" val="344277312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140</Words>
  <Application>Microsoft Office PowerPoint</Application>
  <PresentationFormat>Ecrã Panorâmico</PresentationFormat>
  <Paragraphs>32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Neue Haas Grotesk Text Pro</vt:lpstr>
      <vt:lpstr>AccentBoxVTI</vt:lpstr>
      <vt:lpstr>PAC – Banco Solidario</vt:lpstr>
      <vt:lpstr>Tema</vt:lpstr>
      <vt:lpstr>Analíse de Problemas/Requisitos Mínimo</vt:lpstr>
      <vt:lpstr>Requisito Avançado</vt:lpstr>
      <vt:lpstr>Etapas de Desenvolvimento</vt:lpstr>
      <vt:lpstr>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 – Banco Solidario</dc:title>
  <dc:creator>Jorick Van Der Meijde</dc:creator>
  <cp:lastModifiedBy>Ricardo Emanuel Neto Coelho</cp:lastModifiedBy>
  <cp:revision>4</cp:revision>
  <dcterms:created xsi:type="dcterms:W3CDTF">2021-06-16T19:29:27Z</dcterms:created>
  <dcterms:modified xsi:type="dcterms:W3CDTF">2021-06-18T02:16:11Z</dcterms:modified>
</cp:coreProperties>
</file>