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43A71-B65C-4EC1-9699-D6018D02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PAC – Banco Solidario</a:t>
            </a:r>
          </a:p>
        </p:txBody>
      </p:sp>
      <p:pic>
        <p:nvPicPr>
          <p:cNvPr id="4" name="Picture 4" descr="IPBeja - Escola Superior de Tecnologia e Gestão">
            <a:extLst>
              <a:ext uri="{FF2B5EF4-FFF2-40B4-BE49-F238E27FC236}">
                <a16:creationId xmlns:a16="http://schemas.microsoft.com/office/drawing/2014/main" id="{9542171C-B895-4706-9E59-38CA7A5DB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r="626" b="2"/>
          <a:stretch/>
        </p:blipFill>
        <p:spPr bwMode="auto">
          <a:xfrm>
            <a:off x="414528" y="1906873"/>
            <a:ext cx="4033647" cy="29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92F22-D308-4147-B7B7-07B141FB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CTeSP  de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Tecnologias</a:t>
            </a:r>
            <a:r>
              <a:rPr lang="en-US" sz="1800" dirty="0"/>
              <a:t> Web e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Móveis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Jorick Meijde, 21138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Ricardo Coelho, 21140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Programação</a:t>
            </a:r>
            <a:r>
              <a:rPr lang="en-US" sz="1800" dirty="0"/>
              <a:t> de </a:t>
            </a:r>
            <a:r>
              <a:rPr lang="en-US" sz="1800" dirty="0" err="1"/>
              <a:t>Aplicação</a:t>
            </a:r>
            <a:r>
              <a:rPr lang="en-US" sz="1800" dirty="0"/>
              <a:t> do Lado do </a:t>
            </a:r>
            <a:r>
              <a:rPr lang="en-US" sz="1800" dirty="0" err="1"/>
              <a:t>Cliente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424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2B62B-AA7D-439D-95B9-ED4435F3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/>
              <a:t>Tema</a:t>
            </a:r>
          </a:p>
        </p:txBody>
      </p:sp>
      <p:pic>
        <p:nvPicPr>
          <p:cNvPr id="7" name="Graphic 6" descr="Tribunal">
            <a:extLst>
              <a:ext uri="{FF2B5EF4-FFF2-40B4-BE49-F238E27FC236}">
                <a16:creationId xmlns:a16="http://schemas.microsoft.com/office/drawing/2014/main" id="{3D87D6F2-7E74-4A6D-8097-B94667B6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B9919-F709-47CE-96DE-40F6344A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pt-PT" sz="2800" dirty="0"/>
              <a:t>Banco Solidário;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7836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71CD2-22AF-49BD-BCD4-2D6F8EB4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Analíse</a:t>
            </a:r>
            <a:r>
              <a:rPr lang="pt-PT" dirty="0"/>
              <a:t> de Problemas/Requisitos Mínimo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123A1-3697-41BB-9DE6-1442214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Objetivo;</a:t>
            </a:r>
          </a:p>
          <a:p>
            <a:r>
              <a:rPr lang="pt-PT" dirty="0"/>
              <a:t>Logins;</a:t>
            </a:r>
          </a:p>
          <a:p>
            <a:r>
              <a:rPr lang="pt-PT" dirty="0"/>
              <a:t>Criar um "</a:t>
            </a:r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"</a:t>
            </a:r>
          </a:p>
          <a:p>
            <a:r>
              <a:rPr lang="pt-PT" dirty="0"/>
              <a:t>Ver as Famílias existentes (Página com os detalhes do mesmo);</a:t>
            </a:r>
          </a:p>
          <a:p>
            <a:r>
              <a:rPr lang="pt-PT" dirty="0"/>
              <a:t>Pesquisar pelo nome de Família;</a:t>
            </a:r>
          </a:p>
          <a:p>
            <a:r>
              <a:rPr lang="pt-PT" dirty="0"/>
              <a:t>Página com detalhes da Família;</a:t>
            </a:r>
          </a:p>
          <a:p>
            <a:r>
              <a:rPr lang="pt-PT" dirty="0"/>
              <a:t>Ver as empresas;</a:t>
            </a:r>
          </a:p>
          <a:p>
            <a:r>
              <a:rPr lang="pt-PT" dirty="0"/>
              <a:t>Propor novas empresas;</a:t>
            </a:r>
          </a:p>
          <a:p>
            <a:r>
              <a:rPr lang="pt-PT" dirty="0"/>
              <a:t>Ver as doações já efetuadas;</a:t>
            </a:r>
          </a:p>
          <a:p>
            <a:r>
              <a:rPr lang="pt-PT" dirty="0"/>
              <a:t>Pedido de doação por parte do </a:t>
            </a:r>
            <a:r>
              <a:rPr lang="pt-PT" dirty="0" err="1"/>
              <a:t>user</a:t>
            </a:r>
            <a:r>
              <a:rPr lang="pt-PT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630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C8A25-A700-4861-8EFE-ED5A196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 Avançado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DAE88E-844E-4377-AA38-B098743D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Aceitar um pedido sendo </a:t>
            </a:r>
            <a:r>
              <a:rPr lang="pt-PT" dirty="0" err="1"/>
              <a:t>monito</a:t>
            </a:r>
            <a:r>
              <a:rPr lang="pt-PT" dirty="0"/>
              <a:t>.</a:t>
            </a:r>
          </a:p>
          <a:p>
            <a:r>
              <a:rPr lang="pt-PT" dirty="0"/>
              <a:t>Editar as famílias</a:t>
            </a:r>
          </a:p>
          <a:p>
            <a:r>
              <a:rPr lang="pt-PT" dirty="0"/>
              <a:t>Editar as Empresas</a:t>
            </a:r>
          </a:p>
          <a:p>
            <a:r>
              <a:rPr lang="pt-PT" dirty="0"/>
              <a:t>Editar as doações por pedido;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07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46BC-311C-4EE4-9F0D-F6635D8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Etapas de Desenvolvimento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AC9344-7E6A-4015-BCCF-2242434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Estudo das Funcionalidades;</a:t>
            </a:r>
          </a:p>
          <a:p>
            <a:r>
              <a:rPr lang="pt-PT" dirty="0"/>
              <a:t>Como responder aos mesmos;</a:t>
            </a:r>
          </a:p>
          <a:p>
            <a:r>
              <a:rPr lang="pt-PT" dirty="0"/>
              <a:t>Protótipos;</a:t>
            </a:r>
          </a:p>
          <a:p>
            <a:r>
              <a:rPr lang="pt-PT" dirty="0"/>
              <a:t>Design no Android </a:t>
            </a:r>
            <a:r>
              <a:rPr lang="pt-PT" dirty="0" err="1"/>
              <a:t>Studio</a:t>
            </a:r>
            <a:r>
              <a:rPr lang="pt-PT" dirty="0"/>
              <a:t>;</a:t>
            </a:r>
          </a:p>
          <a:p>
            <a:r>
              <a:rPr lang="pt-PT" dirty="0"/>
              <a:t>Elaboração do Projeto;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7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900E-0013-4A28-AC43-4472A47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D50B5-A1D1-4DBA-A314-8849ED6A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Estado</a:t>
            </a:r>
          </a:p>
          <a:p>
            <a:r>
              <a:rPr lang="pt-PT" dirty="0"/>
              <a:t>Implementações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4427731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Ecrã Panorâmico</PresentationFormat>
  <Paragraphs>32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PAC – Banco Solidario</vt:lpstr>
      <vt:lpstr>Tema</vt:lpstr>
      <vt:lpstr>Analíse de Problemas/Requisitos Mínimo</vt:lpstr>
      <vt:lpstr>Requisito Avançado</vt:lpstr>
      <vt:lpstr>Etapas de Desenvolvimento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– Banco Solidario</dc:title>
  <dc:creator>Jorick Van Der Meijde</dc:creator>
  <cp:lastModifiedBy>Jorick Van Der Meijde</cp:lastModifiedBy>
  <cp:revision>2</cp:revision>
  <dcterms:created xsi:type="dcterms:W3CDTF">2021-06-16T19:29:27Z</dcterms:created>
  <dcterms:modified xsi:type="dcterms:W3CDTF">2021-06-16T19:41:40Z</dcterms:modified>
</cp:coreProperties>
</file>