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A875-46E8-3C4F-C9C4-C87A04D8B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5527-B16A-1377-C506-B1B03B9AE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EAE3-CBAC-BAF0-A89F-0976286B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2526-1580-5567-05A1-4B885949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4ABE-D84F-65CE-EB84-9CE0B319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99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82D-1C5E-2DAE-4B5A-DA3F1106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01562-E777-1D88-A619-E12E82C5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F039-3BD6-F833-8538-B854EAA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B015-06CC-5ACE-0120-09BE5219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62B6-8EFC-942B-68E2-9CF1DA83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84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3A56F-2052-08CB-5929-9125E9970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B43B6-B172-1535-57D1-977511AD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BFD7E-8DE5-181A-9DAE-48B6C8E1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8BA6-FDE6-8F6E-37B3-EBB2A07F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490D-ECEB-232E-A88C-DD05787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059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86A8-5E3C-FE13-0441-59F7234D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995B-BBBF-1737-5022-E1AD5D10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288D-F2EC-5957-20E4-98E3CE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16F1F-4D00-6547-B012-80098273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4C31-1EE6-F80B-C123-B4F12795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64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D8DC-64F6-3F4D-D789-B62A4CBE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1F45-EF8A-4D87-9ACB-C103321A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7575-9B0C-C2A5-C953-F6111806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E710-F504-444D-1959-EAA7D2D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CDE-BD81-4224-EAA8-EA582F1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09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5519-D655-A091-8EC0-E3375763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2521-6271-6691-474C-EBE2B6FAC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F50D8-ADDE-F1D0-AC87-160BF9F7F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20091-9A57-225F-2802-E27265C5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4DD5-4519-9AE7-8ACE-D07818DD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7B48F-7B64-4C90-1B10-0D7705A6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6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F072-C132-E1C9-B913-1A3C1F6A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4F38-C266-FBFA-4210-F766DE97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EF2E8-F533-7085-C98D-7AAA601FC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0F053-9A3F-7F4C-B962-B5AEB97F4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AB3ED-1F4F-DE30-38C1-01498C3F7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8D1A8-CB74-80DC-1B40-78159F60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AF72F-D2D7-8777-9596-7697F00C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43DB3-0AC1-B3CA-FFA2-D6DF260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1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DE6D-EC6A-2235-18D4-5316BB3E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5EBDE-7ABF-E64D-59F4-2D71DDCD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AEBA-5F35-7FB2-1A76-ECA70B85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6D01-151C-77FA-2E00-E10A7B77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71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AF201-C62D-7F9C-1D27-9CA7953C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30E8-2AAF-AEC5-5B12-919D80BE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67B5-9180-7451-6A47-EF7A0D59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30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B448-C65D-DDBC-AECE-99BA3E4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C0BA-4887-4D8F-776E-6367C01F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DF40F-59A4-6256-7724-A7FEDF9C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2530-2F27-EE38-0193-B2E9010D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B4447-FE00-B020-AAF0-6989ADB1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9A57-6A1D-796D-EEF0-1F4D2D3D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449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9CD3-3637-7ADC-DB5B-E0210541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9D59B-F765-467B-25ED-9EE7D31C8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3175B-ED1F-23AD-BFCA-8588FF9B7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710D4-C0BF-7BED-FB8E-06D4CEF0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EA27-C89C-1424-BCC8-2B083E24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B979A-73BD-8A33-D9A8-6DB05FF8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291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96F5F-B331-4589-7523-2E691D49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D6D9-99CE-A0B7-2AED-AD141F68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61F5-1D8D-BF04-3181-187600F34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B922-122E-4AD1-B8C6-F6233067329E}" type="datetimeFigureOut">
              <a:rPr lang="en-DK" smtClean="0"/>
              <a:t>02/01/2023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A67F-169E-5015-B35C-EFCD88CFA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8177-C2B3-08D2-9B4F-153593FCA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C074-9ED0-47D5-8609-34CC121946A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771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F0F1-D69C-5CDC-73D5-F11891F5F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Central Power BI apps on Telemetry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16070-BB4D-FB96-3836-C1F0CC717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2023 updates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676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CEB2A-307D-3DC9-5A8F-72AC0A20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column </a:t>
            </a:r>
            <a:r>
              <a:rPr lang="en-US" sz="4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Explanation</a:t>
            </a: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on SQL statements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73893B-425D-F268-D020-E38A33EDA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47" y="1449020"/>
            <a:ext cx="9770905" cy="53007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450435-8904-277D-E9D5-3B83C14F0030}"/>
              </a:ext>
            </a:extLst>
          </p:cNvPr>
          <p:cNvSpPr/>
          <p:nvPr/>
        </p:nvSpPr>
        <p:spPr>
          <a:xfrm>
            <a:off x="1210547" y="2703955"/>
            <a:ext cx="1136282" cy="207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D50ED-3F01-9767-4303-21BB0FA9EA16}"/>
              </a:ext>
            </a:extLst>
          </p:cNvPr>
          <p:cNvSpPr/>
          <p:nvPr/>
        </p:nvSpPr>
        <p:spPr>
          <a:xfrm>
            <a:off x="1292307" y="4233842"/>
            <a:ext cx="1136282" cy="207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358AF-949A-81A3-B015-E2E0B2DB1EF5}"/>
              </a:ext>
            </a:extLst>
          </p:cNvPr>
          <p:cNvSpPr/>
          <p:nvPr/>
        </p:nvSpPr>
        <p:spPr>
          <a:xfrm>
            <a:off x="5102961" y="3582381"/>
            <a:ext cx="2526196" cy="1464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468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CEB2A-307D-3DC9-5A8F-72AC0A20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i="1" dirty="0"/>
              <a:t>Performance statistics</a:t>
            </a:r>
            <a:r>
              <a:rPr lang="en-US" sz="4200" dirty="0"/>
              <a:t> on reports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3893B-425D-F268-D020-E38A33EDA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2530" y="1449020"/>
            <a:ext cx="9266939" cy="53007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4B1376-9144-B0E3-F44E-922197752ED1}"/>
              </a:ext>
            </a:extLst>
          </p:cNvPr>
          <p:cNvSpPr/>
          <p:nvPr/>
        </p:nvSpPr>
        <p:spPr>
          <a:xfrm>
            <a:off x="1493108" y="2845236"/>
            <a:ext cx="1136282" cy="207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F05E5-C73F-5351-1DC0-1A7FD9603A18}"/>
              </a:ext>
            </a:extLst>
          </p:cNvPr>
          <p:cNvSpPr/>
          <p:nvPr/>
        </p:nvSpPr>
        <p:spPr>
          <a:xfrm>
            <a:off x="1493108" y="4099379"/>
            <a:ext cx="1136282" cy="207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D4A19B-D98B-A4BE-E64A-AC86ED018D50}"/>
              </a:ext>
            </a:extLst>
          </p:cNvPr>
          <p:cNvSpPr/>
          <p:nvPr/>
        </p:nvSpPr>
        <p:spPr>
          <a:xfrm>
            <a:off x="2803878" y="3469225"/>
            <a:ext cx="4236609" cy="1801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965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CEB2A-307D-3DC9-5A8F-72AC0A20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03" y="291090"/>
            <a:ext cx="11000596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/>
              <a:t>New report showing data for </a:t>
            </a:r>
            <a:r>
              <a:rPr lang="en-US" sz="4200" i="1" dirty="0"/>
              <a:t>Performance Toolkit</a:t>
            </a:r>
            <a:r>
              <a:rPr lang="en-US" sz="4200" dirty="0"/>
              <a:t> runs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3893B-425D-F268-D020-E38A33EDA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2530" y="1449020"/>
            <a:ext cx="9266939" cy="5300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0FED20-C80D-F17F-1752-E845CE2A03C9}"/>
              </a:ext>
            </a:extLst>
          </p:cNvPr>
          <p:cNvSpPr/>
          <p:nvPr/>
        </p:nvSpPr>
        <p:spPr>
          <a:xfrm>
            <a:off x="1504881" y="2821689"/>
            <a:ext cx="1136282" cy="207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8B5552-92BA-E5D4-83D0-106B05E433DC}"/>
              </a:ext>
            </a:extLst>
          </p:cNvPr>
          <p:cNvSpPr/>
          <p:nvPr/>
        </p:nvSpPr>
        <p:spPr>
          <a:xfrm>
            <a:off x="1504881" y="6314461"/>
            <a:ext cx="1136282" cy="207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08C16-4D2F-66C9-ACF9-3C7260E71202}"/>
              </a:ext>
            </a:extLst>
          </p:cNvPr>
          <p:cNvSpPr/>
          <p:nvPr/>
        </p:nvSpPr>
        <p:spPr>
          <a:xfrm>
            <a:off x="2760710" y="1915137"/>
            <a:ext cx="4381814" cy="386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8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BCF4-E74E-ECCE-153A-1F430707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apps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2766-FBCA-1568-CAD2-2CDF8334A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Environment usage</a:t>
            </a:r>
          </a:p>
          <a:p>
            <a:r>
              <a:rPr lang="en-US" dirty="0"/>
              <a:t>aka.ms/</a:t>
            </a:r>
            <a:r>
              <a:rPr lang="en-US" dirty="0" err="1"/>
              <a:t>bctelemetryreport</a:t>
            </a:r>
            <a:endParaRPr lang="en-DK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6D368A-BE12-BC3F-C212-1713259443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9" y="2505075"/>
            <a:ext cx="4818823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0F28D-0156-4090-2701-946AC0F9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 usage</a:t>
            </a:r>
          </a:p>
          <a:p>
            <a:r>
              <a:rPr lang="en-US" dirty="0"/>
              <a:t>aka.ms/</a:t>
            </a:r>
            <a:r>
              <a:rPr lang="en-US" dirty="0" err="1"/>
              <a:t>bctelemetry</a:t>
            </a:r>
            <a:r>
              <a:rPr lang="en-US" dirty="0"/>
              <a:t>-</a:t>
            </a:r>
            <a:r>
              <a:rPr lang="en-US" dirty="0" err="1"/>
              <a:t>isv</a:t>
            </a:r>
            <a:r>
              <a:rPr lang="en-US" dirty="0"/>
              <a:t>-app</a:t>
            </a:r>
            <a:endParaRPr lang="en-DK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AA3F77-2BD6-547F-42AD-8AD7D23415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05075"/>
            <a:ext cx="4159519" cy="3684588"/>
          </a:xfrm>
        </p:spPr>
      </p:pic>
    </p:spTree>
    <p:extLst>
      <p:ext uri="{BB962C8B-B14F-4D97-AF65-F5344CB8AC3E}">
        <p14:creationId xmlns:p14="http://schemas.microsoft.com/office/powerpoint/2010/main" val="91826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Business Central Power BI apps on Telemetry</vt:lpstr>
      <vt:lpstr>New column Explanation on SQL statements</vt:lpstr>
      <vt:lpstr>Performance statistics on reports</vt:lpstr>
      <vt:lpstr>New report showing data for Performance Toolkit runs</vt:lpstr>
      <vt:lpstr>Get the apps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Central Power BI apps on Telemetry</dc:title>
  <dc:creator>Kennie Pontoppidan</dc:creator>
  <cp:lastModifiedBy>Kennie Pontoppidan</cp:lastModifiedBy>
  <cp:revision>3</cp:revision>
  <dcterms:created xsi:type="dcterms:W3CDTF">2023-01-02T10:41:46Z</dcterms:created>
  <dcterms:modified xsi:type="dcterms:W3CDTF">2023-01-02T10:50:49Z</dcterms:modified>
</cp:coreProperties>
</file>