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8D5D-D315-54EF-DB5A-DC7506428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58D4A-F8C2-5A9F-4B35-0E0C14B5D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43CB-CB3D-2E39-C8DF-9F242745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7964-82B1-4808-8CF2-A74F6125253C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31EB-16F2-291A-144F-20197CC2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FB4A-E822-6728-2A00-E8B0A405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6A9-5142-40F8-B958-5CE42604D8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172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F012-4F73-3A43-CF96-ABFB7698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CF2F1-A97F-E3F9-6B46-B7B4F9B25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4FC1A-A6BB-C407-5F9B-4E211701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7964-82B1-4808-8CF2-A74F6125253C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4A97-C56A-9188-8A1D-72A2B4C0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35ED-72E0-3AF7-BC73-46ABEC69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6A9-5142-40F8-B958-5CE42604D8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0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F8A6C-099C-3BFF-6B74-D4D05F73B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A9E22-C058-44E9-925C-412571EE6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BA54-013B-3918-5F47-77900769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7964-82B1-4808-8CF2-A74F6125253C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4DCA-88E5-4878-02AA-E2378D6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7B49-203B-C6C8-D51A-7D77C831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6A9-5142-40F8-B958-5CE42604D8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3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12B8-7B9A-2EC9-B23D-6C40E53B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455C-C5E5-6764-7272-F7DB4BAA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D01E-EE25-45D4-B244-6BBBE054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7964-82B1-4808-8CF2-A74F6125253C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08412-9828-C07E-43A8-3458836D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E032-85FF-FA7E-796E-F0362A4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6A9-5142-40F8-B958-5CE42604D8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862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3536-A924-E563-2897-C781106E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63D43-5EB3-CD1C-F993-9DABB7FA6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6D4A-001C-1A33-A84F-EF2BEACA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7964-82B1-4808-8CF2-A74F6125253C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240A-95CF-ABF8-F9F4-0BBC2DA8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45CC9-5139-581C-F576-DA38614F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6A9-5142-40F8-B958-5CE42604D8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208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AE19-45FC-2A8D-D799-814D40CD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7013-2123-7535-4B63-EB953FA89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6A75F-69A8-57D8-AEF7-F075B5840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21BCB-DA99-0C16-989C-BF1FE8E8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7964-82B1-4808-8CF2-A74F6125253C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68EA4-E1FF-7AFE-D5A1-27B68E4D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FE47-9622-1B69-3FF8-601BA57A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6A9-5142-40F8-B958-5CE42604D8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09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DA07-1784-6B7E-5E86-B668785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4340-D33C-CA53-B8BF-1A40590C1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A3E52-CC08-7584-8E6A-928550FD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2F98F-202D-8004-DFFD-4C71E6628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C69CB-71F5-10C5-EE23-148B56FFB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75BD6-FF52-14A7-4319-CACA34A9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7964-82B1-4808-8CF2-A74F6125253C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44463-20EA-9E95-877A-33AF310E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5F92E-6C72-B20F-AD6B-285690F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6A9-5142-40F8-B958-5CE42604D8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267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6D46-EC81-30BC-20DE-4CE84E83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F639E-7E15-20AB-4549-BD385948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7964-82B1-4808-8CF2-A74F6125253C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81482-46EA-BDFD-40A9-25ADB5E9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FD4B-1E74-5A41-B57B-B3B6617A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6A9-5142-40F8-B958-5CE42604D8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3787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EE9B2-F314-E65D-1550-95B4BFCC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7964-82B1-4808-8CF2-A74F6125253C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A63FC-AF33-BBB7-74C1-00432B12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E438C-6CED-8068-AD77-DA5E8B5B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6A9-5142-40F8-B958-5CE42604D8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110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969F-E5C1-C96F-4F23-FE6296A6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C654-E325-8CC1-AE87-B8751921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39DB6-BB7D-AE44-1AAD-2417248BF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1EA2-72B4-C57D-F234-E31DC07B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7964-82B1-4808-8CF2-A74F6125253C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7FB6E-8A80-B0CF-A24C-BCDA4906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FA26-CC2D-B5AA-FE43-0D48A6A2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6A9-5142-40F8-B958-5CE42604D8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59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709B-594E-BDF3-3DE4-D14E1459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ECF08-AD2D-7407-7041-434ACFCB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D52C8-024A-00C2-52B5-50DD9F0FF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9C9A9-2A6D-EF34-CD64-2F9F131D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7964-82B1-4808-8CF2-A74F6125253C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8F3BA-7AB2-14FF-85C7-75B07645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67155-DF8E-DD70-5F4A-48490EA6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6A9-5142-40F8-B958-5CE42604D8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1888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B9FC8-F03A-B9E3-F857-9601155E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EF757-A039-ABF3-F6B0-74E10DD87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0795E-CBF0-4B3D-16A1-AF9231FB4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7964-82B1-4808-8CF2-A74F6125253C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68D1-66EA-D395-788C-401827087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288C-DF78-C345-DD63-E4AEB2926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46A9-5142-40F8-B958-5CE42604D8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824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ynamics365/business-central/dev-itpro/administration/telemetry-power-bi-app#use-the-a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ynamics365/business-central/dev-itpro/administration/telemetry-aler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EDEC-C6F3-2F86-C265-54C2192B7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driven D365BC go-lives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B3E45-8FF0-A9AB-06AE-98EF310B3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telemetry, Power BI app, Alerts, and Power BI metrics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9671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7D5439-4A91-2FB7-95FF-09B3C45AC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" y="0"/>
            <a:ext cx="12017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8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8767-404B-427D-2F60-738FAC35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 it simmer for a few days…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87214F-0952-0E62-071C-F81A2AF14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18" y="1863801"/>
            <a:ext cx="7756763" cy="4440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DD8AF9-4B66-C8E1-6CB6-846F15696B29}"/>
              </a:ext>
            </a:extLst>
          </p:cNvPr>
          <p:cNvSpPr/>
          <p:nvPr/>
        </p:nvSpPr>
        <p:spPr>
          <a:xfrm>
            <a:off x="7014351" y="2247504"/>
            <a:ext cx="3040124" cy="3841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783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813D-450A-5B78-603A-0864FF1E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setup state rules for status 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479F61-817C-934D-F562-E35BAEC1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37" y="1863801"/>
            <a:ext cx="7859725" cy="44407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C23E4F-D1EA-7F58-F0DF-8781DD5A70AE}"/>
              </a:ext>
            </a:extLst>
          </p:cNvPr>
          <p:cNvSpPr/>
          <p:nvPr/>
        </p:nvSpPr>
        <p:spPr>
          <a:xfrm>
            <a:off x="7014351" y="2247504"/>
            <a:ext cx="3040124" cy="3841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387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0F448-CACE-C5EB-E345-2A58AB31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50706"/>
            <a:ext cx="11169975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changes goes automagically to Teams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3ABB1-19E2-4EB7-AE50-64E2692C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11" y="1258945"/>
            <a:ext cx="9324958" cy="55483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E0BE16-C252-D259-7CA6-CDF563C24F0E}"/>
              </a:ext>
            </a:extLst>
          </p:cNvPr>
          <p:cNvSpPr/>
          <p:nvPr/>
        </p:nvSpPr>
        <p:spPr>
          <a:xfrm>
            <a:off x="1725105" y="2078610"/>
            <a:ext cx="1941922" cy="1475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508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662B-036C-ED47-BC2B-1546542C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– data-driven go-lives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70F8-727A-C6EC-222F-97358F43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up telemetry</a:t>
            </a:r>
          </a:p>
          <a:p>
            <a:pPr lvl="1"/>
            <a:r>
              <a:rPr lang="en-GB" dirty="0"/>
              <a:t>Provides data for everything</a:t>
            </a:r>
          </a:p>
          <a:p>
            <a:r>
              <a:rPr lang="en-GB" dirty="0"/>
              <a:t>Install and configure the Power BI app</a:t>
            </a:r>
          </a:p>
          <a:p>
            <a:pPr lvl="1"/>
            <a:r>
              <a:rPr lang="en-GB" dirty="0"/>
              <a:t>Gives visibility into usage, errors, and performance for the project team and the customer sponsor</a:t>
            </a:r>
          </a:p>
          <a:p>
            <a:r>
              <a:rPr lang="en-GB" dirty="0"/>
              <a:t>Setup </a:t>
            </a:r>
            <a:r>
              <a:rPr lang="en-GB" i="1" dirty="0"/>
              <a:t>Power BI metrics </a:t>
            </a:r>
            <a:r>
              <a:rPr lang="en-GB" dirty="0"/>
              <a:t>on key error types</a:t>
            </a:r>
          </a:p>
          <a:p>
            <a:pPr lvl="1"/>
            <a:r>
              <a:rPr lang="en-GB" dirty="0"/>
              <a:t>Helps track progress of errors before/during go-live</a:t>
            </a:r>
          </a:p>
          <a:p>
            <a:r>
              <a:rPr lang="en-GB" dirty="0"/>
              <a:t>Setup </a:t>
            </a:r>
            <a:r>
              <a:rPr lang="en-GB" i="1" dirty="0"/>
              <a:t>Alerts</a:t>
            </a:r>
            <a:r>
              <a:rPr lang="en-GB" dirty="0"/>
              <a:t> on key error types</a:t>
            </a:r>
          </a:p>
          <a:p>
            <a:pPr lvl="1"/>
            <a:r>
              <a:rPr lang="en-GB" dirty="0"/>
              <a:t>Helps track progress of errors after go-live</a:t>
            </a:r>
          </a:p>
        </p:txBody>
      </p:sp>
    </p:spTree>
    <p:extLst>
      <p:ext uri="{BB962C8B-B14F-4D97-AF65-F5344CB8AC3E}">
        <p14:creationId xmlns:p14="http://schemas.microsoft.com/office/powerpoint/2010/main" val="267198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823A-410B-6419-0F22-964C1C5A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Go-live usage scenarions for Power BI app on telemetry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D2B82-150E-E716-0460-6A2FEC8F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63" y="1675746"/>
            <a:ext cx="6968655" cy="4738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0C770-3983-8BDF-3D62-3189763C4030}"/>
              </a:ext>
            </a:extLst>
          </p:cNvPr>
          <p:cNvSpPr txBox="1"/>
          <p:nvPr/>
        </p:nvSpPr>
        <p:spPr>
          <a:xfrm>
            <a:off x="2467163" y="6552495"/>
            <a:ext cx="72288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hlinkClick r:id="rId3"/>
              </a:rPr>
              <a:t>https://learn.microsoft.com/en-us/dynamics365/business-central/dev-itpro/administration/telemetry-power-bi-app#use-the-app</a:t>
            </a:r>
            <a:r>
              <a:rPr lang="en-GB" sz="1050" dirty="0"/>
              <a:t> </a:t>
            </a:r>
            <a:endParaRPr lang="en-DK" sz="1050" dirty="0"/>
          </a:p>
        </p:txBody>
      </p:sp>
    </p:spTree>
    <p:extLst>
      <p:ext uri="{BB962C8B-B14F-4D97-AF65-F5344CB8AC3E}">
        <p14:creationId xmlns:p14="http://schemas.microsoft.com/office/powerpoint/2010/main" val="374260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3481-DDAC-3A20-8578-F7462B30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Challenge: hard to track progress from the error dashboard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0C6E2CE-3028-9DBB-E387-6E062750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18" y="1863801"/>
            <a:ext cx="775676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3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F4C6-12D2-5ED6-4DC5-0845FE2C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Recommended: Set up alerts during go-live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12D1421-F36A-838D-94F1-068C7523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04639"/>
            <a:ext cx="9759881" cy="4440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85748F-B72D-E30C-3688-69A0A2913A88}"/>
              </a:ext>
            </a:extLst>
          </p:cNvPr>
          <p:cNvSpPr txBox="1"/>
          <p:nvPr/>
        </p:nvSpPr>
        <p:spPr>
          <a:xfrm>
            <a:off x="838199" y="6485779"/>
            <a:ext cx="817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3"/>
              </a:rPr>
              <a:t>https://learn.microsoft.com/en-us/dynamics365/business-central/dev-itpro/administration/telemetry-alert</a:t>
            </a:r>
            <a:r>
              <a:rPr lang="en-GB" sz="1400" dirty="0"/>
              <a:t> </a:t>
            </a:r>
            <a:endParaRPr lang="en-DK" sz="1400" dirty="0"/>
          </a:p>
        </p:txBody>
      </p:sp>
    </p:spTree>
    <p:extLst>
      <p:ext uri="{BB962C8B-B14F-4D97-AF65-F5344CB8AC3E}">
        <p14:creationId xmlns:p14="http://schemas.microsoft.com/office/powerpoint/2010/main" val="249827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759D-B8A0-0CF2-E6DD-A93245F0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in February 2023 release: </a:t>
            </a: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000" i="1" dirty="0"/>
              <a:t>A</a:t>
            </a:r>
            <a:r>
              <a:rPr lang="en-US" sz="30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ll/Last 7 days/</a:t>
            </a:r>
            <a:r>
              <a:rPr lang="en-US" sz="3000" i="1" dirty="0"/>
              <a:t>S</a:t>
            </a:r>
            <a:r>
              <a:rPr lang="en-US" sz="30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ince </a:t>
            </a:r>
            <a:r>
              <a:rPr lang="en-US" sz="3000" i="1" dirty="0"/>
              <a:t>Y</a:t>
            </a:r>
            <a:r>
              <a:rPr lang="en-US" sz="30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esterday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measures on all error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2E5B4-CA80-79C6-6CBE-F26D69B0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08" y="1863801"/>
            <a:ext cx="7790783" cy="44407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734698-3862-9978-D465-44647B181473}"/>
              </a:ext>
            </a:extLst>
          </p:cNvPr>
          <p:cNvSpPr/>
          <p:nvPr/>
        </p:nvSpPr>
        <p:spPr>
          <a:xfrm>
            <a:off x="6765775" y="3002215"/>
            <a:ext cx="2947272" cy="930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045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6F39-1C67-8022-7CE5-C80D8F89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Power BI Metrics to the mix…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F3C29A-EFDB-8E49-CBD1-3C4712BC6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18" y="1863801"/>
            <a:ext cx="7756763" cy="44407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59E568-3049-5BC2-FF55-3A82DC4A6AE9}"/>
              </a:ext>
            </a:extLst>
          </p:cNvPr>
          <p:cNvSpPr/>
          <p:nvPr/>
        </p:nvSpPr>
        <p:spPr>
          <a:xfrm>
            <a:off x="2217618" y="2804474"/>
            <a:ext cx="214497" cy="197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589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D31031-F863-5696-11F8-91AD6F1E7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4" y="0"/>
            <a:ext cx="11970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0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415C492-D5B6-E1BB-90A9-DA8718CE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2" y="0"/>
            <a:ext cx="1201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9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7FBA38-F0A1-DF4B-6A7D-B93001C0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" y="0"/>
            <a:ext cx="11976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4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196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driven D365BC go-lives</vt:lpstr>
      <vt:lpstr>Go-live usage scenarions for Power BI app on telemetry</vt:lpstr>
      <vt:lpstr>Challenge: hard to track progress from the error dashboard</vt:lpstr>
      <vt:lpstr>Recommended: Set up alerts during go-live </vt:lpstr>
      <vt:lpstr>New in February 2023 release:  All/Last 7 days/Since Yesterday measures on all error pages</vt:lpstr>
      <vt:lpstr>Add Power BI Metrics to the mix…</vt:lpstr>
      <vt:lpstr>PowerPoint Presentation</vt:lpstr>
      <vt:lpstr>PowerPoint Presentation</vt:lpstr>
      <vt:lpstr>PowerPoint Presentation</vt:lpstr>
      <vt:lpstr>PowerPoint Presentation</vt:lpstr>
      <vt:lpstr>Let it simmer for a few days…</vt:lpstr>
      <vt:lpstr>And setup state rules for status </vt:lpstr>
      <vt:lpstr>State changes goes automagically to Teams</vt:lpstr>
      <vt:lpstr>Summary – data-driven go-lives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go-lives</dc:title>
  <dc:creator>Kennie Pontoppidan</dc:creator>
  <cp:lastModifiedBy>Kennie Pontoppidan</cp:lastModifiedBy>
  <cp:revision>4</cp:revision>
  <dcterms:created xsi:type="dcterms:W3CDTF">2023-01-11T08:21:48Z</dcterms:created>
  <dcterms:modified xsi:type="dcterms:W3CDTF">2023-01-11T08:58:20Z</dcterms:modified>
</cp:coreProperties>
</file>