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F68-89D7-4044-9D24-D8FF9063ED72}" type="datetimeFigureOut">
              <a:rPr lang="pt-BR" smtClean="0"/>
              <a:t>29/09/2016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A743-562F-4EBA-90B5-918B5A3B77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890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F68-89D7-4044-9D24-D8FF9063ED72}" type="datetimeFigureOut">
              <a:rPr lang="pt-BR" smtClean="0"/>
              <a:t>29/09/2016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A743-562F-4EBA-90B5-918B5A3B77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75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F68-89D7-4044-9D24-D8FF9063ED72}" type="datetimeFigureOut">
              <a:rPr lang="pt-BR" smtClean="0"/>
              <a:t>29/09/2016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A743-562F-4EBA-90B5-918B5A3B77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670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F68-89D7-4044-9D24-D8FF9063ED72}" type="datetimeFigureOut">
              <a:rPr lang="pt-BR" smtClean="0"/>
              <a:t>29/09/2016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A743-562F-4EBA-90B5-918B5A3B77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414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F68-89D7-4044-9D24-D8FF9063ED72}" type="datetimeFigureOut">
              <a:rPr lang="pt-BR" smtClean="0"/>
              <a:t>29/09/2016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A743-562F-4EBA-90B5-918B5A3B77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3550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F68-89D7-4044-9D24-D8FF9063ED72}" type="datetimeFigureOut">
              <a:rPr lang="pt-BR" smtClean="0"/>
              <a:t>29/09/2016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A743-562F-4EBA-90B5-918B5A3B77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330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F68-89D7-4044-9D24-D8FF9063ED72}" type="datetimeFigureOut">
              <a:rPr lang="pt-BR" smtClean="0"/>
              <a:t>29/09/2016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A743-562F-4EBA-90B5-918B5A3B77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852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F68-89D7-4044-9D24-D8FF9063ED72}" type="datetimeFigureOut">
              <a:rPr lang="pt-BR" smtClean="0"/>
              <a:t>29/09/2016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A743-562F-4EBA-90B5-918B5A3B77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61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F68-89D7-4044-9D24-D8FF9063ED72}" type="datetimeFigureOut">
              <a:rPr lang="pt-BR" smtClean="0"/>
              <a:t>29/09/2016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A743-562F-4EBA-90B5-918B5A3B77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53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F68-89D7-4044-9D24-D8FF9063ED72}" type="datetimeFigureOut">
              <a:rPr lang="pt-BR" smtClean="0"/>
              <a:t>29/09/2016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A743-562F-4EBA-90B5-918B5A3B77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778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F68-89D7-4044-9D24-D8FF9063ED72}" type="datetimeFigureOut">
              <a:rPr lang="pt-BR" smtClean="0"/>
              <a:t>29/09/2016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A743-562F-4EBA-90B5-918B5A3B77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63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20F68-89D7-4044-9D24-D8FF9063ED72}" type="datetimeFigureOut">
              <a:rPr lang="pt-BR" smtClean="0"/>
              <a:t>29/09/2016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1A743-562F-4EBA-90B5-918B5A3B77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665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322263"/>
            <a:ext cx="9144000" cy="2387600"/>
          </a:xfrm>
        </p:spPr>
        <p:txBody>
          <a:bodyPr/>
          <a:lstStyle/>
          <a:p>
            <a:r>
              <a:rPr lang="pt-BR" dirty="0" err="1" smtClean="0"/>
              <a:t>Mekanism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Guilherme </a:t>
            </a:r>
            <a:r>
              <a:rPr lang="pt-BR" sz="2800" dirty="0" err="1" smtClean="0"/>
              <a:t>Lorini</a:t>
            </a:r>
            <a:endParaRPr lang="pt-BR" sz="2800" dirty="0" smtClean="0"/>
          </a:p>
          <a:p>
            <a:r>
              <a:rPr lang="pt-BR" sz="2800" dirty="0" smtClean="0"/>
              <a:t>Júlio Cezar Alvarado</a:t>
            </a:r>
          </a:p>
          <a:p>
            <a:r>
              <a:rPr lang="pt-BR" sz="2800" dirty="0" smtClean="0"/>
              <a:t>Ricardo Cardoso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96031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Plano de trabalho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3200" dirty="0" smtClean="0"/>
          </a:p>
          <a:p>
            <a:r>
              <a:rPr lang="pt-BR" sz="3200" dirty="0" smtClean="0"/>
              <a:t>Atividades realizadas:</a:t>
            </a:r>
          </a:p>
          <a:p>
            <a:pPr marL="0" indent="0">
              <a:buNone/>
            </a:pPr>
            <a:r>
              <a:rPr lang="pt-BR" sz="3200" dirty="0" smtClean="0"/>
              <a:t>	Definição de tema e </a:t>
            </a:r>
            <a:r>
              <a:rPr lang="pt-BR" sz="3200" dirty="0" err="1" smtClean="0"/>
              <a:t>jogabilidade</a:t>
            </a:r>
            <a:r>
              <a:rPr lang="pt-BR" sz="3200" dirty="0" smtClean="0"/>
              <a:t>;</a:t>
            </a:r>
          </a:p>
          <a:p>
            <a:pPr marL="0" indent="0">
              <a:buNone/>
            </a:pPr>
            <a:r>
              <a:rPr lang="pt-BR" sz="3200" dirty="0" smtClean="0"/>
              <a:t>	Animação de movimentação do personagem;</a:t>
            </a:r>
          </a:p>
          <a:p>
            <a:pPr marL="0" indent="0">
              <a:buNone/>
            </a:pPr>
            <a:r>
              <a:rPr lang="pt-BR" sz="3200" dirty="0" smtClean="0"/>
              <a:t>	Estrutura base de um estágio;</a:t>
            </a:r>
          </a:p>
          <a:p>
            <a:pPr marL="0" indent="0">
              <a:buNone/>
            </a:pPr>
            <a:r>
              <a:rPr lang="pt-BR" sz="3200" dirty="0"/>
              <a:t>	</a:t>
            </a:r>
            <a:r>
              <a:rPr lang="pt-BR" sz="3200" dirty="0" smtClean="0"/>
              <a:t>Colisão/Física básica.</a:t>
            </a:r>
          </a:p>
        </p:txBody>
      </p:sp>
    </p:spTree>
    <p:extLst>
      <p:ext uri="{BB962C8B-B14F-4D97-AF65-F5344CB8AC3E}">
        <p14:creationId xmlns:p14="http://schemas.microsoft.com/office/powerpoint/2010/main" val="275614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673100"/>
            <a:ext cx="10515600" cy="5503863"/>
          </a:xfrm>
        </p:spPr>
        <p:txBody>
          <a:bodyPr>
            <a:normAutofit/>
          </a:bodyPr>
          <a:lstStyle/>
          <a:p>
            <a:endParaRPr lang="pt-BR" sz="3200" dirty="0" smtClean="0"/>
          </a:p>
          <a:p>
            <a:endParaRPr lang="pt-BR" sz="3200" dirty="0" smtClean="0"/>
          </a:p>
          <a:p>
            <a:r>
              <a:rPr lang="pt-BR" sz="3200" dirty="0" smtClean="0"/>
              <a:t>Atividades à realizar:</a:t>
            </a:r>
          </a:p>
          <a:p>
            <a:pPr marL="0" indent="0">
              <a:buNone/>
            </a:pPr>
            <a:r>
              <a:rPr lang="pt-BR" sz="3200" dirty="0"/>
              <a:t>	</a:t>
            </a:r>
            <a:r>
              <a:rPr lang="pt-BR" sz="3200" dirty="0" smtClean="0"/>
              <a:t>Estágio/Mapas de jogo;</a:t>
            </a:r>
          </a:p>
          <a:p>
            <a:pPr marL="0" indent="0">
              <a:buNone/>
            </a:pPr>
            <a:r>
              <a:rPr lang="pt-BR" sz="3200" dirty="0"/>
              <a:t>	</a:t>
            </a:r>
            <a:r>
              <a:rPr lang="pt-BR" sz="3200" dirty="0" smtClean="0"/>
              <a:t>Inimigos/Personagens não jogadores;</a:t>
            </a:r>
          </a:p>
          <a:p>
            <a:pPr marL="0" indent="0">
              <a:buNone/>
            </a:pPr>
            <a:r>
              <a:rPr lang="pt-BR" sz="3200" dirty="0"/>
              <a:t>	</a:t>
            </a:r>
            <a:r>
              <a:rPr lang="pt-BR" sz="3200" dirty="0" smtClean="0"/>
              <a:t>IA dos personagens;</a:t>
            </a:r>
          </a:p>
          <a:p>
            <a:pPr marL="0" indent="0">
              <a:buNone/>
            </a:pPr>
            <a:r>
              <a:rPr lang="pt-BR" sz="3200" dirty="0"/>
              <a:t>	</a:t>
            </a:r>
            <a:r>
              <a:rPr lang="pt-BR" sz="3200" dirty="0" smtClean="0"/>
              <a:t>Ataques e habilidades especiais dos personagens;</a:t>
            </a:r>
          </a:p>
          <a:p>
            <a:pPr marL="0" indent="0">
              <a:buNone/>
            </a:pPr>
            <a:r>
              <a:rPr lang="pt-BR" sz="3200" dirty="0"/>
              <a:t>	</a:t>
            </a:r>
            <a:r>
              <a:rPr lang="pt-BR" sz="3200" dirty="0" smtClean="0"/>
              <a:t>Colisão/Física dos elementos a serem implementados.</a:t>
            </a:r>
          </a:p>
        </p:txBody>
      </p:sp>
    </p:spTree>
    <p:extLst>
      <p:ext uri="{BB962C8B-B14F-4D97-AF65-F5344CB8AC3E}">
        <p14:creationId xmlns:p14="http://schemas.microsoft.com/office/powerpoint/2010/main" val="2706721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Responsáveis pelas atividades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Guilherme </a:t>
            </a:r>
            <a:r>
              <a:rPr lang="pt-BR" sz="3200" dirty="0" err="1" smtClean="0"/>
              <a:t>Lorini</a:t>
            </a:r>
            <a:r>
              <a:rPr lang="pt-BR" sz="3200" dirty="0" smtClean="0"/>
              <a:t>:</a:t>
            </a:r>
          </a:p>
          <a:p>
            <a:pPr marL="0" indent="0">
              <a:buNone/>
            </a:pPr>
            <a:r>
              <a:rPr lang="pt-BR" sz="3200" dirty="0"/>
              <a:t>	</a:t>
            </a:r>
            <a:r>
              <a:rPr lang="pt-BR" sz="3200" dirty="0" smtClean="0"/>
              <a:t>Conceito do jogo;</a:t>
            </a:r>
          </a:p>
          <a:p>
            <a:pPr marL="0" indent="0">
              <a:buNone/>
            </a:pPr>
            <a:r>
              <a:rPr lang="pt-BR" sz="3200" dirty="0"/>
              <a:t>	</a:t>
            </a:r>
            <a:r>
              <a:rPr lang="pt-BR" sz="3200" dirty="0" smtClean="0"/>
              <a:t>Programação.</a:t>
            </a:r>
          </a:p>
          <a:p>
            <a:r>
              <a:rPr lang="pt-BR" sz="3200" dirty="0" smtClean="0"/>
              <a:t>Júlio Cezar Alvarado:</a:t>
            </a:r>
          </a:p>
          <a:p>
            <a:pPr marL="0" indent="0">
              <a:buNone/>
            </a:pPr>
            <a:r>
              <a:rPr lang="pt-BR" sz="3200" dirty="0"/>
              <a:t>	</a:t>
            </a:r>
            <a:r>
              <a:rPr lang="pt-BR" sz="3200" dirty="0" smtClean="0"/>
              <a:t>Programação.</a:t>
            </a:r>
          </a:p>
          <a:p>
            <a:r>
              <a:rPr lang="pt-BR" sz="3200" dirty="0" smtClean="0"/>
              <a:t>Ricardo Cardoso:</a:t>
            </a:r>
          </a:p>
          <a:p>
            <a:pPr marL="0" indent="0">
              <a:buNone/>
            </a:pPr>
            <a:r>
              <a:rPr lang="pt-BR" sz="3200" dirty="0"/>
              <a:t>	</a:t>
            </a:r>
            <a:r>
              <a:rPr lang="pt-BR" sz="3200" dirty="0" smtClean="0"/>
              <a:t>Programação.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085727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Dificuldades encontradas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3600" dirty="0" smtClean="0"/>
          </a:p>
          <a:p>
            <a:endParaRPr lang="pt-BR" sz="3600" dirty="0"/>
          </a:p>
          <a:p>
            <a:r>
              <a:rPr lang="pt-BR" sz="3600" dirty="0" smtClean="0"/>
              <a:t>Aprender sobre a </a:t>
            </a:r>
            <a:r>
              <a:rPr lang="pt-BR" sz="3600" dirty="0" err="1" smtClean="0"/>
              <a:t>Engine</a:t>
            </a:r>
            <a:r>
              <a:rPr lang="pt-BR" sz="3600" dirty="0" smtClean="0"/>
              <a:t> utilizada no nosso jogo;</a:t>
            </a:r>
          </a:p>
          <a:p>
            <a:r>
              <a:rPr lang="pt-BR" sz="3600" dirty="0" smtClean="0"/>
              <a:t>Gerenciar o tempo dos integrantes.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8634463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41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Mekanism</vt:lpstr>
      <vt:lpstr>Plano de trabalho</vt:lpstr>
      <vt:lpstr>Apresentação do PowerPoint</vt:lpstr>
      <vt:lpstr>Responsáveis pelas atividades</vt:lpstr>
      <vt:lpstr>Dificuldades encontradas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do jogo aqui</dc:title>
  <dc:creator>aluno</dc:creator>
  <cp:lastModifiedBy>L00M00</cp:lastModifiedBy>
  <cp:revision>5</cp:revision>
  <dcterms:created xsi:type="dcterms:W3CDTF">2016-09-29T21:42:31Z</dcterms:created>
  <dcterms:modified xsi:type="dcterms:W3CDTF">2016-09-29T22:15:23Z</dcterms:modified>
</cp:coreProperties>
</file>