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7" r:id="rId3"/>
    <p:sldId id="256" r:id="rId4"/>
    <p:sldId id="259" r:id="rId5"/>
    <p:sldId id="260" r:id="rId6"/>
    <p:sldId id="266" r:id="rId7"/>
    <p:sldId id="267" r:id="rId8"/>
    <p:sldId id="268" r:id="rId9"/>
    <p:sldId id="265" r:id="rId10"/>
    <p:sldId id="261" r:id="rId11"/>
    <p:sldId id="263" r:id="rId12"/>
    <p:sldId id="264" r:id="rId13"/>
    <p:sldId id="26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1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DA31C-915D-4208-AFC5-5D994C8760F8}" type="datetimeFigureOut">
              <a:rPr lang="pt-BR" smtClean="0"/>
              <a:t>21/09/2014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B9D16-F0EF-437C-935F-EF1DDCAC40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353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B9D16-F0EF-437C-935F-EF1DDCAC400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79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4BD2-7E8F-4754-9550-4A64B018EDB2}" type="datetimeFigureOut">
              <a:rPr lang="pt-BR" smtClean="0"/>
              <a:t>21/09/2014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EC03-549C-4D83-8998-FE3D985289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30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4BD2-7E8F-4754-9550-4A64B018EDB2}" type="datetimeFigureOut">
              <a:rPr lang="pt-BR" smtClean="0"/>
              <a:t>21/09/2014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EC03-549C-4D83-8998-FE3D985289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73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4BD2-7E8F-4754-9550-4A64B018EDB2}" type="datetimeFigureOut">
              <a:rPr lang="pt-BR" smtClean="0"/>
              <a:t>21/09/2014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EC03-549C-4D83-8998-FE3D985289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54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4BD2-7E8F-4754-9550-4A64B018EDB2}" type="datetimeFigureOut">
              <a:rPr lang="pt-BR" smtClean="0"/>
              <a:t>21/09/2014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EC03-549C-4D83-8998-FE3D985289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74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4BD2-7E8F-4754-9550-4A64B018EDB2}" type="datetimeFigureOut">
              <a:rPr lang="pt-BR" smtClean="0"/>
              <a:t>21/09/2014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EC03-549C-4D83-8998-FE3D985289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99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4BD2-7E8F-4754-9550-4A64B018EDB2}" type="datetimeFigureOut">
              <a:rPr lang="pt-BR" smtClean="0"/>
              <a:t>21/09/2014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EC03-549C-4D83-8998-FE3D985289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53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4BD2-7E8F-4754-9550-4A64B018EDB2}" type="datetimeFigureOut">
              <a:rPr lang="pt-BR" smtClean="0"/>
              <a:t>21/09/2014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EC03-549C-4D83-8998-FE3D985289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05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4BD2-7E8F-4754-9550-4A64B018EDB2}" type="datetimeFigureOut">
              <a:rPr lang="pt-BR" smtClean="0"/>
              <a:t>21/09/2014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EC03-549C-4D83-8998-FE3D985289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00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4BD2-7E8F-4754-9550-4A64B018EDB2}" type="datetimeFigureOut">
              <a:rPr lang="pt-BR" smtClean="0"/>
              <a:t>21/09/2014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EC03-549C-4D83-8998-FE3D985289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21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4BD2-7E8F-4754-9550-4A64B018EDB2}" type="datetimeFigureOut">
              <a:rPr lang="pt-BR" smtClean="0"/>
              <a:t>21/09/2014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EC03-549C-4D83-8998-FE3D985289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69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4BD2-7E8F-4754-9550-4A64B018EDB2}" type="datetimeFigureOut">
              <a:rPr lang="pt-BR" smtClean="0"/>
              <a:t>21/09/2014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EC03-549C-4D83-8998-FE3D985289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98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4BD2-7E8F-4754-9550-4A64B018EDB2}" type="datetimeFigureOut">
              <a:rPr lang="pt-BR" smtClean="0"/>
              <a:t>21/09/2014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6EC03-549C-4D83-8998-FE3D985289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55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Coisas para colocar: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/>
            <a:r>
              <a:rPr lang="pt-BR" dirty="0" smtClean="0"/>
              <a:t>Problema de pesquisa</a:t>
            </a:r>
          </a:p>
          <a:p>
            <a:pPr marL="342900" indent="-342900" algn="just"/>
            <a:r>
              <a:rPr lang="pt-BR" dirty="0" smtClean="0"/>
              <a:t>Objetivo Geral</a:t>
            </a:r>
          </a:p>
          <a:p>
            <a:pPr marL="342900" indent="-342900" algn="just"/>
            <a:r>
              <a:rPr lang="pt-BR" dirty="0" smtClean="0"/>
              <a:t>Objetivos Específicos</a:t>
            </a:r>
          </a:p>
          <a:p>
            <a:pPr marL="342900" indent="-342900" algn="just"/>
            <a:r>
              <a:rPr lang="pt-BR" dirty="0" smtClean="0"/>
              <a:t>Metodologia</a:t>
            </a:r>
          </a:p>
          <a:p>
            <a:pPr marL="342900" indent="-342900" algn="just"/>
            <a:r>
              <a:rPr lang="pt-BR" dirty="0" smtClean="0"/>
              <a:t>Referencial Teórico</a:t>
            </a:r>
          </a:p>
        </p:txBody>
      </p:sp>
    </p:spTree>
    <p:extLst>
      <p:ext uri="{BB962C8B-B14F-4D97-AF65-F5344CB8AC3E}">
        <p14:creationId xmlns:p14="http://schemas.microsoft.com/office/powerpoint/2010/main" val="438669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 Objetivo Geral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Estudo </a:t>
            </a:r>
            <a:r>
              <a:rPr lang="pt-BR" dirty="0"/>
              <a:t>da tecnologia para desenvolvimento multiplataforma Qt e, através </a:t>
            </a:r>
            <a:r>
              <a:rPr lang="pt-BR" dirty="0" smtClean="0"/>
              <a:t>disso, </a:t>
            </a:r>
            <a:r>
              <a:rPr lang="pt-BR" dirty="0"/>
              <a:t>verificar sua viabilidade, ou não, no desenvolvimento de aplicações.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156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Objetivos Específicos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Revisão bibliográfica sobre as tecnologias abordadas nesse trabalho de conclusão de curso, incluindo desenvolvimento e compilação de aplicações para sistemas operacionais distintos</a:t>
            </a:r>
            <a:r>
              <a:rPr lang="pt-BR" dirty="0" smtClean="0"/>
              <a:t>;</a:t>
            </a:r>
          </a:p>
          <a:p>
            <a:r>
              <a:rPr lang="pt-BR" dirty="0"/>
              <a:t>Desenvolvimento de um protótipo para avaliar a proposta de que não é necessária refartoração do código para que funcione em diferentes plataformas.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790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4. Metodologia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Metodologia Utilizada: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Levantamento bibliográfico</a:t>
            </a:r>
          </a:p>
          <a:p>
            <a:r>
              <a:rPr lang="pt-BR" dirty="0" smtClean="0"/>
              <a:t>Estudo de Caso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337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Referencial Teórico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Desenvolvimento Multiplataforma</a:t>
            </a:r>
          </a:p>
          <a:p>
            <a:r>
              <a:rPr lang="pt-BR" dirty="0" smtClean="0"/>
              <a:t>Qt</a:t>
            </a:r>
          </a:p>
          <a:p>
            <a:r>
              <a:rPr lang="pt-BR" dirty="0" smtClean="0"/>
              <a:t>Aplicação Cliente-Servidor</a:t>
            </a:r>
          </a:p>
          <a:p>
            <a:r>
              <a:rPr lang="pt-BR" dirty="0" smtClean="0"/>
              <a:t>Troca de Mensagens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228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 a se fazer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o trabalho pretende alcançar?</a:t>
            </a:r>
          </a:p>
          <a:p>
            <a:r>
              <a:rPr lang="pt-BR" dirty="0" smtClean="0"/>
              <a:t>Como atingir este resultado?</a:t>
            </a:r>
          </a:p>
          <a:p>
            <a:r>
              <a:rPr lang="pt-BR" dirty="0" smtClean="0"/>
              <a:t>O que foi feito até agora?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744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pt-BR" b="1" dirty="0" smtClean="0"/>
              <a:t>Desenvolvimento de uma aplicação multiplataforma utilizando Qt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pt-BR" dirty="0" smtClean="0"/>
              <a:t>Matheus Suarez Silva – 031125825</a:t>
            </a:r>
          </a:p>
          <a:p>
            <a:r>
              <a:rPr lang="pt-BR" dirty="0" smtClean="0"/>
              <a:t>Ricardo Cardoso Petrére - 031125940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53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Sumário da apresentação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Hipótese </a:t>
            </a:r>
            <a:r>
              <a:rPr lang="pt-BR" dirty="0"/>
              <a:t>de pesquisa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Objetivo Geral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Objetivos Específicos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Metodologia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Referencial </a:t>
            </a:r>
            <a:r>
              <a:rPr lang="pt-BR" dirty="0" smtClean="0"/>
              <a:t>Teórico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915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Hipótese de Pesquisa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Desenvolver uma aplicação multiplataforma significa: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M</a:t>
            </a:r>
            <a:r>
              <a:rPr lang="pt-BR" dirty="0" smtClean="0"/>
              <a:t>enos código-fonte (um código-fonte para todas os sistemas)</a:t>
            </a:r>
          </a:p>
          <a:p>
            <a:r>
              <a:rPr lang="pt-BR" dirty="0" smtClean="0"/>
              <a:t>Correções mais fáceis (apenas uma versão de programa para corrigir)</a:t>
            </a:r>
          </a:p>
          <a:p>
            <a:r>
              <a:rPr lang="pt-BR" dirty="0" smtClean="0"/>
              <a:t>Mais liberdade e flexibilidade de desenvolvimento (não se prender à um ou outro sistema)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4463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Hipótese de Pesquisa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Ao </a:t>
            </a:r>
            <a:r>
              <a:rPr lang="pt-BR" dirty="0"/>
              <a:t>que tudo indica, o desenvolvimento de aplicações multiplataforma, apesar de realizar grande economia em código-fonte, apresenta algumas deficiências que aparentam ser próprias desse modelo de </a:t>
            </a:r>
            <a:r>
              <a:rPr lang="pt-BR" dirty="0" smtClean="0"/>
              <a:t>aplicação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sz="4400" dirty="0" smtClean="0"/>
              <a:t>Quais são?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52157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Hipótese de Pesquisa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Limite </a:t>
            </a:r>
            <a:r>
              <a:rPr lang="pt-BR" dirty="0"/>
              <a:t>nas bibliotecas a ser </a:t>
            </a:r>
            <a:r>
              <a:rPr lang="pt-BR" dirty="0" smtClean="0"/>
              <a:t>utilizadas</a:t>
            </a:r>
          </a:p>
          <a:p>
            <a:r>
              <a:rPr lang="pt-BR" dirty="0" smtClean="0"/>
              <a:t>Mais </a:t>
            </a:r>
            <a:r>
              <a:rPr lang="pt-BR" dirty="0"/>
              <a:t>lentas do que suas </a:t>
            </a:r>
            <a:r>
              <a:rPr lang="pt-BR" dirty="0" smtClean="0"/>
              <a:t>versões “normais”</a:t>
            </a:r>
          </a:p>
          <a:p>
            <a:r>
              <a:rPr lang="pt-BR" dirty="0" smtClean="0"/>
              <a:t>Oferta </a:t>
            </a:r>
            <a:r>
              <a:rPr lang="pt-BR" dirty="0"/>
              <a:t>de profissionais </a:t>
            </a:r>
            <a:r>
              <a:rPr lang="pt-BR" dirty="0" smtClean="0"/>
              <a:t>especializados </a:t>
            </a:r>
            <a:r>
              <a:rPr lang="pt-BR" dirty="0"/>
              <a:t>é </a:t>
            </a:r>
            <a:r>
              <a:rPr lang="pt-BR" dirty="0" smtClean="0"/>
              <a:t>menor</a:t>
            </a:r>
          </a:p>
          <a:p>
            <a:r>
              <a:rPr lang="pt-BR" dirty="0" smtClean="0"/>
              <a:t>Possíveis mudanças no código-fonte, dependendo da plataforma</a:t>
            </a:r>
          </a:p>
          <a:p>
            <a:r>
              <a:rPr lang="pt-BR" dirty="0" smtClean="0"/>
              <a:t>Algumas </a:t>
            </a:r>
            <a:r>
              <a:rPr lang="pt-BR" dirty="0"/>
              <a:t>vezes o suporte é escasso para alguns problemas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892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Hipótese de Pesquisa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 smtClean="0"/>
              <a:t>Será?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18494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Hipótese de Pesquisa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t-BR" dirty="0" smtClean="0"/>
              <a:t>O que será analisado:</a:t>
            </a:r>
          </a:p>
          <a:p>
            <a:pPr marL="0" lvl="0" indent="0">
              <a:buNone/>
            </a:pPr>
            <a:endParaRPr lang="pt-BR" dirty="0" smtClean="0"/>
          </a:p>
          <a:p>
            <a:pPr lvl="0"/>
            <a:r>
              <a:rPr lang="pt-BR" dirty="0" smtClean="0"/>
              <a:t>Grau </a:t>
            </a:r>
            <a:r>
              <a:rPr lang="pt-BR" dirty="0"/>
              <a:t>de dificuldade para o desenvolvimento em tal ferramenta</a:t>
            </a:r>
          </a:p>
          <a:p>
            <a:pPr lvl="0"/>
            <a:r>
              <a:rPr lang="pt-BR" dirty="0"/>
              <a:t>A necessidade ou não de ajustes no código-fonte para que seja possível compilar para específica plataforma</a:t>
            </a:r>
          </a:p>
          <a:p>
            <a:pPr lvl="0"/>
            <a:r>
              <a:rPr lang="pt-BR" dirty="0"/>
              <a:t>O grau de interoperabilidade entre aplicações iguais, mas compiladas em diferentes plataformas.</a:t>
            </a:r>
          </a:p>
          <a:p>
            <a:r>
              <a:rPr lang="pt-BR" dirty="0"/>
              <a:t>Possíveis problemas com a arquitetura cliente-servidor entre computadores de mesa e aparelhos celulares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258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369</Words>
  <Application>Microsoft Office PowerPoint</Application>
  <PresentationFormat>Widescreen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Coisas para colocar:</vt:lpstr>
      <vt:lpstr>Perguntas a se fazer</vt:lpstr>
      <vt:lpstr>Desenvolvimento de uma aplicação multiplataforma utilizando Qt</vt:lpstr>
      <vt:lpstr>Sumário da apresentação</vt:lpstr>
      <vt:lpstr>1. Hipótese de Pesquisa</vt:lpstr>
      <vt:lpstr>1. Hipótese de Pesquisa</vt:lpstr>
      <vt:lpstr>1. Hipótese de Pesquisa</vt:lpstr>
      <vt:lpstr>1. Hipótese de Pesquisa</vt:lpstr>
      <vt:lpstr>1. Hipótese de Pesquisa</vt:lpstr>
      <vt:lpstr>2. Objetivo Geral</vt:lpstr>
      <vt:lpstr>3. Objetivos Específicos</vt:lpstr>
      <vt:lpstr>4. Metodologia</vt:lpstr>
      <vt:lpstr>5. Referencial Teórico</vt:lpstr>
    </vt:vector>
  </TitlesOfParts>
  <Company>Fundação Salvador Arena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031125940</dc:creator>
  <cp:lastModifiedBy>Ricardo Petrére</cp:lastModifiedBy>
  <cp:revision>11</cp:revision>
  <dcterms:created xsi:type="dcterms:W3CDTF">2014-09-20T00:51:00Z</dcterms:created>
  <dcterms:modified xsi:type="dcterms:W3CDTF">2014-09-22T00:19:36Z</dcterms:modified>
</cp:coreProperties>
</file>