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Coisas para colocar: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just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 pesquisa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Metodologia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Utilizada: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Levantamento bibliográfico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Estudo de Caso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Troca de Mensagens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uma ferramenta (IDE) capaz de criar uma aplicação que gere executáveis para vários sistemas operacionais.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 comumente utilizadas: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(na maioria dos casos)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01050" x="7543800"/>
            <a:ext cy="2867025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comuns: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Costumam ser softwares livres, de código aberto.</a:t>
            </a:r>
          </a:p>
          <a:p>
            <a:pPr algn="l" rtl="0" lvl="2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Portanto, possuem algum grau de manutenção do código-fonte por parte de comunidade específica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Gratuitos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 disponibilidade de plataforma engloba os principais S. O. para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além dos principais sistemas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825625" x="838200"/>
            <a:ext cy="4827600" cx="5131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Criado em 1991, é um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aplicações multiplataforma.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em aplicações GUI (que utilizam interface gráfica)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Baseado em C++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Lema: “Escreva uma vez, compile em qualquer lugar”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41875" x="6159400"/>
            <a:ext cy="2595100" cx="51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400" lang="pt-BR"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825625" x="838200"/>
            <a:ext cy="4351199" cx="52683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Qt: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Utilizado em diversos programas: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Google Earth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EA Origin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Oracle VirtualBox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Wireshark 2 (atualmente em estado </a:t>
            </a:r>
            <a:r>
              <a:rPr sz="2800" lang="pt-BR" i="1">
                <a:latin typeface="Calibri"/>
                <a:ea typeface="Calibri"/>
                <a:cs typeface="Calibri"/>
                <a:sym typeface="Calibri"/>
              </a:rPr>
              <a:t>Preview</a:t>
            </a: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y="1825625" x="6106625"/>
            <a:ext cy="4351199" cx="52472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Compila para várias plataformas (Exemplo):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Mac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Linux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iOS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BlackBerry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sz="4400" lang="pt-BR">
                <a:latin typeface="Calibri"/>
                <a:ea typeface="Calibri"/>
                <a:cs typeface="Calibri"/>
                <a:sym typeface="Calibri"/>
              </a:rPr>
              <a:t>6. Referencial Teórico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Troca de mensagens: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5625" x="8453000"/>
            <a:ext cy="4351200" cx="2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4400" lang="pt-BR">
                <a:latin typeface="Calibri"/>
                <a:ea typeface="Calibri"/>
                <a:cs typeface="Calibri"/>
                <a:sym typeface="Calibri"/>
              </a:rPr>
              <a:t>(Estado atual do projeto?)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(Estado atual do projeto?)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 a se fazer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 trabalho pretende alcançar?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atingir este resultado?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foi feito até agora?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5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uma aplicação multiplataforma utilizando Qt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Suarez Silva – 031125825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Ricardo Cardoso Petrére - 031125940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Sumário da apresentação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just" rtl="0" lvl="0" marR="0" indent="-514350" marL="514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 pesquisa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de pesquisa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Problema de pesquisa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just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z="2800" lang="pt-BR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Como o </a:t>
            </a:r>
            <a:r>
              <a:rPr sz="2800" lang="pt-BR" i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sz="2800" lang="pt-BR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Qt busca ajudar na questão do desenvolvimento multiplataforma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Hipótese de pesquisa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 é composto por bibliotecas que, em teoria, permitem que o mesmo código seja compilado para várias plataformas diferentes, sem a necessidade de adaptação, evitando retrabalho no processo de desenvolvimento para plataformas diversas.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Hipótese de Pesquisa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será analisado: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Grau de dificuldade para o desenvolvimento 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o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necessidade ou não de ajustes no código-fonte para que seja possível compilar para específica plataforma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grau de interoperabilidade entre aplicações iguais, mas compiladas em diferentes plataformas.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 Geral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Estudo da tecnologia para desenvolvimento multiplataforma Qt e, através disso, verificar sua viabilidade, ou não, no desenvolvimento de aplicações.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Objetivos Específicos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Revisão bibliográfica sobre as tecnologias abordadas nesse trabalho de conclusão de curso, incluindo desenvolvimento e compilação de aplicações para sistemas operacionais distintos;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 protótipo para avaliar a proposta de que não é necessária refartoração do código para que funcione em diferentes plataformas.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