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03" r:id="rId2"/>
    <p:sldId id="269" r:id="rId3"/>
    <p:sldId id="270" r:id="rId4"/>
    <p:sldId id="271" r:id="rId5"/>
    <p:sldId id="302" r:id="rId6"/>
    <p:sldId id="304" r:id="rId7"/>
    <p:sldId id="272" r:id="rId8"/>
    <p:sldId id="290" r:id="rId9"/>
    <p:sldId id="273" r:id="rId10"/>
    <p:sldId id="289" r:id="rId11"/>
    <p:sldId id="301" r:id="rId12"/>
    <p:sldId id="306" r:id="rId13"/>
    <p:sldId id="305" r:id="rId14"/>
    <p:sldId id="278" r:id="rId15"/>
    <p:sldId id="279" r:id="rId16"/>
    <p:sldId id="280" r:id="rId17"/>
    <p:sldId id="284" r:id="rId18"/>
    <p:sldId id="286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_konishi@hotmail.com" initials="i" lastIdx="1" clrIdx="0">
    <p:extLst>
      <p:ext uri="{19B8F6BF-5375-455C-9EA6-DF929625EA0E}">
        <p15:presenceInfo xmlns:p15="http://schemas.microsoft.com/office/powerpoint/2012/main" userId="ivan_konishi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6666"/>
    <a:srgbClr val="006699"/>
    <a:srgbClr val="009999"/>
    <a:srgbClr val="0066CC"/>
    <a:srgbClr val="3366FF"/>
    <a:srgbClr val="00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434" autoAdjust="0"/>
  </p:normalViewPr>
  <p:slideViewPr>
    <p:cSldViewPr>
      <p:cViewPr varScale="1">
        <p:scale>
          <a:sx n="71" d="100"/>
          <a:sy n="71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950841-320A-4D71-A2E8-0F07889328EE}" type="datetimeFigureOut">
              <a:rPr lang="pt-BR"/>
              <a:pPr>
                <a:defRPr/>
              </a:pPr>
              <a:t>25/11/2014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56FEC6-A726-453E-9966-3EB805A53A41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6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88E4D33-A184-46E0-AF3F-B0178A2710FF}" type="datetimeFigureOut">
              <a:rPr lang="pt-BR"/>
              <a:pPr>
                <a:defRPr/>
              </a:pPr>
              <a:t>25/11/2014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9E4107-198F-4D08-9CF1-214B37DA899F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Número da 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D9A8AF-5F2F-4A9A-85DB-9CEB8FCBC4DE}" type="slidenum">
              <a:rPr lang="pt-BR"/>
              <a:pPr eaLnBrk="1" hangingPunct="1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3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7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E5C2-E665-40E8-A738-C9AE30C3FAF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914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5E8F0-F71E-4C5E-8F69-99CB3459B34D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9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42B5C-0ABF-4C4F-8920-2FE5B1D1FBE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72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buFont typeface="Wingdings" pitchFamily="2" charset="2"/>
              <a:buChar char="Ø"/>
              <a:defRPr sz="3000"/>
            </a:lvl1pPr>
            <a:lvl2pPr algn="just">
              <a:buFont typeface="Arial" pitchFamily="34" charset="0"/>
              <a:buChar char="•"/>
              <a:defRPr sz="2400"/>
            </a:lvl2pPr>
            <a:lvl3pPr algn="just">
              <a:buFont typeface="Wingdings" pitchFamily="2" charset="2"/>
              <a:buChar char="§"/>
              <a:defRPr sz="2000"/>
            </a:lvl3pPr>
            <a:lvl4pPr algn="just">
              <a:buFont typeface="Courier New" pitchFamily="49" charset="0"/>
              <a:buChar char="o"/>
              <a:defRPr sz="1800"/>
            </a:lvl4pPr>
            <a:lvl5pPr algn="just">
              <a:defRPr sz="16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C9A-82D6-4ABF-82CF-F56A69AA85D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3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2C55F-5BAB-4696-978B-700C24C70A25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1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 bwMode="auto">
          <a:xfrm>
            <a:off x="2484438" y="274638"/>
            <a:ext cx="620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eaLnBrk="0" hangingPunct="0">
              <a:defRPr/>
            </a:pPr>
            <a:r>
              <a:rPr lang="pt-BR" kern="0" smtClean="0">
                <a:solidFill>
                  <a:schemeClr val="tx2"/>
                </a:solidFill>
                <a:ea typeface="+mj-ea"/>
                <a:cs typeface="+mj-cs"/>
              </a:rPr>
              <a:t>Clique para editar o título mestre</a:t>
            </a:r>
            <a:endParaRPr lang="pt-BR" kern="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09F4-D6B1-4440-8249-F5B7D353A39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11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E468B-49EF-472B-B623-AB78297268F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05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0CB3-5780-4527-ACEF-D860C76F8F6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69638-1CE3-4EFA-AAA1-0791F715AA24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253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B2E3A-3B19-48EE-80C6-06E09B8D7A59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5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B3D6A-C6F5-4901-83A1-1D733577A36E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637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F8726-E29F-4FF5-B5FD-9489C1FFA661}" type="slidenum">
              <a:rPr lang="pt-BR"/>
              <a:pPr/>
              <a:t>‹#›</a:t>
            </a:fld>
            <a:endParaRPr lang="pt-BR"/>
          </a:p>
        </p:txBody>
      </p:sp>
      <p:pic>
        <p:nvPicPr>
          <p:cNvPr id="1031" name="Picture 7" descr="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03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16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603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ao 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</a:t>
            </a:r>
            <a:r>
              <a:rPr lang="pt-BR" i="1" dirty="0" smtClean="0"/>
              <a:t>frameworks</a:t>
            </a:r>
            <a:r>
              <a:rPr lang="pt-BR" dirty="0" smtClean="0"/>
              <a:t> e/ou linguagens de programação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endParaRPr lang="pt-BR" dirty="0"/>
          </a:p>
          <a:p>
            <a:pPr lvl="1"/>
            <a:r>
              <a:rPr lang="pt-BR" dirty="0" err="1" smtClean="0"/>
              <a:t>Xamarin</a:t>
            </a:r>
            <a:endParaRPr lang="pt-BR" dirty="0" smtClean="0"/>
          </a:p>
          <a:p>
            <a:pPr lvl="1"/>
            <a:r>
              <a:rPr lang="pt-BR" dirty="0" smtClean="0"/>
              <a:t>Mono</a:t>
            </a:r>
          </a:p>
          <a:p>
            <a:pPr lvl="1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5086400" y="3540840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&lt;fotos das alternativas ao Qt&gt;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00979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Xamarin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43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337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76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07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 Studio 2013 (C#)</a:t>
            </a:r>
          </a:p>
          <a:p>
            <a:r>
              <a:rPr lang="pt-BR" dirty="0" smtClean="0"/>
              <a:t>SQL Server 2012</a:t>
            </a:r>
          </a:p>
          <a:p>
            <a:r>
              <a:rPr lang="pt-BR" dirty="0" smtClean="0"/>
              <a:t>Qt 5.3.2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026" name="Picture 2" descr="C:\Users\Guilherme\Videos\rfid\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3279670" cy="18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lherme\Videos\rfid\1830.SQL12_v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4944"/>
            <a:ext cx="3693676" cy="2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22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565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 utilizando Qt é viável.</a:t>
            </a:r>
          </a:p>
          <a:p>
            <a:r>
              <a:rPr lang="pt-BR" dirty="0" err="1" smtClean="0"/>
              <a:t>Refatoração</a:t>
            </a:r>
            <a:r>
              <a:rPr lang="pt-BR" dirty="0" smtClean="0"/>
              <a:t> próxima </a:t>
            </a:r>
            <a:r>
              <a:rPr lang="pt-BR" smtClean="0"/>
              <a:t>de zero.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Fundação Salvador </a:t>
            </a:r>
            <a:r>
              <a:rPr lang="pt-BR" dirty="0" smtClean="0"/>
              <a:t>Arena</a:t>
            </a:r>
          </a:p>
          <a:p>
            <a:r>
              <a:rPr lang="pt-BR" dirty="0" smtClean="0"/>
              <a:t>Professores Eduardo, Ricardo</a:t>
            </a:r>
          </a:p>
          <a:p>
            <a:r>
              <a:rPr lang="pt-BR" dirty="0" smtClean="0"/>
              <a:t>Familiares</a:t>
            </a:r>
          </a:p>
          <a:p>
            <a:r>
              <a:rPr lang="pt-BR" dirty="0" smtClean="0"/>
              <a:t>Amigos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412776"/>
            <a:ext cx="8064896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Desenvolvimento 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multiplataforma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utilizando Qt</a:t>
            </a:r>
            <a:endParaRPr lang="pt-BR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443711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Ms</a:t>
            </a:r>
            <a:r>
              <a:rPr lang="pt-BR" dirty="0" smtClean="0"/>
              <a:t>. Eduardo </a:t>
            </a:r>
            <a:r>
              <a:rPr lang="pt-BR" dirty="0" err="1" smtClean="0"/>
              <a:t>Rosalém</a:t>
            </a:r>
            <a:r>
              <a:rPr lang="pt-BR" dirty="0" smtClean="0"/>
              <a:t> Marcelino</a:t>
            </a:r>
          </a:p>
          <a:p>
            <a:endParaRPr lang="pt-BR" dirty="0"/>
          </a:p>
          <a:p>
            <a:r>
              <a:rPr lang="pt-BR" dirty="0" smtClean="0"/>
              <a:t>Matheus Suarez Silva</a:t>
            </a:r>
          </a:p>
          <a:p>
            <a:r>
              <a:rPr lang="pt-BR" dirty="0" smtClean="0"/>
              <a:t>Ricardo Cardoso Petrére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sz="2400" dirty="0" smtClean="0"/>
              <a:t>Introdução</a:t>
            </a:r>
          </a:p>
          <a:p>
            <a:r>
              <a:rPr lang="pt-BR" sz="2400" dirty="0" smtClean="0"/>
              <a:t>Metodologia</a:t>
            </a:r>
            <a:endParaRPr lang="pt-BR" sz="2400" dirty="0" smtClean="0"/>
          </a:p>
          <a:p>
            <a:r>
              <a:rPr lang="pt-BR" sz="2400" dirty="0" smtClean="0"/>
              <a:t>Qt</a:t>
            </a:r>
          </a:p>
          <a:p>
            <a:r>
              <a:rPr lang="pt-BR" sz="2400" dirty="0" smtClean="0"/>
              <a:t>Alternativas ao Qt</a:t>
            </a:r>
          </a:p>
          <a:p>
            <a:r>
              <a:rPr lang="pt-BR" sz="2400" dirty="0" smtClean="0"/>
              <a:t>Estudo de Caso</a:t>
            </a:r>
          </a:p>
          <a:p>
            <a:r>
              <a:rPr lang="pt-BR" sz="2400" dirty="0" smtClean="0"/>
              <a:t>Aplicação Cliente</a:t>
            </a:r>
          </a:p>
          <a:p>
            <a:r>
              <a:rPr lang="pt-BR" sz="2400" dirty="0" smtClean="0"/>
              <a:t>Aplicação Servidor</a:t>
            </a:r>
          </a:p>
          <a:p>
            <a:r>
              <a:rPr lang="pt-BR" sz="2400" dirty="0" smtClean="0"/>
              <a:t>Conclusão</a:t>
            </a:r>
          </a:p>
          <a:p>
            <a:r>
              <a:rPr lang="pt-BR" sz="2400" dirty="0" smtClean="0"/>
              <a:t>Trabalhos Futuros</a:t>
            </a:r>
          </a:p>
          <a:p>
            <a:r>
              <a:rPr lang="pt-BR" sz="2400" dirty="0" smtClean="0"/>
              <a:t>Agradecimentos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2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Cenário atual: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Vários sistemas operacionais (</a:t>
            </a:r>
            <a:r>
              <a:rPr lang="pt-BR" dirty="0" err="1" smtClean="0"/>
              <a:t>S.Os</a:t>
            </a:r>
            <a:r>
              <a:rPr lang="pt-BR" dirty="0" smtClean="0"/>
              <a:t>) atualmente, tanto </a:t>
            </a:r>
            <a:r>
              <a:rPr lang="pt-BR" i="1" dirty="0" smtClean="0"/>
              <a:t>desktop</a:t>
            </a:r>
            <a:r>
              <a:rPr lang="pt-BR" dirty="0" smtClean="0"/>
              <a:t> como </a:t>
            </a:r>
            <a:r>
              <a:rPr lang="pt-BR" i="1" dirty="0" smtClean="0"/>
              <a:t>mobile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457200" y="4077072"/>
            <a:ext cx="8229600" cy="180020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742950" lvl="1" indent="-28575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kern="0" dirty="0">
                <a:solidFill>
                  <a:srgbClr val="000000"/>
                </a:solidFill>
                <a:latin typeface="Arial"/>
              </a:rPr>
              <a:t>Windows</a:t>
            </a:r>
          </a:p>
          <a:p>
            <a:pPr marL="742950" lvl="1" indent="-28575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kern="0" dirty="0">
                <a:solidFill>
                  <a:srgbClr val="000000"/>
                </a:solidFill>
                <a:latin typeface="Arial"/>
              </a:rPr>
              <a:t>Mac OS X</a:t>
            </a:r>
          </a:p>
          <a:p>
            <a:pPr marL="742950" lvl="1" indent="-28575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kern="0" dirty="0" smtClean="0">
                <a:solidFill>
                  <a:srgbClr val="000000"/>
                </a:solidFill>
                <a:latin typeface="Arial"/>
              </a:rPr>
              <a:t>Linux</a:t>
            </a:r>
            <a:endParaRPr lang="pt-BR" sz="2400" kern="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kern="0" dirty="0" err="1">
                <a:solidFill>
                  <a:srgbClr val="000000"/>
                </a:solidFill>
                <a:latin typeface="Arial"/>
              </a:rPr>
              <a:t>Android</a:t>
            </a:r>
            <a:endParaRPr lang="pt-BR" sz="2400" kern="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kern="0" dirty="0" err="1">
                <a:solidFill>
                  <a:srgbClr val="000000"/>
                </a:solidFill>
                <a:latin typeface="Arial"/>
              </a:rPr>
              <a:t>iOS</a:t>
            </a:r>
            <a:endParaRPr lang="pt-BR" sz="2400" kern="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kern="0" dirty="0">
                <a:solidFill>
                  <a:srgbClr val="000000"/>
                </a:solidFill>
                <a:latin typeface="Arial"/>
              </a:rPr>
              <a:t>Windows Phone</a:t>
            </a:r>
          </a:p>
          <a:p>
            <a:pPr marL="742950" lvl="1" indent="-28575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kern="0" dirty="0">
                <a:solidFill>
                  <a:srgbClr val="000000"/>
                </a:solidFill>
                <a:latin typeface="Arial"/>
              </a:rPr>
              <a:t>Entre </a:t>
            </a:r>
            <a:r>
              <a:rPr lang="pt-BR" sz="2400" kern="0" dirty="0" smtClean="0">
                <a:solidFill>
                  <a:srgbClr val="000000"/>
                </a:solidFill>
                <a:latin typeface="Arial"/>
              </a:rPr>
              <a:t>outros</a:t>
            </a:r>
          </a:p>
          <a:p>
            <a:pPr lvl="1" algn="just" eaLnBrk="0" hangingPunct="0">
              <a:spcBef>
                <a:spcPct val="20000"/>
              </a:spcBef>
            </a:pPr>
            <a:r>
              <a:rPr lang="pt-BR" sz="2400" kern="0" dirty="0" smtClean="0">
                <a:solidFill>
                  <a:srgbClr val="000000"/>
                </a:solidFill>
                <a:latin typeface="Arial"/>
              </a:rPr>
              <a:t>&lt;</a:t>
            </a:r>
          </a:p>
          <a:p>
            <a:pPr lvl="1" algn="just" eaLnBrk="0" hangingPunct="0">
              <a:spcBef>
                <a:spcPct val="20000"/>
              </a:spcBef>
            </a:pPr>
            <a:r>
              <a:rPr lang="pt-BR" sz="2400" kern="0" dirty="0" smtClean="0">
                <a:solidFill>
                  <a:srgbClr val="000000"/>
                </a:solidFill>
                <a:latin typeface="Arial"/>
              </a:rPr>
              <a:t>fotos com </a:t>
            </a:r>
            <a:r>
              <a:rPr lang="pt-BR" sz="2400" kern="0" dirty="0" err="1" smtClean="0">
                <a:solidFill>
                  <a:srgbClr val="000000"/>
                </a:solidFill>
                <a:latin typeface="Arial"/>
              </a:rPr>
              <a:t>S.Os</a:t>
            </a:r>
            <a:endParaRPr lang="pt-BR" sz="2400" kern="0" dirty="0" smtClean="0">
              <a:solidFill>
                <a:srgbClr val="000000"/>
              </a:solidFill>
              <a:latin typeface="Arial"/>
            </a:endParaRPr>
          </a:p>
          <a:p>
            <a:pPr lvl="1" algn="just" eaLnBrk="0" hangingPunct="0">
              <a:spcBef>
                <a:spcPct val="20000"/>
              </a:spcBef>
            </a:pPr>
            <a:endParaRPr lang="pt-BR" sz="2400" kern="0" dirty="0">
              <a:solidFill>
                <a:srgbClr val="000000"/>
              </a:solidFill>
              <a:latin typeface="Arial"/>
            </a:endParaRPr>
          </a:p>
          <a:p>
            <a:pPr lvl="1" algn="just" eaLnBrk="0" hangingPunct="0">
              <a:spcBef>
                <a:spcPct val="20000"/>
              </a:spcBef>
            </a:pPr>
            <a:r>
              <a:rPr lang="pt-BR" sz="2400" kern="0" dirty="0" smtClean="0">
                <a:solidFill>
                  <a:srgbClr val="000000"/>
                </a:solidFill>
                <a:latin typeface="Arial"/>
              </a:rPr>
              <a:t>&gt;</a:t>
            </a:r>
            <a:endParaRPr lang="pt-BR" sz="2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874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Problema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aplicação precisa ter diversos códigos-fonte, um para cada plataforma suportada: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retrabalho na manutenção do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Dificuldade em manter o </a:t>
            </a:r>
            <a:r>
              <a:rPr lang="pt-BR" i="1" dirty="0" smtClean="0"/>
              <a:t>software</a:t>
            </a:r>
            <a:r>
              <a:rPr lang="pt-BR" dirty="0" smtClean="0"/>
              <a:t> atualizado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mão-de-obra para desenvolvimento e manutenção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16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Justificativa: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 smtClean="0"/>
              <a:t>facilitar o desenvolvimento de </a:t>
            </a:r>
            <a:r>
              <a:rPr lang="pt-BR" i="1" dirty="0" smtClean="0"/>
              <a:t>softwares</a:t>
            </a:r>
            <a:r>
              <a:rPr lang="pt-BR" dirty="0" smtClean="0"/>
              <a:t> para vários sistemas operacionais: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Qt: Uma das principais ferramentas para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88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Levantamento bibliográfico</a:t>
            </a:r>
          </a:p>
          <a:p>
            <a:endParaRPr lang="pt-BR" dirty="0"/>
          </a:p>
          <a:p>
            <a:r>
              <a:rPr lang="pt-BR" dirty="0" smtClean="0"/>
              <a:t>Documentação própria do </a:t>
            </a:r>
            <a:r>
              <a:rPr lang="pt-BR" i="1" dirty="0" smtClean="0"/>
              <a:t>framework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Estudo de Caso (aplicação de troca de mensagens de texto)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6" name="Imagem 3" descr="http://qt.digia.com/Static/Images/Qt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2966"/>
            <a:ext cx="2207493" cy="26610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Framework</a:t>
            </a:r>
            <a:r>
              <a:rPr lang="pt-BR" dirty="0" smtClean="0"/>
              <a:t> para desenvolvimento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Feito em C++</a:t>
            </a:r>
          </a:p>
          <a:p>
            <a:endParaRPr lang="pt-BR" dirty="0" smtClean="0"/>
          </a:p>
          <a:p>
            <a:r>
              <a:rPr lang="pt-BR" dirty="0" smtClean="0"/>
              <a:t>“Escreva uma vez,</a:t>
            </a:r>
          </a:p>
          <a:p>
            <a:pPr marL="0" indent="0">
              <a:buNone/>
            </a:pPr>
            <a:r>
              <a:rPr lang="pt-BR" dirty="0" smtClean="0"/>
              <a:t>compile em qualquer lugar”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014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algn="l"/>
            <a:r>
              <a:rPr lang="pt-BR" dirty="0" smtClean="0"/>
              <a:t>Dois modos de desenhar interfaces: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57200" y="2276873"/>
            <a:ext cx="8229600" cy="38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smtClean="0"/>
              <a:t>Qt </a:t>
            </a:r>
            <a:r>
              <a:rPr lang="pt-BR" kern="0" dirty="0" err="1" smtClean="0"/>
              <a:t>Widgets</a:t>
            </a:r>
            <a:endParaRPr lang="pt-BR" kern="0" dirty="0" smtClean="0"/>
          </a:p>
          <a:p>
            <a:pPr lvl="1" algn="l"/>
            <a:r>
              <a:rPr lang="pt-BR" kern="0" dirty="0" smtClean="0"/>
              <a:t>Voltado para aplicações </a:t>
            </a:r>
            <a:r>
              <a:rPr lang="pt-BR" i="1" kern="0" dirty="0" smtClean="0"/>
              <a:t>desktop</a:t>
            </a:r>
          </a:p>
          <a:p>
            <a:pPr lvl="1" algn="l"/>
            <a:r>
              <a:rPr lang="pt-BR" kern="0" dirty="0" smtClean="0"/>
              <a:t>Visualização clássica</a:t>
            </a:r>
          </a:p>
          <a:p>
            <a:pPr algn="l"/>
            <a:endParaRPr lang="pt-BR" kern="0" dirty="0"/>
          </a:p>
          <a:p>
            <a:pPr algn="l"/>
            <a:endParaRPr lang="pt-BR" kern="0" dirty="0" smtClean="0"/>
          </a:p>
          <a:p>
            <a:pPr algn="l"/>
            <a:endParaRPr lang="pt-BR" kern="0" dirty="0"/>
          </a:p>
          <a:p>
            <a:pPr algn="l"/>
            <a:r>
              <a:rPr lang="pt-BR" kern="0" dirty="0" smtClean="0"/>
              <a:t>Qt </a:t>
            </a:r>
            <a:r>
              <a:rPr lang="pt-BR" kern="0" dirty="0" err="1" smtClean="0"/>
              <a:t>Quick</a:t>
            </a:r>
            <a:endParaRPr lang="pt-BR" kern="0" dirty="0" smtClean="0"/>
          </a:p>
          <a:p>
            <a:pPr lvl="1" algn="l"/>
            <a:r>
              <a:rPr lang="pt-BR" kern="0" dirty="0" smtClean="0"/>
              <a:t>Voltado para aplicações </a:t>
            </a:r>
            <a:r>
              <a:rPr lang="pt-BR" i="1" kern="0" dirty="0" smtClean="0"/>
              <a:t>mobile</a:t>
            </a:r>
          </a:p>
          <a:p>
            <a:pPr lvl="1" algn="l"/>
            <a:r>
              <a:rPr lang="pt-BR" kern="0" dirty="0" smtClean="0"/>
              <a:t>Interface fluida e responsiva</a:t>
            </a: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2627129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CEFSAFTTL">
  <a:themeElements>
    <a:clrScheme name="designCEFSAFTT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CEFSAFTT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CEFSAFTT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designCEFSAFTTL</Template>
  <TotalTime>3327</TotalTime>
  <Words>279</Words>
  <Application>Microsoft Office PowerPoint</Application>
  <PresentationFormat>On-screen Show (4:3)</PresentationFormat>
  <Paragraphs>122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Courier New</vt:lpstr>
      <vt:lpstr>Wingdings</vt:lpstr>
      <vt:lpstr>designCEFSAFTTL</vt:lpstr>
      <vt:lpstr>PowerPoint Presentation</vt:lpstr>
      <vt:lpstr>PowerPoint Presentation</vt:lpstr>
      <vt:lpstr>Agenda</vt:lpstr>
      <vt:lpstr>Introdução</vt:lpstr>
      <vt:lpstr>Introdução</vt:lpstr>
      <vt:lpstr>Introdução</vt:lpstr>
      <vt:lpstr>Metodologia</vt:lpstr>
      <vt:lpstr>Qt</vt:lpstr>
      <vt:lpstr>Qt</vt:lpstr>
      <vt:lpstr>Alternativas ao Qt</vt:lpstr>
      <vt:lpstr>Xamarin</vt:lpstr>
      <vt:lpstr>Mono</vt:lpstr>
      <vt:lpstr>Java</vt:lpstr>
      <vt:lpstr>Estudo de Caso</vt:lpstr>
      <vt:lpstr>Tecnologias Utilizadas</vt:lpstr>
      <vt:lpstr>Arquitetura do Sistema</vt:lpstr>
      <vt:lpstr>Conclusão</vt:lpstr>
      <vt:lpstr>Agradecimentos</vt:lpstr>
    </vt:vector>
  </TitlesOfParts>
  <Company>CEFSA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CEFSA</dc:creator>
  <cp:lastModifiedBy>Ricardo Petrére</cp:lastModifiedBy>
  <cp:revision>416</cp:revision>
  <dcterms:created xsi:type="dcterms:W3CDTF">2008-02-27T11:52:43Z</dcterms:created>
  <dcterms:modified xsi:type="dcterms:W3CDTF">2014-11-25T03:42:56Z</dcterms:modified>
</cp:coreProperties>
</file>