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60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1" autoAdjust="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6385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43974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0485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15095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44366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676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59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491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74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92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622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274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070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0864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932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39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29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96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992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42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320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487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17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11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9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48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61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38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22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6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50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023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5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uma aplicação multiplataforma utilizando </a:t>
            </a:r>
            <a:r>
              <a:rPr lang="pt-BR" sz="5400" b="1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</a:t>
            </a:r>
            <a:endParaRPr lang="pt-BR" sz="5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Suarez Silva – 031125825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Ricardo Cardoso Petrére - 031125940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36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Desenvolvimento Multiplataforma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3600" b="0" i="0" u="none" strike="noStrike" cap="none" baseline="0" dirty="0" err="1">
                <a:latin typeface="Calibri"/>
                <a:ea typeface="Calibri"/>
                <a:cs typeface="Calibri"/>
                <a:sym typeface="Calibri"/>
              </a:rPr>
              <a:t>Qt</a:t>
            </a:r>
            <a:endParaRPr lang="pt-BR" sz="3600" b="0" i="0" u="none" strike="noStrike" cap="none" baseline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Desenvolvimento multiplataforma: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Utilizar uma ferramenta (IDE) capaz de criar uma aplicação que gere executáveis para vários sistemas operacionais.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Linguagens comumente utilizadas: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C++ (na maioria dos casos)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Java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Python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00" y="3501050"/>
            <a:ext cx="38100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Desenvolvimento multiplataforma: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Características comuns: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Costumam ser softwares livres, de código aberto.</a:t>
            </a:r>
          </a:p>
          <a:p>
            <a: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Manutenção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do código-fonte por parte </a:t>
            </a: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da comunidade.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Gratuitos.</a:t>
            </a:r>
          </a:p>
          <a:p>
            <a: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Disponibilidade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plataformas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engloba os principais </a:t>
            </a: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  S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. O. para </a:t>
            </a:r>
            <a:r>
              <a:rPr lang="pt-BR" sz="2800" i="1" dirty="0">
                <a:latin typeface="Calibri"/>
                <a:ea typeface="Calibri"/>
                <a:cs typeface="Calibri"/>
                <a:sym typeface="Calibri"/>
              </a:rPr>
              <a:t>desktop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, além dos principais sistemas </a:t>
            </a:r>
            <a:r>
              <a:rPr lang="pt-BR" sz="2800" i="1" dirty="0">
                <a:latin typeface="Calibri"/>
                <a:ea typeface="Calibri"/>
                <a:cs typeface="Calibri"/>
                <a:sym typeface="Calibri"/>
              </a:rPr>
              <a:t>mobile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Referencial Teórico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idx="1"/>
          </p:nvPr>
        </p:nvSpPr>
        <p:spPr>
          <a:xfrm>
            <a:off x="838200" y="1908753"/>
            <a:ext cx="5131800" cy="4336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Criado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em 1991, é um </a:t>
            </a:r>
            <a:r>
              <a:rPr lang="pt-BR" sz="2800" i="1" dirty="0">
                <a:latin typeface="Calibri"/>
                <a:ea typeface="Calibri"/>
                <a:cs typeface="Calibri"/>
                <a:sym typeface="Calibri"/>
              </a:rPr>
              <a:t>framework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para aplicações multiplataforma.</a:t>
            </a:r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Usado em aplicações GUI (que utilizam interface gráfica)</a:t>
            </a:r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Baseado em C++</a:t>
            </a:r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Lema: “Escreva uma vez, compile em qualquer lugar”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38" y="1908753"/>
            <a:ext cx="2831196" cy="37994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46111" y="421545"/>
            <a:ext cx="9404723" cy="1400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Referencial </a:t>
            </a: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Teórico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268300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Utilizado em diversos programas: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Google Earth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EA </a:t>
            </a: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Origin</a:t>
            </a:r>
            <a:endParaRPr lang="pt-BR" sz="2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Oracle </a:t>
            </a: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VirtualBox</a:t>
            </a:r>
            <a:endParaRPr lang="pt-BR" sz="2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Wireshark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 2 (atualmente em estado </a:t>
            </a:r>
            <a:r>
              <a:rPr lang="pt-BR" sz="2800" i="1" dirty="0" err="1">
                <a:latin typeface="Calibri"/>
                <a:ea typeface="Calibri"/>
                <a:cs typeface="Calibri"/>
                <a:sym typeface="Calibri"/>
              </a:rPr>
              <a:t>Preview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6945313" y="1825625"/>
            <a:ext cx="5246687" cy="43513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Compila para várias plataformas (Exemplo):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Windows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Mac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Linux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Android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iOS</a:t>
            </a:r>
          </a:p>
          <a:p>
            <a:pPr marL="914400" lvl="1" indent="-406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BlackBerry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21545"/>
            <a:ext cx="9404723" cy="1400530"/>
          </a:xfrm>
        </p:spPr>
        <p:txBody>
          <a:bodyPr anchor="ctr"/>
          <a:lstStyle/>
          <a:p>
            <a:r>
              <a:rPr lang="pt-BR" sz="4400" dirty="0">
                <a:solidFill>
                  <a:schemeClr val="bg1"/>
                </a:solidFill>
                <a:latin typeface="Calibri" panose="020F0502020204030204" pitchFamily="34" charset="0"/>
              </a:rPr>
              <a:t>7. Estado </a:t>
            </a:r>
            <a:r>
              <a:rPr lang="pt-BR" sz="4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Atual </a:t>
            </a:r>
            <a:r>
              <a:rPr lang="pt-BR" sz="4400" dirty="0">
                <a:solidFill>
                  <a:schemeClr val="bg1"/>
                </a:solidFill>
                <a:latin typeface="Calibri" panose="020F0502020204030204" pitchFamily="34" charset="0"/>
              </a:rPr>
              <a:t>do </a:t>
            </a:r>
            <a:r>
              <a:rPr lang="pt-BR" sz="4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Projeto</a:t>
            </a:r>
            <a:endParaRPr lang="pt-BR" sz="4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88950" indent="-457200">
              <a:spcBef>
                <a:spcPts val="0"/>
              </a:spcBef>
              <a:buClr>
                <a:schemeClr val="dk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Capítulo introdutório completo, poré</a:t>
            </a: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m sujeito à alterações caso necessário.</a:t>
            </a:r>
          </a:p>
          <a:p>
            <a:pPr marL="488950" indent="-457200">
              <a:spcBef>
                <a:spcPts val="0"/>
              </a:spcBef>
              <a:buClr>
                <a:schemeClr val="dk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Coleta e análise de material de pesquisa em andamento, assim como o desenvolvimento dos capítulos da monografia relacionados.</a:t>
            </a:r>
          </a:p>
          <a:p>
            <a:pPr marL="488950" indent="-457200">
              <a:spcBef>
                <a:spcPts val="0"/>
              </a:spcBef>
              <a:buClr>
                <a:schemeClr val="dk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Estudo sobre desenvolvimento na plataforma </a:t>
            </a:r>
            <a:r>
              <a:rPr lang="pt-BR" sz="2800" dirty="0" err="1" smtClean="0"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 iniciados.</a:t>
            </a:r>
          </a:p>
          <a:p>
            <a:pPr marL="488950" indent="-457200">
              <a:spcBef>
                <a:spcPts val="0"/>
              </a:spcBef>
              <a:buClr>
                <a:schemeClr val="dk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Estudo de caso em fase inicial, porém sem documentação.</a:t>
            </a:r>
          </a:p>
          <a:p>
            <a:pPr marL="488950" indent="-457200">
              <a:spcBef>
                <a:spcPts val="0"/>
              </a:spcBef>
              <a:buClr>
                <a:schemeClr val="dk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Capítulos conclusivos aguardam finalização de tópicos anteriores.</a:t>
            </a:r>
          </a:p>
        </p:txBody>
      </p:sp>
    </p:spTree>
    <p:extLst>
      <p:ext uri="{BB962C8B-B14F-4D97-AF65-F5344CB8AC3E}">
        <p14:creationId xmlns:p14="http://schemas.microsoft.com/office/powerpoint/2010/main" val="159884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Sumário da </a:t>
            </a:r>
            <a:r>
              <a:rPr lang="pt-BR" sz="440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lang="pt-BR" sz="440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indent="-514350" algn="just">
              <a:buSzPct val="100000"/>
              <a:buFont typeface="Calibri"/>
              <a:buAutoNum type="arabicPeriod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Problema de pesquisa</a:t>
            </a:r>
          </a:p>
          <a:p>
            <a:pPr marL="514350" indent="-514350" algn="just">
              <a:buSzPct val="100000"/>
              <a:buFont typeface="Calibri"/>
              <a:buAutoNum type="arabicPeriod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Hipótese de pesquisa</a:t>
            </a:r>
          </a:p>
          <a:p>
            <a:pPr marL="514350" indent="-514350" algn="just">
              <a:buSzPct val="100000"/>
              <a:buFont typeface="Calibri"/>
              <a:buAutoNum type="arabicPeriod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Objetivo Geral</a:t>
            </a:r>
          </a:p>
          <a:p>
            <a:pPr marL="514350" indent="-514350" algn="just">
              <a:buSzPct val="100000"/>
              <a:buFont typeface="Calibri"/>
              <a:buAutoNum type="arabicPeriod"/>
            </a:pP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Objetivos Específicos</a:t>
            </a:r>
          </a:p>
          <a:p>
            <a:pPr marL="514350" indent="-514350" algn="just">
              <a:buSzPct val="100000"/>
              <a:buFont typeface="Calibri"/>
              <a:buAutoNum type="arabicPeriod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Metodologia</a:t>
            </a:r>
          </a:p>
          <a:p>
            <a:pPr marL="514350" indent="-514350" algn="just">
              <a:buSzPct val="100000"/>
              <a:buFont typeface="Calibri"/>
              <a:buAutoNum type="arabicPeriod"/>
            </a:pPr>
            <a:r>
              <a:rPr lang="pt-BR" sz="2800" b="0" i="0" u="none" strike="noStrike" cap="none" baseline="0" dirty="0" smtClean="0">
                <a:latin typeface="Calibri"/>
                <a:ea typeface="Calibri"/>
                <a:cs typeface="Calibri"/>
                <a:sym typeface="Calibri"/>
              </a:rPr>
              <a:t>Referencial Teórico</a:t>
            </a:r>
          </a:p>
          <a:p>
            <a:pPr marL="514350" indent="-514350" algn="just">
              <a:buSzPct val="100000"/>
              <a:buFont typeface="Calibri"/>
              <a:buAutoNum type="arabicPeriod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Estado Atual do Projeto</a:t>
            </a:r>
            <a:endParaRPr lang="pt-BR" sz="2800" b="0" i="0" u="none" strike="noStrike" cap="none" baseline="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Problema de </a:t>
            </a:r>
            <a:r>
              <a:rPr lang="pt-BR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  <a:endParaRPr lang="pt-BR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Desenvolvimento de aplicações para plataformas diversas ainda possui muitas dificuldades.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Bibliotecas genéricas.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Falta de profissionais especializados.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Alterações em código fonte.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Falta de suporte especializado.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Problema de </a:t>
            </a:r>
            <a:r>
              <a:rPr lang="pt-BR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  <a:endParaRPr lang="pt-BR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latin typeface="Calibri"/>
                <a:ea typeface="Calibri"/>
                <a:cs typeface="Calibri"/>
                <a:sym typeface="Calibri"/>
              </a:rPr>
              <a:t>Como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800" i="1" dirty="0"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 busca ajudar na questão do desenvolvimento multiplataforma?</a:t>
            </a:r>
          </a:p>
        </p:txBody>
      </p:sp>
    </p:spTree>
    <p:extLst>
      <p:ext uri="{BB962C8B-B14F-4D97-AF65-F5344CB8AC3E}">
        <p14:creationId xmlns:p14="http://schemas.microsoft.com/office/powerpoint/2010/main" val="41654909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46111" y="421545"/>
            <a:ext cx="9404723" cy="14005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Hipótese de </a:t>
            </a:r>
            <a:r>
              <a:rPr lang="pt-BR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  <a:endParaRPr lang="pt-BR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idx="1"/>
          </p:nvPr>
        </p:nvSpPr>
        <p:spPr>
          <a:xfrm>
            <a:off x="1103312" y="2011355"/>
            <a:ext cx="8946541" cy="23320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8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framework </a:t>
            </a:r>
            <a:r>
              <a:rPr lang="pt-BR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pt-B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é composto por bibliotecas que, em teoria, permitem que o mesmo código seja compilado para várias plataformas diferentes, sem a necessidade de adaptação, evitando retrabalho no processo de desenvolvimento para plataformas diversas.</a:t>
            </a:r>
          </a:p>
        </p:txBody>
      </p:sp>
      <p:pic>
        <p:nvPicPr>
          <p:cNvPr id="4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600" y="4168002"/>
            <a:ext cx="5194400" cy="25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Hipótese de Pesquisa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idx="1"/>
          </p:nvPr>
        </p:nvSpPr>
        <p:spPr>
          <a:xfrm>
            <a:off x="1103312" y="2094482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O que será analisado: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endParaRPr sz="2800" b="0" i="0" u="none" strike="noStrike" cap="none" baseline="0" dirty="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Grau de dificuldade para o desenvolvimento multiplata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forma</a:t>
            </a: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utilizando o </a:t>
            </a:r>
            <a:r>
              <a:rPr lang="pt-BR" sz="2800" i="1" dirty="0"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pt-BR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dirty="0" err="1">
                <a:latin typeface="Calibri"/>
                <a:ea typeface="Calibri"/>
                <a:cs typeface="Calibri"/>
                <a:sym typeface="Calibri"/>
              </a:rPr>
              <a:t>Qt</a:t>
            </a:r>
            <a:endParaRPr lang="pt-BR" sz="2800" dirty="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A necessidade ou não de ajustes no código-fonte para que seja possível compilar para específica plataforma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O grau de interoperabilidade entre aplicações iguais, mas compiladas em diferentes plataformas.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Objetivo Geral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idx="1"/>
          </p:nvPr>
        </p:nvSpPr>
        <p:spPr>
          <a:xfrm>
            <a:off x="1103312" y="2094482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Estudo da tecnologia para desenvolvimento multiplataforma </a:t>
            </a:r>
            <a:r>
              <a:rPr lang="pt-BR" sz="2800" b="0" i="0" u="none" strike="noStrike" cap="none" baseline="0" dirty="0" err="1"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 e, através disso, verificar sua viabilidade, ou não, no desenvolvimento de aplicações.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Objetivos Específicos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Revisão bibliográfica sobre as tecnologias abordadas nesse trabalho de conclusão de curso, incluindo desenvolvimento e compilação de aplicações para sistemas operacionais distintos;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Desenvolvimento de um protótipo para avaliar a proposta de que não é necessária </a:t>
            </a:r>
            <a:r>
              <a:rPr lang="pt-BR" sz="2800" b="0" i="0" u="none" strike="noStrike" cap="none" baseline="0" dirty="0" err="1" smtClean="0">
                <a:latin typeface="Calibri"/>
                <a:ea typeface="Calibri"/>
                <a:cs typeface="Calibri"/>
                <a:sym typeface="Calibri"/>
              </a:rPr>
              <a:t>refatoração</a:t>
            </a:r>
            <a:r>
              <a:rPr lang="pt-BR" sz="2800" b="0" i="0" u="none" strike="noStrike" cap="none" baseline="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do código para que funcione em diferentes plataformas.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pt-BR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Metodologia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Metodologia Utilizada: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endParaRPr sz="2800" b="0" i="0" u="none" strike="noStrike" cap="none" baseline="0" dirty="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Levantamento bibliográfico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2800" b="0" i="0" u="none" strike="noStrike" cap="none" baseline="0" dirty="0">
                <a:latin typeface="Calibri"/>
                <a:ea typeface="Calibri"/>
                <a:cs typeface="Calibri"/>
                <a:sym typeface="Calibri"/>
              </a:rPr>
              <a:t>Estudo de </a:t>
            </a:r>
            <a:r>
              <a:rPr lang="pt-BR" sz="2800" b="0" i="0" u="none" strike="noStrike" cap="none" baseline="0" dirty="0" smtClean="0">
                <a:latin typeface="Calibri"/>
                <a:ea typeface="Calibri"/>
                <a:cs typeface="Calibri"/>
                <a:sym typeface="Calibri"/>
              </a:rPr>
              <a:t>Caso, através do desenvolvimento de um protótipo</a:t>
            </a:r>
            <a:r>
              <a:rPr lang="pt-BR" sz="28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 de aplicação para trocas de mensagens de texto entre clientes funcionando em diferentes plataformas.</a:t>
            </a:r>
            <a:endParaRPr lang="pt-BR" sz="2800" b="0" i="0" u="none" strike="noStrike" cap="none" baseline="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538</Words>
  <Application>Microsoft Office PowerPoint</Application>
  <PresentationFormat>Widescreen</PresentationFormat>
  <Paragraphs>87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Íon</vt:lpstr>
      <vt:lpstr>Desenvolvimento de uma aplicação multiplataforma utilizando Qt</vt:lpstr>
      <vt:lpstr>Sumário da Apresentação</vt:lpstr>
      <vt:lpstr>1. Problema de Pesquisa</vt:lpstr>
      <vt:lpstr>1. Problema de Pesquisa</vt:lpstr>
      <vt:lpstr>2. Hipótese de Pesquisa</vt:lpstr>
      <vt:lpstr>2. Hipótese de Pesquisa</vt:lpstr>
      <vt:lpstr>3. Objetivo Geral</vt:lpstr>
      <vt:lpstr>4. Objetivos Específicos</vt:lpstr>
      <vt:lpstr>5. Metodologia</vt:lpstr>
      <vt:lpstr>6. Referencial Teórico</vt:lpstr>
      <vt:lpstr>6. Referencial Teórico</vt:lpstr>
      <vt:lpstr>6. Referencial Teórico</vt:lpstr>
      <vt:lpstr>6. Referencial Teórico</vt:lpstr>
      <vt:lpstr>6. Referencial Teórico</vt:lpstr>
      <vt:lpstr>7. Estado Atual do Projeto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Coisas para colocar:</dc:title>
  <cp:lastModifiedBy>031125940</cp:lastModifiedBy>
  <cp:revision>16</cp:revision>
  <dcterms:modified xsi:type="dcterms:W3CDTF">2014-09-23T01:16:28Z</dcterms:modified>
</cp:coreProperties>
</file>