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269" r:id="rId2"/>
    <p:sldId id="270" r:id="rId3"/>
    <p:sldId id="271" r:id="rId4"/>
    <p:sldId id="302" r:id="rId5"/>
    <p:sldId id="304" r:id="rId6"/>
    <p:sldId id="272" r:id="rId7"/>
    <p:sldId id="290" r:id="rId8"/>
    <p:sldId id="273" r:id="rId9"/>
    <p:sldId id="289" r:id="rId10"/>
    <p:sldId id="301" r:id="rId11"/>
    <p:sldId id="307" r:id="rId12"/>
    <p:sldId id="311" r:id="rId13"/>
    <p:sldId id="308" r:id="rId14"/>
    <p:sldId id="313" r:id="rId15"/>
    <p:sldId id="305" r:id="rId16"/>
    <p:sldId id="309" r:id="rId17"/>
    <p:sldId id="314" r:id="rId18"/>
    <p:sldId id="278" r:id="rId19"/>
    <p:sldId id="280" r:id="rId20"/>
    <p:sldId id="318" r:id="rId21"/>
    <p:sldId id="316" r:id="rId22"/>
    <p:sldId id="320" r:id="rId23"/>
    <p:sldId id="319" r:id="rId24"/>
    <p:sldId id="315" r:id="rId25"/>
    <p:sldId id="321" r:id="rId26"/>
    <p:sldId id="322" r:id="rId27"/>
    <p:sldId id="279" r:id="rId28"/>
    <p:sldId id="312" r:id="rId29"/>
    <p:sldId id="284" r:id="rId30"/>
    <p:sldId id="310" r:id="rId31"/>
    <p:sldId id="286" r:id="rId32"/>
    <p:sldId id="317" r:id="rId3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_konishi@hotmail.com" initials="i" lastIdx="1" clrIdx="0">
    <p:extLst>
      <p:ext uri="{19B8F6BF-5375-455C-9EA6-DF929625EA0E}">
        <p15:presenceInfo xmlns:p15="http://schemas.microsoft.com/office/powerpoint/2012/main" userId="ivan_konishi@hotmail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8080"/>
    <a:srgbClr val="006666"/>
    <a:srgbClr val="006699"/>
    <a:srgbClr val="009999"/>
    <a:srgbClr val="0066CC"/>
    <a:srgbClr val="3366FF"/>
    <a:srgbClr val="0066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434" autoAdjust="0"/>
  </p:normalViewPr>
  <p:slideViewPr>
    <p:cSldViewPr>
      <p:cViewPr>
        <p:scale>
          <a:sx n="70" d="100"/>
          <a:sy n="70" d="100"/>
        </p:scale>
        <p:origin x="1464" y="84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7950841-320A-4D71-A2E8-0F07889328EE}" type="datetimeFigureOut">
              <a:rPr lang="pt-BR"/>
              <a:pPr>
                <a:defRPr/>
              </a:pPr>
              <a:t>28/11/2014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56FEC6-A726-453E-9966-3EB805A53A41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263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88E4D33-A184-46E0-AF3F-B0178A2710FF}" type="datetimeFigureOut">
              <a:rPr lang="pt-BR"/>
              <a:pPr>
                <a:defRPr/>
              </a:pPr>
              <a:t>28/11/2014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 smtClean="0"/>
              <a:t>Clique para editar os estilos do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79E4107-198F-4D08-9CF1-214B37DA899F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254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smtClean="0"/>
              <a:t>Número da </a:t>
            </a:r>
          </a:p>
        </p:txBody>
      </p:sp>
      <p:sp>
        <p:nvSpPr>
          <p:cNvPr id="235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ED9A8AF-5F2F-4A9A-85DB-9CEB8FCBC4DE}" type="slidenum">
              <a:rPr lang="pt-BR"/>
              <a:pPr eaLnBrk="1" hangingPunct="1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347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634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07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285860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86124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3E5C2-E665-40E8-A738-C9AE30C3FAF2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29146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95E8F0-F71E-4C5E-8F69-99CB3459B34D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4960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242B5C-0ABF-4C4F-8920-2FE5B1D1FBE2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98721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6203032" cy="1143000"/>
          </a:xfrm>
        </p:spPr>
        <p:txBody>
          <a:bodyPr/>
          <a:lstStyle>
            <a:lvl1pPr algn="l"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buFont typeface="Wingdings" pitchFamily="2" charset="2"/>
              <a:buChar char="Ø"/>
              <a:defRPr sz="3000"/>
            </a:lvl1pPr>
            <a:lvl2pPr algn="just">
              <a:buFont typeface="Arial" pitchFamily="34" charset="0"/>
              <a:buChar char="•"/>
              <a:defRPr sz="2400"/>
            </a:lvl2pPr>
            <a:lvl3pPr algn="just">
              <a:buFont typeface="Wingdings" pitchFamily="2" charset="2"/>
              <a:buChar char="§"/>
              <a:defRPr sz="2000"/>
            </a:lvl3pPr>
            <a:lvl4pPr algn="just">
              <a:buFont typeface="Courier New" pitchFamily="49" charset="0"/>
              <a:buChar char="o"/>
              <a:defRPr sz="1800"/>
            </a:lvl4pPr>
            <a:lvl5pPr algn="just">
              <a:defRPr sz="16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B5FC9A-82D6-4ABF-82CF-F56A69AA85D0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13388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C2C55F-5BAB-4696-978B-700C24C70A25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9717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 userDrawn="1"/>
        </p:nvSpPr>
        <p:spPr bwMode="auto">
          <a:xfrm>
            <a:off x="2484438" y="274638"/>
            <a:ext cx="620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l"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pPr eaLnBrk="0" hangingPunct="0">
              <a:defRPr/>
            </a:pPr>
            <a:r>
              <a:rPr lang="pt-BR" kern="0" smtClean="0">
                <a:solidFill>
                  <a:schemeClr val="tx2"/>
                </a:solidFill>
                <a:ea typeface="+mj-ea"/>
                <a:cs typeface="+mj-cs"/>
              </a:rPr>
              <a:t>Clique para editar o título mestre</a:t>
            </a:r>
            <a:endParaRPr lang="pt-BR" kern="0" dirty="0">
              <a:solidFill>
                <a:schemeClr val="tx2"/>
              </a:solidFill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Font typeface="Wingdings" pitchFamily="2" charset="2"/>
              <a:buChar char="Ø"/>
              <a:defRPr sz="2800"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Font typeface="Courier New" pitchFamily="49" charset="0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Font typeface="Wingdings" pitchFamily="2" charset="2"/>
              <a:buChar char="Ø"/>
              <a:defRPr sz="2800"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Font typeface="Courier New" pitchFamily="49" charset="0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7809F4-D6B1-4440-8249-F5B7D353A39A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1112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8E468B-49EF-472B-B623-AB78297268FB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0054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C0CB3-5780-4527-ACEF-D860C76F8F6A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69237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069638-1CE3-4EFA-AAA1-0791F715AA24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0253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DB2E3A-3B19-48EE-80C6-06E09B8D7A59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15660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B3D6A-C6F5-4901-83A1-1D733577A36E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76375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60F8726-E29F-4FF5-B5FD-9489C1FFA661}" type="slidenum">
              <a:rPr lang="pt-BR"/>
              <a:pPr/>
              <a:t>‹#›</a:t>
            </a:fld>
            <a:endParaRPr lang="pt-BR"/>
          </a:p>
        </p:txBody>
      </p:sp>
      <p:pic>
        <p:nvPicPr>
          <p:cNvPr id="1031" name="Picture 7" descr="powerpoi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5035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08" r:id="rId3"/>
    <p:sldLayoutId id="2147484116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95536" y="1412776"/>
            <a:ext cx="8064896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pt-BR" sz="4000" b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pt-B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Desenvolvimento de uma aplicação </a:t>
            </a:r>
            <a:r>
              <a:rPr lang="pt-BR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multiplataforma</a:t>
            </a:r>
            <a:r>
              <a:rPr lang="pt-B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utilizando Qt</a:t>
            </a:r>
            <a:endParaRPr lang="pt-B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9552" y="4437112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Prof. </a:t>
            </a:r>
            <a:r>
              <a:rPr lang="pt-BR" dirty="0" err="1" smtClean="0"/>
              <a:t>Ms</a:t>
            </a:r>
            <a:r>
              <a:rPr lang="pt-BR" dirty="0" smtClean="0"/>
              <a:t>. Eduardo </a:t>
            </a:r>
            <a:r>
              <a:rPr lang="pt-BR" dirty="0" err="1" smtClean="0"/>
              <a:t>Rosalém</a:t>
            </a:r>
            <a:r>
              <a:rPr lang="pt-BR" dirty="0" smtClean="0"/>
              <a:t> Marcelino</a:t>
            </a:r>
          </a:p>
          <a:p>
            <a:endParaRPr lang="pt-BR" dirty="0"/>
          </a:p>
          <a:p>
            <a:r>
              <a:rPr lang="pt-BR" dirty="0" smtClean="0"/>
              <a:t>Matheus Suarez Silva</a:t>
            </a:r>
          </a:p>
          <a:p>
            <a:r>
              <a:rPr lang="pt-BR" dirty="0" smtClean="0"/>
              <a:t>Ricardo Cardoso Petrére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err="1" smtClean="0"/>
              <a:t>Xamarin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Voltada para dispositivos móveis</a:t>
            </a:r>
          </a:p>
          <a:p>
            <a:endParaRPr lang="pt-BR" sz="2400" dirty="0"/>
          </a:p>
          <a:p>
            <a:r>
              <a:rPr lang="pt-BR" sz="2400" dirty="0" smtClean="0"/>
              <a:t>Criado com base na Mono</a:t>
            </a:r>
          </a:p>
          <a:p>
            <a:endParaRPr lang="pt-BR" sz="2400" dirty="0"/>
          </a:p>
          <a:p>
            <a:r>
              <a:rPr lang="pt-BR" sz="2400" dirty="0" smtClean="0"/>
              <a:t>Desenvolvimento em C# </a:t>
            </a:r>
            <a:r>
              <a:rPr lang="pt-BR" sz="2400" dirty="0" err="1" smtClean="0"/>
              <a:t>multiplataforma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4365104"/>
            <a:ext cx="5391150" cy="14573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243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err="1" smtClean="0"/>
              <a:t>Xamarin</a:t>
            </a:r>
            <a:r>
              <a:rPr lang="pt-BR" dirty="0" smtClean="0"/>
              <a:t> no Visual Studio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00" y="1316358"/>
            <a:ext cx="7715200" cy="481689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1499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err="1" smtClean="0"/>
              <a:t>Xamarin</a:t>
            </a:r>
            <a:r>
              <a:rPr lang="pt-BR" dirty="0" smtClean="0"/>
              <a:t> Studio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00" y="1316358"/>
            <a:ext cx="7715200" cy="483050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7276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Mono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r>
              <a:rPr lang="pt-BR" dirty="0" smtClean="0"/>
              <a:t>Plataforma de desenvolvimento </a:t>
            </a:r>
            <a:r>
              <a:rPr lang="pt-BR" i="1" dirty="0" smtClean="0"/>
              <a:t>open-</a:t>
            </a:r>
            <a:r>
              <a:rPr lang="pt-BR" i="1" dirty="0" err="1" smtClean="0"/>
              <a:t>source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Baseado na .NET </a:t>
            </a:r>
            <a:r>
              <a:rPr lang="pt-BR" i="1" dirty="0" smtClean="0"/>
              <a:t>Framework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5" name="Content Placeholder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4056784"/>
            <a:ext cx="1748354" cy="206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509337" y="4285085"/>
            <a:ext cx="8229600" cy="161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kern="0" dirty="0" smtClean="0"/>
              <a:t>Suporte a várias linguagens</a:t>
            </a:r>
          </a:p>
          <a:p>
            <a:endParaRPr lang="pt-BR" kern="0" dirty="0"/>
          </a:p>
          <a:p>
            <a:r>
              <a:rPr lang="pt-BR" kern="0" dirty="0" smtClean="0"/>
              <a:t>Suportado pela </a:t>
            </a:r>
            <a:r>
              <a:rPr lang="pt-BR" kern="0" dirty="0" err="1" smtClean="0"/>
              <a:t>Xamarin</a:t>
            </a:r>
            <a:endParaRPr lang="pt-BR" kern="0" dirty="0" smtClean="0"/>
          </a:p>
        </p:txBody>
      </p:sp>
    </p:spTree>
    <p:extLst>
      <p:ext uri="{BB962C8B-B14F-4D97-AF65-F5344CB8AC3E}">
        <p14:creationId xmlns:p14="http://schemas.microsoft.com/office/powerpoint/2010/main" val="1848736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err="1" smtClean="0"/>
              <a:t>MonoDevelop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57" y="1316358"/>
            <a:ext cx="6983685" cy="482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42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97% dos computadores do mundo usam Java (DEITEL; DEITEL, 2009)</a:t>
            </a:r>
          </a:p>
          <a:p>
            <a:endParaRPr lang="pt-BR" sz="2400" dirty="0"/>
          </a:p>
          <a:p>
            <a:r>
              <a:rPr lang="pt-BR" sz="2400" dirty="0" smtClean="0"/>
              <a:t>Aplicações executam em plataformas </a:t>
            </a:r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 desktop, mobile e web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 smtClean="0"/>
              <a:t>Aplicação não é executada diretamente</a:t>
            </a:r>
          </a:p>
          <a:p>
            <a:pPr marL="0" indent="0">
              <a:buNone/>
            </a:pPr>
            <a:r>
              <a:rPr lang="pt-BR" sz="2400" dirty="0" smtClean="0"/>
              <a:t>    (Máquina Virtual - JVM)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5" r="24329"/>
          <a:stretch/>
        </p:blipFill>
        <p:spPr>
          <a:xfrm>
            <a:off x="6732240" y="2692749"/>
            <a:ext cx="1584176" cy="23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769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Eclipse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7" name="Picture 2" descr="http://data.nilzorblog.com/android-wp7/ide_eclip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60" y="1256283"/>
            <a:ext cx="7418279" cy="492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76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err="1" smtClean="0"/>
              <a:t>NetBeans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48" y="1597503"/>
            <a:ext cx="8229600" cy="438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0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Aplicação Cliente (QTCC) – Qt</a:t>
            </a:r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r>
              <a:rPr lang="pt-BR" sz="2400" dirty="0" smtClean="0"/>
              <a:t>Aplicação Servidor (</a:t>
            </a:r>
            <a:r>
              <a:rPr lang="pt-BR" sz="2400" dirty="0" err="1" smtClean="0"/>
              <a:t>QTCC_Server</a:t>
            </a:r>
            <a:r>
              <a:rPr lang="pt-BR" sz="2400" dirty="0" smtClean="0"/>
              <a:t>) – Visual Studio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0077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Arquitetura do Sistema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5" name="Picture 4" descr="H:\Nova pasta\TCC\Modelo de Arquitetura Cliente Servido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48551"/>
            <a:ext cx="6912768" cy="4829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5565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pt-BR" sz="2000" dirty="0" smtClean="0"/>
              <a:t>Introdução</a:t>
            </a:r>
          </a:p>
          <a:p>
            <a:r>
              <a:rPr lang="pt-BR" sz="2000" dirty="0" smtClean="0"/>
              <a:t>Metodologia</a:t>
            </a:r>
          </a:p>
          <a:p>
            <a:r>
              <a:rPr lang="pt-BR" sz="2000" dirty="0" smtClean="0"/>
              <a:t>Qt</a:t>
            </a:r>
          </a:p>
          <a:p>
            <a:r>
              <a:rPr lang="pt-BR" sz="2000" dirty="0" smtClean="0"/>
              <a:t>Alternativas ao Qt</a:t>
            </a:r>
          </a:p>
          <a:p>
            <a:r>
              <a:rPr lang="pt-BR" sz="2000" dirty="0" smtClean="0"/>
              <a:t>Estudo de Caso</a:t>
            </a:r>
          </a:p>
          <a:p>
            <a:r>
              <a:rPr lang="pt-BR" sz="2000" dirty="0" smtClean="0"/>
              <a:t>Limitações do Projeto</a:t>
            </a:r>
          </a:p>
          <a:p>
            <a:r>
              <a:rPr lang="pt-BR" sz="2000" dirty="0" smtClean="0"/>
              <a:t>Aplicação Cliente</a:t>
            </a:r>
          </a:p>
          <a:p>
            <a:r>
              <a:rPr lang="pt-BR" sz="2000" dirty="0" smtClean="0"/>
              <a:t>Aplicação Servidor</a:t>
            </a:r>
          </a:p>
          <a:p>
            <a:r>
              <a:rPr lang="pt-BR" sz="2000" dirty="0" smtClean="0"/>
              <a:t>Conclusão</a:t>
            </a:r>
          </a:p>
          <a:p>
            <a:r>
              <a:rPr lang="pt-BR" sz="2000" dirty="0" smtClean="0"/>
              <a:t>Trabalhos Futuros</a:t>
            </a:r>
          </a:p>
          <a:p>
            <a:r>
              <a:rPr lang="pt-BR" sz="2000" dirty="0" smtClean="0"/>
              <a:t>Agradecimentos</a:t>
            </a:r>
            <a:endParaRPr lang="pt-BR" sz="20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226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Limitações do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 numCol="2"/>
          <a:lstStyle/>
          <a:p>
            <a:pPr algn="l"/>
            <a:r>
              <a:rPr lang="pt-BR" dirty="0" smtClean="0"/>
              <a:t>O que foi implementado:</a:t>
            </a:r>
          </a:p>
          <a:p>
            <a:pPr lvl="1" algn="l"/>
            <a:r>
              <a:rPr lang="pt-BR" dirty="0" err="1" smtClean="0"/>
              <a:t>Login</a:t>
            </a:r>
            <a:endParaRPr lang="pt-BR" dirty="0" smtClean="0"/>
          </a:p>
          <a:p>
            <a:pPr lvl="1" algn="l"/>
            <a:r>
              <a:rPr lang="pt-BR" dirty="0" smtClean="0"/>
              <a:t>Cadastro</a:t>
            </a:r>
          </a:p>
          <a:p>
            <a:pPr lvl="1" algn="l"/>
            <a:r>
              <a:rPr lang="pt-BR" dirty="0" smtClean="0"/>
              <a:t>Troca de Mensagens de Texto</a:t>
            </a:r>
          </a:p>
          <a:p>
            <a:pPr algn="l"/>
            <a:r>
              <a:rPr lang="pt-BR" dirty="0" smtClean="0"/>
              <a:t>O que não foi implementado:</a:t>
            </a:r>
          </a:p>
          <a:p>
            <a:pPr lvl="1" algn="l"/>
            <a:r>
              <a:rPr lang="pt-BR" dirty="0" smtClean="0"/>
              <a:t>Grupos</a:t>
            </a:r>
          </a:p>
          <a:p>
            <a:pPr lvl="1" algn="l"/>
            <a:r>
              <a:rPr lang="pt-BR" dirty="0" smtClean="0"/>
              <a:t>Envio de Mídia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575556" y="4767897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Plataformas Testadas: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 smtClean="0"/>
              <a:t>Android</a:t>
            </a: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Linux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28006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Cliente (QTCC)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Login</a:t>
            </a:r>
            <a:r>
              <a:rPr lang="pt-BR" dirty="0" smtClean="0"/>
              <a:t> </a:t>
            </a:r>
            <a:r>
              <a:rPr lang="pt-BR" dirty="0" smtClean="0"/>
              <a:t>de Usuários &lt;por foto</a:t>
            </a:r>
            <a:r>
              <a:rPr lang="pt-BR" dirty="0" smtClean="0"/>
              <a:t>&gt;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054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Cliente (QTCC)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Cadastro </a:t>
            </a:r>
            <a:r>
              <a:rPr lang="pt-BR" dirty="0" smtClean="0"/>
              <a:t>de Usuários </a:t>
            </a:r>
            <a:r>
              <a:rPr lang="pt-BR" dirty="0"/>
              <a:t>&lt;por foto</a:t>
            </a:r>
            <a:r>
              <a:rPr lang="pt-BR" dirty="0" smtClean="0"/>
              <a:t>&gt;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489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Cliente (QTCC)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Troca </a:t>
            </a:r>
            <a:r>
              <a:rPr lang="pt-BR" dirty="0" smtClean="0"/>
              <a:t>de Mensagens </a:t>
            </a:r>
            <a:r>
              <a:rPr lang="pt-BR" dirty="0"/>
              <a:t>&lt;por foto&gt;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41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Servidor (</a:t>
            </a:r>
            <a:r>
              <a:rPr lang="pt-BR" dirty="0" err="1" smtClean="0"/>
              <a:t>QTCC_Server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Gerencia o tráfego de mensagens &lt;por foto</a:t>
            </a:r>
            <a:r>
              <a:rPr lang="pt-BR" dirty="0" smtClean="0"/>
              <a:t>&gt;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226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Servidor (</a:t>
            </a:r>
            <a:r>
              <a:rPr lang="pt-BR" dirty="0" err="1" smtClean="0"/>
              <a:t>QTCC_Server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Interface entre o banco de dados e clientes &lt;por foto&gt;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824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Servidor (</a:t>
            </a:r>
            <a:r>
              <a:rPr lang="pt-BR" dirty="0" err="1" smtClean="0"/>
              <a:t>QTCC_Server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Monitora usuários </a:t>
            </a:r>
            <a:r>
              <a:rPr lang="pt-BR" dirty="0" err="1"/>
              <a:t>logados</a:t>
            </a:r>
            <a:r>
              <a:rPr lang="pt-BR" dirty="0"/>
              <a:t> &lt;por foto&gt;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66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Tecnologias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 numCol="1"/>
          <a:lstStyle/>
          <a:p>
            <a:pPr algn="l"/>
            <a:r>
              <a:rPr lang="pt-BR" dirty="0" smtClean="0"/>
              <a:t>Visual Studio 2013 </a:t>
            </a:r>
            <a:r>
              <a:rPr lang="pt-BR" dirty="0" smtClean="0"/>
              <a:t>(</a:t>
            </a:r>
            <a:r>
              <a:rPr lang="pt-BR" dirty="0" smtClean="0"/>
              <a:t>C#, Servidor</a:t>
            </a:r>
            <a:r>
              <a:rPr lang="pt-BR" dirty="0" smtClean="0"/>
              <a:t>)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27</a:t>
            </a:fld>
            <a:endParaRPr lang="pt-BR"/>
          </a:p>
        </p:txBody>
      </p:sp>
      <p:pic>
        <p:nvPicPr>
          <p:cNvPr id="1026" name="Picture 2" descr="C:\Users\Guilherme\Videos\rfid\visual-studio-2013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74399"/>
            <a:ext cx="3279670" cy="188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4499992" y="1600199"/>
            <a:ext cx="418680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pt-BR" kern="0" dirty="0" smtClean="0"/>
              <a:t>SQL Server 2012 (Persistência dos Dados)</a:t>
            </a:r>
            <a:endParaRPr lang="pt-BR" kern="0" dirty="0" smtClean="0"/>
          </a:p>
        </p:txBody>
      </p:sp>
      <p:pic>
        <p:nvPicPr>
          <p:cNvPr id="1027" name="Picture 3" descr="C:\Users\Guilherme\Videos\rfid\1830.SQL12_v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205" y="3351802"/>
            <a:ext cx="3395990" cy="213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1220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Tecnologias Utilizadas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numCol="1"/>
          <a:lstStyle/>
          <a:p>
            <a:pPr algn="l"/>
            <a:r>
              <a:rPr lang="pt-BR" dirty="0" smtClean="0"/>
              <a:t>Qt 5.3.2 (Cliente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28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01336"/>
            <a:ext cx="2481064" cy="248106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0" y="1600200"/>
            <a:ext cx="4114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pt-BR" kern="0" dirty="0" err="1" smtClean="0"/>
              <a:t>Git</a:t>
            </a:r>
            <a:r>
              <a:rPr lang="pt-BR" kern="0" dirty="0" smtClean="0"/>
              <a:t> (repositório e controle de versão)</a:t>
            </a:r>
            <a:endParaRPr lang="pt-BR" kern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072" y="2889740"/>
            <a:ext cx="230425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083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desenvolvimento </a:t>
            </a:r>
            <a:r>
              <a:rPr lang="pt-BR" dirty="0" err="1" smtClean="0"/>
              <a:t>multiplataforma</a:t>
            </a:r>
            <a:r>
              <a:rPr lang="pt-BR" dirty="0" smtClean="0"/>
              <a:t> utilizando Qt é viável.</a:t>
            </a:r>
          </a:p>
          <a:p>
            <a:r>
              <a:rPr lang="pt-BR" dirty="0" err="1" smtClean="0"/>
              <a:t>Refatoração</a:t>
            </a:r>
            <a:r>
              <a:rPr lang="pt-BR" dirty="0" smtClean="0"/>
              <a:t> próxima </a:t>
            </a:r>
            <a:r>
              <a:rPr lang="pt-BR" smtClean="0"/>
              <a:t>de zero.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5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30670" cy="1143000"/>
          </a:xfrm>
        </p:spPr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5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Cenário atual: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61" y="2261245"/>
            <a:ext cx="6484877" cy="380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74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Interfaces com QML</a:t>
            </a:r>
          </a:p>
          <a:p>
            <a:endParaRPr lang="pt-BR" dirty="0" smtClean="0"/>
          </a:p>
          <a:p>
            <a:r>
              <a:rPr lang="pt-BR" dirty="0" smtClean="0"/>
              <a:t>Conversas em grupo</a:t>
            </a:r>
          </a:p>
          <a:p>
            <a:endParaRPr lang="pt-BR" dirty="0" smtClean="0"/>
          </a:p>
          <a:p>
            <a:r>
              <a:rPr lang="pt-BR" dirty="0" smtClean="0"/>
              <a:t>Envio de mídias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610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Agradecimentos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Fundação Salvador </a:t>
            </a:r>
            <a:r>
              <a:rPr lang="pt-BR" dirty="0" smtClean="0"/>
              <a:t>Arena</a:t>
            </a:r>
          </a:p>
          <a:p>
            <a:r>
              <a:rPr lang="pt-BR" dirty="0" smtClean="0"/>
              <a:t>Membros da Banca</a:t>
            </a:r>
          </a:p>
          <a:p>
            <a:r>
              <a:rPr lang="pt-BR" dirty="0" smtClean="0"/>
              <a:t>Familiares</a:t>
            </a:r>
          </a:p>
          <a:p>
            <a:r>
              <a:rPr lang="pt-BR" dirty="0" smtClean="0"/>
              <a:t>Amigos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954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DEITEL H., DEITEL P.; </a:t>
            </a:r>
            <a:r>
              <a:rPr lang="pt-BR" i="1" dirty="0" smtClean="0"/>
              <a:t>Java: Como Programar, </a:t>
            </a:r>
            <a:r>
              <a:rPr lang="pt-BR" dirty="0" smtClean="0"/>
              <a:t>Oitava Edição, 2009.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301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Problema: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Uma aplicação precisa ter diversos códigos-fonte, um para cada plataforma suportada: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Maior retrabalho na manutenção do código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Dificuldade em manter o </a:t>
            </a:r>
            <a:r>
              <a:rPr lang="pt-BR" i="1" dirty="0" smtClean="0"/>
              <a:t>software</a:t>
            </a:r>
            <a:r>
              <a:rPr lang="pt-BR" dirty="0" smtClean="0"/>
              <a:t> atualizado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Maior mão-de-obra para desenvolvimento e manutenção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 lvl="1"/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216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Justificativa:</a:t>
            </a:r>
          </a:p>
          <a:p>
            <a:pPr marL="0" indent="0">
              <a:buNone/>
            </a:pP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Desenvolvimento </a:t>
            </a:r>
            <a:r>
              <a:rPr lang="pt-BR" dirty="0" err="1" smtClean="0"/>
              <a:t>multiplataforma</a:t>
            </a:r>
            <a:endParaRPr lang="pt-BR" dirty="0"/>
          </a:p>
          <a:p>
            <a:pPr lvl="1"/>
            <a:r>
              <a:rPr lang="pt-BR" dirty="0" smtClean="0"/>
              <a:t>Qt: Uma das principais ferramentas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4885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Levantamento bibliográfico</a:t>
            </a:r>
          </a:p>
          <a:p>
            <a:endParaRPr lang="pt-BR" dirty="0"/>
          </a:p>
          <a:p>
            <a:r>
              <a:rPr lang="pt-BR" dirty="0" smtClean="0"/>
              <a:t>Documentação própria do </a:t>
            </a:r>
            <a:r>
              <a:rPr lang="pt-BR" i="1" dirty="0" smtClean="0"/>
              <a:t>framework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Estudo de Caso (aplicação de troca de mensagens de texto)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821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Qt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i="1" dirty="0" smtClean="0"/>
              <a:t>Framework</a:t>
            </a:r>
            <a:r>
              <a:rPr lang="pt-BR" dirty="0" smtClean="0"/>
              <a:t> para desenvolvimento </a:t>
            </a:r>
            <a:r>
              <a:rPr lang="pt-BR" dirty="0" err="1" smtClean="0"/>
              <a:t>multiplataforma</a:t>
            </a:r>
            <a:endParaRPr lang="pt-BR" dirty="0" smtClean="0"/>
          </a:p>
          <a:p>
            <a:pPr algn="l"/>
            <a:r>
              <a:rPr lang="pt-BR" dirty="0" smtClean="0"/>
              <a:t>Feito em C++</a:t>
            </a:r>
          </a:p>
          <a:p>
            <a:pPr marL="0" indent="0" algn="l">
              <a:buNone/>
            </a:pPr>
            <a:endParaRPr lang="pt-BR" dirty="0" smtClean="0"/>
          </a:p>
          <a:p>
            <a:pPr marL="0" indent="0" algn="l">
              <a:buNone/>
            </a:pPr>
            <a:endParaRPr lang="pt-BR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808" y="3161953"/>
            <a:ext cx="6052383" cy="302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14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Qt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pPr algn="l"/>
            <a:r>
              <a:rPr lang="pt-BR" dirty="0" smtClean="0"/>
              <a:t>Dois modos de desenhar interfaces: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457200" y="2276873"/>
            <a:ext cx="8229600" cy="384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pt-BR" kern="0" dirty="0" smtClean="0"/>
              <a:t>Qt </a:t>
            </a:r>
            <a:r>
              <a:rPr lang="pt-BR" kern="0" dirty="0" err="1" smtClean="0"/>
              <a:t>Widgets</a:t>
            </a:r>
            <a:endParaRPr lang="pt-BR" kern="0" dirty="0" smtClean="0"/>
          </a:p>
          <a:p>
            <a:pPr algn="l"/>
            <a:endParaRPr lang="pt-BR" kern="0" dirty="0" smtClean="0"/>
          </a:p>
          <a:p>
            <a:pPr algn="l"/>
            <a:endParaRPr lang="pt-BR" kern="0" dirty="0"/>
          </a:p>
          <a:p>
            <a:pPr algn="l"/>
            <a:endParaRPr lang="pt-BR" kern="0" dirty="0" smtClean="0"/>
          </a:p>
          <a:p>
            <a:pPr algn="l"/>
            <a:endParaRPr lang="pt-BR" kern="0" dirty="0"/>
          </a:p>
          <a:p>
            <a:pPr algn="l"/>
            <a:endParaRPr lang="pt-BR" kern="0" dirty="0" smtClean="0"/>
          </a:p>
          <a:p>
            <a:pPr algn="l"/>
            <a:endParaRPr lang="pt-BR" kern="0" dirty="0"/>
          </a:p>
          <a:p>
            <a:pPr algn="l"/>
            <a:r>
              <a:rPr lang="pt-BR" kern="0" dirty="0" smtClean="0"/>
              <a:t>Qt </a:t>
            </a:r>
            <a:r>
              <a:rPr lang="pt-BR" kern="0" dirty="0" err="1" smtClean="0"/>
              <a:t>Quick</a:t>
            </a:r>
            <a:endParaRPr lang="pt-BR" kern="0" dirty="0" smtClean="0"/>
          </a:p>
          <a:p>
            <a:pPr algn="l"/>
            <a:endParaRPr lang="pt-BR" kern="0" dirty="0"/>
          </a:p>
          <a:p>
            <a:pPr algn="l"/>
            <a:endParaRPr lang="pt-BR" kern="0" dirty="0" smtClean="0"/>
          </a:p>
          <a:p>
            <a:pPr algn="l"/>
            <a:r>
              <a:rPr lang="pt-BR" kern="0" dirty="0" smtClean="0"/>
              <a:t>&lt;exemplo&gt;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5" y="3604072"/>
            <a:ext cx="3326695" cy="1337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7129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Alternativas ao Qt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Outros </a:t>
            </a:r>
            <a:r>
              <a:rPr lang="pt-BR" i="1" dirty="0" smtClean="0"/>
              <a:t>frameworks</a:t>
            </a:r>
            <a:r>
              <a:rPr lang="pt-BR" dirty="0" smtClean="0"/>
              <a:t> e/ou linguagens de programação </a:t>
            </a:r>
            <a:r>
              <a:rPr lang="pt-BR" dirty="0" err="1" smtClean="0"/>
              <a:t>multiplataforma</a:t>
            </a:r>
            <a:endParaRPr lang="pt-BR" dirty="0" smtClean="0"/>
          </a:p>
          <a:p>
            <a:endParaRPr lang="pt-BR" dirty="0"/>
          </a:p>
          <a:p>
            <a:pPr lvl="1"/>
            <a:r>
              <a:rPr lang="pt-BR" dirty="0" err="1" smtClean="0"/>
              <a:t>Xamarin</a:t>
            </a:r>
            <a:endParaRPr lang="pt-BR" dirty="0" smtClean="0"/>
          </a:p>
          <a:p>
            <a:pPr lvl="1"/>
            <a:r>
              <a:rPr lang="pt-BR" dirty="0" smtClean="0"/>
              <a:t>Mono</a:t>
            </a:r>
          </a:p>
          <a:p>
            <a:pPr lvl="1"/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1026" name="Picture 2" descr="http://www.codejobs.biz/www/lib/files/images/ce4b545d5b01a4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029" y="4581129"/>
            <a:ext cx="1570211" cy="140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679" y="4581128"/>
            <a:ext cx="1403769" cy="14037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611" y="2852936"/>
            <a:ext cx="1421904" cy="14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79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CEFSAFTTL">
  <a:themeElements>
    <a:clrScheme name="designCEFSAFTT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CEFSAFTT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CEFSAFTT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designCEFSAFTTL</Template>
  <TotalTime>3620</TotalTime>
  <Words>470</Words>
  <Application>Microsoft Office PowerPoint</Application>
  <PresentationFormat>On-screen Show (4:3)</PresentationFormat>
  <Paragraphs>177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Candara</vt:lpstr>
      <vt:lpstr>Courier New</vt:lpstr>
      <vt:lpstr>Wingdings</vt:lpstr>
      <vt:lpstr>designCEFSAFTTL</vt:lpstr>
      <vt:lpstr>PowerPoint Presentation</vt:lpstr>
      <vt:lpstr>Agenda</vt:lpstr>
      <vt:lpstr>Introdução</vt:lpstr>
      <vt:lpstr>Introdução</vt:lpstr>
      <vt:lpstr>Introdução</vt:lpstr>
      <vt:lpstr>Metodologia</vt:lpstr>
      <vt:lpstr>Qt</vt:lpstr>
      <vt:lpstr>Qt</vt:lpstr>
      <vt:lpstr>Alternativas ao Qt</vt:lpstr>
      <vt:lpstr>Xamarin</vt:lpstr>
      <vt:lpstr>Xamarin no Visual Studio</vt:lpstr>
      <vt:lpstr>Xamarin Studio</vt:lpstr>
      <vt:lpstr>Mono</vt:lpstr>
      <vt:lpstr>MonoDevelop</vt:lpstr>
      <vt:lpstr>Java</vt:lpstr>
      <vt:lpstr>Eclipse</vt:lpstr>
      <vt:lpstr>NetBeans</vt:lpstr>
      <vt:lpstr>Estudo de Caso</vt:lpstr>
      <vt:lpstr>Arquitetura do Sistema</vt:lpstr>
      <vt:lpstr>Limitações do Projeto</vt:lpstr>
      <vt:lpstr>Cliente (QTCC)</vt:lpstr>
      <vt:lpstr>Cliente (QTCC)</vt:lpstr>
      <vt:lpstr>Cliente (QTCC)</vt:lpstr>
      <vt:lpstr>Servidor (QTCC_Server)</vt:lpstr>
      <vt:lpstr>Servidor (QTCC_Server)</vt:lpstr>
      <vt:lpstr>Servidor (QTCC_Server)</vt:lpstr>
      <vt:lpstr>Tecnologias Utilizadas</vt:lpstr>
      <vt:lpstr>Tecnologias Utilizadas</vt:lpstr>
      <vt:lpstr>Conclusão</vt:lpstr>
      <vt:lpstr>Trabalhos Futuros</vt:lpstr>
      <vt:lpstr>Agradecimentos</vt:lpstr>
      <vt:lpstr>Bibliografia</vt:lpstr>
    </vt:vector>
  </TitlesOfParts>
  <Company>CEFSA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CEFSA</dc:creator>
  <cp:lastModifiedBy>Ricardo Petrére</cp:lastModifiedBy>
  <cp:revision>443</cp:revision>
  <dcterms:created xsi:type="dcterms:W3CDTF">2008-02-27T11:52:43Z</dcterms:created>
  <dcterms:modified xsi:type="dcterms:W3CDTF">2014-11-28T17:20:30Z</dcterms:modified>
</cp:coreProperties>
</file>