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1" autoAdjust="0"/>
  </p:normalViewPr>
  <p:slideViewPr>
    <p:cSldViewPr snapToGrid="0">
      <p:cViewPr varScale="1">
        <p:scale>
          <a:sx n="92" d="100"/>
          <a:sy n="92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6385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43974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15095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44366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676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599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491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741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622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02742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0700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08646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9328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0485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39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29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960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992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42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320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487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17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11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9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48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61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00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38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22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26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50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023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5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de uma aplicação multiplataforma utilizando </a:t>
            </a:r>
            <a:r>
              <a:rPr lang="pt-BR" sz="5400" b="1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</a:t>
            </a:r>
            <a:endParaRPr lang="pt-BR" sz="5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Matheus Suarez Silva – 031125825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Ricardo Cardoso Petrére - 031125940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pt-BR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Referencial Teórico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l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Desenvolvimento multiplataforma: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Utilizar uma ferramenta (IDE) capaz de criar uma aplicação que gere executáveis para vários sistemas operacionais.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Linguagens comumente utilizadas:</a:t>
            </a:r>
          </a:p>
          <a:p>
            <a:pPr marR="0" lvl="1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marR="0" lvl="1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C++ (na maioria dos casos)</a:t>
            </a:r>
          </a:p>
          <a:p>
            <a:pPr marR="0" lvl="1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Java</a:t>
            </a:r>
          </a:p>
          <a:p>
            <a:pPr marR="0" lvl="1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Python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800" y="3501050"/>
            <a:ext cx="381000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pt-BR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Referencial Teórico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Desenvolvimento multiplataforma: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Características comuns:</a:t>
            </a:r>
          </a:p>
          <a:p>
            <a: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Costumam ser softwares livres, de código aberto.</a:t>
            </a:r>
          </a:p>
          <a:p>
            <a: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Manutenção 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do código-fonte por parte </a:t>
            </a: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da comunidade.</a:t>
            </a:r>
          </a:p>
          <a:p>
            <a: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Gratuitos.</a:t>
            </a:r>
          </a:p>
          <a:p>
            <a: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Disponibilidade 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de plataforma engloba os principais S. O. para </a:t>
            </a:r>
            <a:r>
              <a:rPr lang="pt-BR" sz="2800" i="1" dirty="0">
                <a:latin typeface="Calibri"/>
                <a:ea typeface="Calibri"/>
                <a:cs typeface="Calibri"/>
                <a:sym typeface="Calibri"/>
              </a:rPr>
              <a:t>desktop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, além dos principais sistemas </a:t>
            </a:r>
            <a:r>
              <a:rPr lang="pt-BR" sz="2800" i="1" dirty="0">
                <a:latin typeface="Calibri"/>
                <a:ea typeface="Calibri"/>
                <a:cs typeface="Calibri"/>
                <a:sym typeface="Calibri"/>
              </a:rPr>
              <a:t>mobile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pt-BR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Referencial Teórico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131800" cy="482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 dirty="0" err="1">
                <a:latin typeface="Calibri"/>
                <a:ea typeface="Calibri"/>
                <a:cs typeface="Calibri"/>
                <a:sym typeface="Calibri"/>
              </a:rPr>
              <a:t>Qt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Criado em 1991, é um </a:t>
            </a:r>
            <a:r>
              <a:rPr lang="pt-BR" sz="2800" i="1" dirty="0">
                <a:latin typeface="Calibri"/>
                <a:ea typeface="Calibri"/>
                <a:cs typeface="Calibri"/>
                <a:sym typeface="Calibri"/>
              </a:rPr>
              <a:t>framework 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para aplicações multiplataforma.</a:t>
            </a:r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Usado em aplicações GUI (que utilizam interface gráfica)</a:t>
            </a:r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Baseado em C++</a:t>
            </a:r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Lema: “Escreva uma vez, compile em qualquer lugar”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400" y="2941875"/>
            <a:ext cx="5194400" cy="25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46111" y="421545"/>
            <a:ext cx="9404723" cy="1400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Referencial </a:t>
            </a: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Teórico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268300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800" dirty="0" err="1">
                <a:latin typeface="Calibri"/>
                <a:ea typeface="Calibri"/>
                <a:cs typeface="Calibri"/>
                <a:sym typeface="Calibri"/>
              </a:rPr>
              <a:t>Qt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Utilizado em diversos programas:</a:t>
            </a: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Google Earth</a:t>
            </a: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EA </a:t>
            </a:r>
            <a:r>
              <a:rPr lang="pt-BR" sz="2800" dirty="0" err="1">
                <a:latin typeface="Calibri"/>
                <a:ea typeface="Calibri"/>
                <a:cs typeface="Calibri"/>
                <a:sym typeface="Calibri"/>
              </a:rPr>
              <a:t>Origin</a:t>
            </a:r>
            <a:endParaRPr lang="pt-BR" sz="2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Oracle </a:t>
            </a:r>
            <a:r>
              <a:rPr lang="pt-BR" sz="2800" dirty="0" err="1">
                <a:latin typeface="Calibri"/>
                <a:ea typeface="Calibri"/>
                <a:cs typeface="Calibri"/>
                <a:sym typeface="Calibri"/>
              </a:rPr>
              <a:t>VirtualBox</a:t>
            </a:r>
            <a:endParaRPr lang="pt-BR" sz="2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 err="1">
                <a:latin typeface="Calibri"/>
                <a:ea typeface="Calibri"/>
                <a:cs typeface="Calibri"/>
                <a:sym typeface="Calibri"/>
              </a:rPr>
              <a:t>Wireshark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 2 (atualmente em estado </a:t>
            </a:r>
            <a:r>
              <a:rPr lang="pt-BR" sz="2800" i="1" dirty="0" err="1">
                <a:latin typeface="Calibri"/>
                <a:ea typeface="Calibri"/>
                <a:cs typeface="Calibri"/>
                <a:sym typeface="Calibri"/>
              </a:rPr>
              <a:t>Preview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4294967295"/>
          </p:nvPr>
        </p:nvSpPr>
        <p:spPr>
          <a:xfrm>
            <a:off x="6945313" y="1825625"/>
            <a:ext cx="5246687" cy="43513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Compila para várias plataformas (Exemplo):</a:t>
            </a: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Windows</a:t>
            </a: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Mac</a:t>
            </a: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Linux</a:t>
            </a: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Android</a:t>
            </a: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iOS</a:t>
            </a: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BlackBerry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21545"/>
            <a:ext cx="9404723" cy="1400530"/>
          </a:xfrm>
        </p:spPr>
        <p:txBody>
          <a:bodyPr anchor="ctr"/>
          <a:lstStyle/>
          <a:p>
            <a:r>
              <a:rPr lang="pt-BR" sz="4400" dirty="0">
                <a:solidFill>
                  <a:schemeClr val="bg1"/>
                </a:solidFill>
                <a:latin typeface="Calibri" panose="020F0502020204030204" pitchFamily="34" charset="0"/>
              </a:rPr>
              <a:t>7. Estado atual do projeto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8950" indent="-457200">
              <a:spcBef>
                <a:spcPts val="0"/>
              </a:spcBef>
              <a:buClr>
                <a:schemeClr val="dk1"/>
              </a:buClr>
              <a:buSzPct val="100000"/>
              <a:buFont typeface="Calibri" panose="020F0502020204030204" pitchFamily="34" charset="0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Atualmente, o projeto de pesquisa possui o </a:t>
            </a: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capítulo 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1 (Introdução) </a:t>
            </a: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completo.</a:t>
            </a:r>
          </a:p>
          <a:p>
            <a:pPr marL="488950" indent="-457200">
              <a:spcBef>
                <a:spcPts val="0"/>
              </a:spcBef>
              <a:buClr>
                <a:schemeClr val="dk1"/>
              </a:buClr>
              <a:buSzPct val="100000"/>
              <a:buFont typeface="Calibri" panose="020F0502020204030204" pitchFamily="34" charset="0"/>
              <a:buChar char="•"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capítulo 2 (Tecnologia Utilizada) está em </a:t>
            </a: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desenvolvimento.</a:t>
            </a:r>
          </a:p>
          <a:p>
            <a:pPr marL="488950" indent="-457200">
              <a:spcBef>
                <a:spcPts val="0"/>
              </a:spcBef>
              <a:buClr>
                <a:schemeClr val="dk1"/>
              </a:buClr>
              <a:buSzPct val="100000"/>
              <a:buFont typeface="Calibri" panose="020F0502020204030204" pitchFamily="34" charset="0"/>
              <a:buChar char="•"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coleta e seleção de referências para a escrita do capítulo 3 </a:t>
            </a: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(Alternativas ao </a:t>
            </a:r>
            <a:r>
              <a:rPr lang="pt-BR" sz="2800" dirty="0" err="1" smtClean="0">
                <a:latin typeface="Calibri"/>
                <a:ea typeface="Calibri"/>
                <a:cs typeface="Calibri"/>
                <a:sym typeface="Calibri"/>
              </a:rPr>
              <a:t>Qt</a:t>
            </a: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) está 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andamento.</a:t>
            </a:r>
          </a:p>
          <a:p>
            <a:pPr marL="488950" indent="-457200">
              <a:spcBef>
                <a:spcPts val="0"/>
              </a:spcBef>
              <a:buClr>
                <a:schemeClr val="dk1"/>
              </a:buClr>
              <a:buSzPct val="100000"/>
              <a:buFont typeface="Calibri" panose="020F0502020204030204" pitchFamily="34" charset="0"/>
              <a:buChar char="•"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Estudos 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sobre desenvolvimento na plataforma </a:t>
            </a:r>
            <a:r>
              <a:rPr lang="pt-BR" sz="2800" dirty="0" err="1">
                <a:latin typeface="Calibri"/>
                <a:ea typeface="Calibri"/>
                <a:cs typeface="Calibri"/>
                <a:sym typeface="Calibri"/>
              </a:rPr>
              <a:t>Qt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 iniciados, através de documentação própria dos mantenedores.</a:t>
            </a:r>
            <a:endParaRPr lang="pt-BR"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884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Sumário da </a:t>
            </a:r>
            <a:r>
              <a:rPr lang="pt-BR" sz="440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Apresentação</a:t>
            </a:r>
            <a:endParaRPr lang="pt-BR" sz="440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indent="-514350" algn="just">
              <a:buSzPct val="100000"/>
              <a:buFont typeface="Calibri"/>
              <a:buAutoNum type="arabicPeriod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Problema de pesquisa</a:t>
            </a:r>
            <a:endParaRPr lang="pt-BR" sz="2800" dirty="0">
              <a:latin typeface="Calibri"/>
              <a:ea typeface="Calibri"/>
              <a:cs typeface="Calibri"/>
              <a:sym typeface="Calibri"/>
            </a:endParaRPr>
          </a:p>
          <a:p>
            <a:pPr marL="514350" indent="-514350" algn="just">
              <a:buSzPct val="100000"/>
              <a:buFont typeface="Calibri"/>
              <a:buAutoNum type="arabicPeriod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Hipótese de pesquisa</a:t>
            </a:r>
          </a:p>
          <a:p>
            <a:pPr marL="514350" indent="-514350" algn="just">
              <a:buSzPct val="100000"/>
              <a:buFont typeface="Calibri"/>
              <a:buAutoNum type="arabicPeriod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Objetivo Geral</a:t>
            </a:r>
          </a:p>
          <a:p>
            <a:pPr marL="514350" indent="-514350" algn="just">
              <a:buSzPct val="100000"/>
              <a:buFont typeface="Calibri"/>
              <a:buAutoNum type="arabicPeriod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Objetivos Específicos</a:t>
            </a:r>
          </a:p>
          <a:p>
            <a:pPr marL="514350" indent="-514350" algn="just">
              <a:buSzPct val="100000"/>
              <a:buFont typeface="Calibri"/>
              <a:buAutoNum type="arabicPeriod"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Metodologia</a:t>
            </a:r>
          </a:p>
          <a:p>
            <a:pPr marL="514350" indent="-514350" algn="just">
              <a:buSzPct val="100000"/>
              <a:buFont typeface="Calibri"/>
              <a:buAutoNum type="arabicPeriod"/>
            </a:pPr>
            <a:r>
              <a:rPr lang="pt-BR" sz="2800" b="0" i="0" u="none" strike="noStrike" cap="none" baseline="0" dirty="0" smtClean="0">
                <a:latin typeface="Calibri"/>
                <a:ea typeface="Calibri"/>
                <a:cs typeface="Calibri"/>
                <a:sym typeface="Calibri"/>
              </a:rPr>
              <a:t>Referencial Teórico</a:t>
            </a:r>
            <a:endParaRPr lang="pt-BR" sz="2800" b="0" i="0" u="none" strike="noStrike" cap="none" baseline="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Problema de </a:t>
            </a:r>
            <a:r>
              <a:rPr lang="pt-BR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  <a:endParaRPr lang="pt-BR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Como 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800" i="1" dirty="0"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dirty="0" err="1">
                <a:latin typeface="Calibri"/>
                <a:ea typeface="Calibri"/>
                <a:cs typeface="Calibri"/>
                <a:sym typeface="Calibri"/>
              </a:rPr>
              <a:t>Qt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 busca ajudar na questão do desenvolvimento multiplataforma?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46111" y="421545"/>
            <a:ext cx="9404723" cy="1400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Hipótese de </a:t>
            </a:r>
            <a:r>
              <a:rPr lang="pt-BR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  <a:endParaRPr lang="pt-BR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2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8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framework </a:t>
            </a:r>
            <a:r>
              <a:rPr lang="pt-BR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Qt</a:t>
            </a:r>
            <a:r>
              <a:rPr lang="pt-BR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é composto por bibliotecas que, em teoria, permitem que o mesmo código seja compilado para várias plataformas diferentes, sem a necessidade de adaptação, evitando retrabalho no processo de desenvolvimento para plataformas diversas.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Hipótese de Pesquisa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O que será analisado: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endParaRPr sz="2800" b="0" i="0" u="none" strike="noStrike" cap="none" baseline="0" dirty="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Grau de dificuldade para o desenvolvimento multiplata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forma</a:t>
            </a: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utilizando o </a:t>
            </a:r>
            <a:r>
              <a:rPr lang="pt-BR" sz="2800" i="1" dirty="0"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dirty="0" err="1">
                <a:latin typeface="Calibri"/>
                <a:ea typeface="Calibri"/>
                <a:cs typeface="Calibri"/>
                <a:sym typeface="Calibri"/>
              </a:rPr>
              <a:t>Qt</a:t>
            </a:r>
            <a:endParaRPr lang="pt-BR" sz="2800" dirty="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A necessidade ou não de ajustes no código-fonte para que seja possível compilar para específica plataforma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O grau de interoperabilidade entre aplicações iguais, mas compiladas em diferentes plataformas.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pt-BR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Objetivo Geral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Estudo da tecnologia para desenvolvimento multiplataforma </a:t>
            </a:r>
            <a:r>
              <a:rPr lang="pt-BR" sz="2800" b="0" i="0" u="none" strike="noStrike" cap="none" baseline="0" dirty="0" err="1">
                <a:latin typeface="Calibri"/>
                <a:ea typeface="Calibri"/>
                <a:cs typeface="Calibri"/>
                <a:sym typeface="Calibri"/>
              </a:rPr>
              <a:t>Qt</a:t>
            </a: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 e, através disso, verificar sua viabilidade, ou não, no desenvolvimento de aplicações.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pt-BR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Objetivos Específicos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Revisão bibliográfica sobre as tecnologias abordadas nesse trabalho de conclusão de curso, incluindo desenvolvimento e compilação de aplicações para sistemas operacionais distintos;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Desenvolvimento de um protótipo para avaliar a proposta de que não é necessária </a:t>
            </a:r>
            <a:r>
              <a:rPr lang="pt-BR" sz="2800" b="0" i="0" u="none" strike="noStrike" cap="none" baseline="0" dirty="0" err="1">
                <a:latin typeface="Calibri"/>
                <a:ea typeface="Calibri"/>
                <a:cs typeface="Calibri"/>
                <a:sym typeface="Calibri"/>
              </a:rPr>
              <a:t>refartoração</a:t>
            </a: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 do código para que funcione em diferentes plataformas.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pt-BR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Metodologia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Metodologia Utilizada: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endParaRPr sz="2800" b="0" i="0" u="none" strike="noStrike" cap="none" baseline="0" dirty="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Levantamento bibliográfico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Estudo de Caso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pt-BR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Referencial Teórico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36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Desenvolvimento Multiplataforma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3600" b="0" i="0" u="none" strike="noStrike" cap="none" baseline="0" dirty="0" err="1">
                <a:latin typeface="Calibri"/>
                <a:ea typeface="Calibri"/>
                <a:cs typeface="Calibri"/>
                <a:sym typeface="Calibri"/>
              </a:rPr>
              <a:t>Qt</a:t>
            </a:r>
            <a:endParaRPr lang="pt-BR" sz="3600" b="0" i="0" u="none" strike="noStrike" cap="none" baseline="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482</Words>
  <Application>Microsoft Office PowerPoint</Application>
  <PresentationFormat>Widescreen</PresentationFormat>
  <Paragraphs>76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Íon</vt:lpstr>
      <vt:lpstr>Desenvolvimento de uma aplicação multiplataforma utilizando Qt</vt:lpstr>
      <vt:lpstr>Sumário da Apresentação</vt:lpstr>
      <vt:lpstr>1. Problema de Pesquisa</vt:lpstr>
      <vt:lpstr>2. Hipótese de Pesquisa</vt:lpstr>
      <vt:lpstr>2. Hipótese de Pesquisa</vt:lpstr>
      <vt:lpstr>3. Objetivo Geral</vt:lpstr>
      <vt:lpstr>4. Objetivos Específicos</vt:lpstr>
      <vt:lpstr>5. Metodologia</vt:lpstr>
      <vt:lpstr>6. Referencial Teórico</vt:lpstr>
      <vt:lpstr>6. Referencial Teórico</vt:lpstr>
      <vt:lpstr>6. Referencial Teórico</vt:lpstr>
      <vt:lpstr>6. Referencial Teórico</vt:lpstr>
      <vt:lpstr>6. Referencial Teórico</vt:lpstr>
      <vt:lpstr>7. Estado atual do projeto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Coisas para colocar:</dc:title>
  <cp:lastModifiedBy>031125940</cp:lastModifiedBy>
  <cp:revision>6</cp:revision>
  <dcterms:modified xsi:type="dcterms:W3CDTF">2014-09-22T22:47:26Z</dcterms:modified>
</cp:coreProperties>
</file>