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8788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8788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3" x="0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3" x="3884612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y="8685213" x="3884612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pt-BR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y="1122362" x="1524000"/>
            <a:ext cy="2387600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3602037" x="1524000"/>
            <a:ext cy="1655761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None/>
              <a:defRPr/>
            </a:lvl1pPr>
            <a:lvl2pPr algn="ctr" rtl="0" marR="0" indent="0" marL="457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None/>
              <a:defRPr/>
            </a:lvl2pPr>
            <a:lvl3pPr algn="ctr" rtl="0" marR="0" indent="0" marL="914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None/>
              <a:defRPr/>
            </a:lvl3pPr>
            <a:lvl4pPr algn="ctr" rtl="0" marR="0" indent="0" marL="1371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None/>
              <a:defRPr/>
            </a:lvl4pPr>
            <a:lvl5pPr algn="ctr" rtl="0" marR="0" indent="0" marL="1828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None/>
              <a:defRPr/>
            </a:lvl5pPr>
            <a:lvl6pPr algn="ctr" rtl="0" marR="0" indent="0" marL="2286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None/>
              <a:defRPr/>
            </a:lvl6pPr>
            <a:lvl7pPr algn="ctr" rtl="0" marR="0" indent="0" marL="2743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None/>
              <a:defRPr/>
            </a:lvl7pPr>
            <a:lvl8pPr algn="ctr" rtl="0" marR="0" indent="0" marL="3200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None/>
              <a:defRPr/>
            </a:lvl8pPr>
            <a:lvl9pPr algn="ctr" rtl="0" marR="0" indent="0" marL="3657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y="-1256505" x="3920331"/>
            <a:ext cy="10515599" cx="43513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 rot="5400000">
            <a:off y="1956594" x="7133431"/>
            <a:ext cy="2628899" cx="58118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y="-596105" x="1799431"/>
            <a:ext cy="7734299" cx="58118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1709738" x="831850"/>
            <a:ext cy="2852737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589462" x="831850"/>
            <a:ext cy="1500187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825625" x="838200"/>
            <a:ext cy="4351338" cx="518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y="1825625" x="6172200"/>
            <a:ext cy="4351338" cx="518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365125" x="839787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681163" x="839787"/>
            <a:ext cy="823912" cx="51577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y="2505075" x="839787"/>
            <a:ext cy="3684588" cx="51577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y="1681163" x="6172200"/>
            <a:ext cy="823912" cx="5183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y="2505075" x="6172200"/>
            <a:ext cy="3684588" cx="5183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457200" x="839787"/>
            <a:ext cy="1600199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987425" x="5183187"/>
            <a:ext cy="4873624" cx="6172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y="2057400" x="839787"/>
            <a:ext cy="3811588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457200" x="839787"/>
            <a:ext cy="1600199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y="987425" x="5183187"/>
            <a:ext cy="4873624" cx="6172199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2057400" x="839787"/>
            <a:ext cy="3811588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marR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2pPr>
            <a:lvl3pPr algn="l" rtl="0" marR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marR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4pPr>
            <a:lvl5pPr algn="l" rtl="0" marR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5pPr>
            <a:lvl6pPr algn="l" rtl="0" marR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marR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marR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marR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Coisas para colocar: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342900" marL="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de pesquisa</a:t>
            </a:r>
          </a:p>
          <a:p>
            <a:pPr algn="just" rtl="0" lvl="0" marR="0" indent="-342900" marL="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Geral</a:t>
            </a:r>
          </a:p>
          <a:p>
            <a:pPr algn="just" rtl="0" lvl="0" marR="0" indent="-342900" marL="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</a:p>
          <a:p>
            <a:pPr algn="just" rtl="0" lvl="0" marR="0" indent="-342900" marL="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</a:p>
          <a:p>
            <a:pPr algn="just" rtl="0" lvl="0" marR="0" indent="-342900" marL="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Referencial Teórico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Metodologia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Metodologia Utilizada: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2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Levantamento bibliográfico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Estudo de Caso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2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Referencial Teórico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 Multiplataforma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Referencial Teórico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1825625" x="838200"/>
            <a:ext cy="4351199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marR="0"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 multiplataforma: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 uma ferramenta (IDE) capaz de criar uma aplicação que gere executáveis para vários sistemas operacionais.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Linguagens comumente utilizadas:</a:t>
            </a:r>
          </a:p>
          <a:p>
            <a:pPr algn="l" rtl="0" lvl="1" marR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algn="l" rtl="0" lvl="1" marR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(na maioria dos casos)</a:t>
            </a:r>
          </a:p>
          <a:p>
            <a:pPr algn="l" rtl="0" lvl="1" marR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</a:p>
          <a:p>
            <a:pPr algn="l" rtl="0" lvl="1" marR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501050" x="7543800"/>
            <a:ext cy="2867025" cx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Referencial Teórico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825625" x="838200"/>
            <a:ext cy="4351199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 multiplataforma: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 comuns:</a:t>
            </a:r>
          </a:p>
          <a:p>
            <a:pPr algn="l" rtl="0" lvl="1" marR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Costumam ser softwares livres, de código aberto.</a:t>
            </a:r>
          </a:p>
          <a:p>
            <a:pPr algn="l" rtl="0" lvl="2" marR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Portanto, possuem algum grau de manutenção do código-fonte por parte de comunidade específica</a:t>
            </a:r>
          </a:p>
          <a:p>
            <a:pPr algn="l" rtl="0" lvl="1" marR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Gratuitos</a:t>
            </a:r>
          </a:p>
          <a:p>
            <a:pPr algn="l" rtl="0" lvl="1" marR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Sua disponibilidade de plataforma engloba os principais S. O. para </a:t>
            </a:r>
            <a:r>
              <a:rPr sz="2800" lang="pt-BR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desktop</a:t>
            </a: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além dos principais sistemas </a:t>
            </a:r>
            <a:r>
              <a:rPr sz="2800" lang="pt-BR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</a:t>
            </a: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Referencial Teórico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1825625" x="838200"/>
            <a:ext cy="4827600" cx="5131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marR="0" indent="0" mar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Qt: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Criado em 1991, é um </a:t>
            </a:r>
            <a:r>
              <a:rPr sz="2800" lang="pt-BR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 </a:t>
            </a: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aplicações multiplataforma.</a:t>
            </a:r>
          </a:p>
          <a:p>
            <a:pPr algn="l" rtl="0" lvl="0" marR="0" indent="-40640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Usado em aplicações GUI (que utilizam interface gráfica)</a:t>
            </a:r>
          </a:p>
          <a:p>
            <a:pPr algn="l" rtl="0" lvl="0" marR="0" indent="-40640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Baseado em C++</a:t>
            </a:r>
          </a:p>
          <a:p>
            <a:pPr algn="l" rtl="0" lvl="0" marR="0" indent="-40640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Lema: “Escreva uma vez, compile em qualquer lugar”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941875" x="6159400"/>
            <a:ext cy="2595100" cx="51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4400" lang="pt-BR">
                <a:latin typeface="Calibri"/>
                <a:ea typeface="Calibri"/>
                <a:cs typeface="Calibri"/>
                <a:sym typeface="Calibri"/>
              </a:rPr>
              <a:t>6. </a:t>
            </a:r>
            <a:r>
              <a:rPr sz="44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Referencial Teórico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1825625" x="838200"/>
            <a:ext cy="4351199" cx="5268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Qt:</a:t>
            </a:r>
          </a:p>
          <a:p>
            <a:pPr rtl="0" lvl="0" indent="-4064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Utilizado em diversos programas:</a:t>
            </a:r>
          </a:p>
          <a:p>
            <a:pPr rtl="0" lvl="1" indent="-4064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Google Earth</a:t>
            </a:r>
          </a:p>
          <a:p>
            <a:pPr rtl="0" lvl="1" indent="-4064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EA Origin</a:t>
            </a:r>
          </a:p>
          <a:p>
            <a:pPr rtl="0" lvl="1" indent="-4064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Oracle VirtualBox</a:t>
            </a:r>
          </a:p>
          <a:p>
            <a:pPr rtl="0" lvl="1" indent="-4064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Wireshark 2 (atualmente em estado </a:t>
            </a:r>
            <a:r>
              <a:rPr sz="2800" lang="pt-BR" i="1">
                <a:latin typeface="Calibri"/>
                <a:ea typeface="Calibri"/>
                <a:cs typeface="Calibri"/>
                <a:sym typeface="Calibri"/>
              </a:rPr>
              <a:t>Preview</a:t>
            </a: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73" name="Shape 173"/>
          <p:cNvSpPr txBox="1"/>
          <p:nvPr>
            <p:ph idx="2" type="body"/>
          </p:nvPr>
        </p:nvSpPr>
        <p:spPr>
          <a:xfrm>
            <a:off y="1825625" x="6106625"/>
            <a:ext cy="4351199" cx="5247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rtl="0" lvl="0" indent="-4064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Compila para várias plataformas (Exemplo):</a:t>
            </a:r>
          </a:p>
          <a:p>
            <a:pPr rtl="0" lvl="1" indent="-4064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Windows</a:t>
            </a:r>
          </a:p>
          <a:p>
            <a:pPr rtl="0" lvl="1" indent="-4064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Mac</a:t>
            </a:r>
          </a:p>
          <a:p>
            <a:pPr rtl="0" lvl="1" indent="-4064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Linux</a:t>
            </a:r>
          </a:p>
          <a:p>
            <a:pPr rtl="0" lvl="1" indent="-4064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Android</a:t>
            </a:r>
          </a:p>
          <a:p>
            <a:pPr rtl="0" lvl="1" indent="-4064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iOS</a:t>
            </a:r>
          </a:p>
          <a:p>
            <a:pPr rtl="0" lvl="1" indent="-4064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BlackBerry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4400" lang="pt-BR">
                <a:latin typeface="Calibri"/>
                <a:ea typeface="Calibri"/>
                <a:cs typeface="Calibri"/>
                <a:sym typeface="Calibri"/>
              </a:rPr>
              <a:t>(Estado atual do projeto?)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1825625" x="838200"/>
            <a:ext cy="4351199" cx="10515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(Estado atual do projeto?)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Perguntas a se fazer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o trabalho pretende alcançar?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atingir este resultado?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foi feito até agora?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y="1122362" x="1524000"/>
            <a:ext cy="2387600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5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 de uma aplicação multiplataforma utilizando Qt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y="3602037" x="1524000"/>
            <a:ext cy="1655761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Matheus Suarez Silva – 031125825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Ricardo Cardoso Petrére - 031125940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Sumário da apresentação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514350" marL="51435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de pesquisa</a:t>
            </a:r>
          </a:p>
          <a:p>
            <a:pPr algn="just" rtl="0" lvl="0" marR="0" indent="-514350" marL="51435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Hipótese de pesquisa</a:t>
            </a:r>
          </a:p>
          <a:p>
            <a:pPr algn="just" rtl="0" lvl="0" marR="0" indent="-514350" marL="5143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Geral</a:t>
            </a:r>
          </a:p>
          <a:p>
            <a:pPr algn="just" rtl="0" lvl="0" marR="0" indent="-514350" marL="5143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</a:p>
          <a:p>
            <a:pPr algn="just" rtl="0" lvl="0" marR="0" indent="-514350" marL="5143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</a:p>
          <a:p>
            <a:pPr algn="just" rtl="0" lvl="0" marR="0" indent="-514350" marL="5143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Referencial Teórico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z="44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Problema de pesquisa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825625" x="838200"/>
            <a:ext cy="4351199" cx="10515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Como o </a:t>
            </a:r>
            <a:r>
              <a:rPr sz="2800" lang="pt-BR" i="1"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 Qt busca ajudar na questão do desenvolvimento multiplataforma</a:t>
            </a:r>
            <a:r>
              <a:rPr sz="2800" lang="pt-BR"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44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Hipótese de pesquisa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825625" x="838200"/>
            <a:ext cy="4351199" cx="10515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sz="2800" lang="pt-BR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 </a:t>
            </a: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 é composto por bibliotecas que, em teoria, permitem que o mesmo código seja compilado para várias plataformas diferentes, sem a necessidade de adaptação, evitando retrabalho no processo de desenvolvimento para plataformas diversas.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Hipótese de Pesquisa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será analisado: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2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Grau de dificuldade para o desenvolvimento multiplata</a:t>
            </a: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</a:t>
            </a: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o </a:t>
            </a:r>
            <a:r>
              <a:rPr sz="2800" lang="pt-BR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sz="28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Qt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necessidade ou não de ajustes no código-fonte para que seja possível compilar para específica plataforma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grau de interoperabilidade entre aplicações iguais, mas compiladas em diferentes plataformas.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Objetivo Geral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Estudo da tecnologia para desenvolvimento multiplataforma Qt e, através disso, verificar sua viabilidade, ou não, no desenvolvimento de aplicações.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strike="noStrike" u="none" b="0" cap="none" baseline="0" sz="44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Objetivos Específicos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Revisão bibliográfica sobre as tecnologias abordadas nesse trabalho de conclusão de curso, incluindo desenvolvimento e compilação de aplicações para sistemas operacionais distintos;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pt-B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 de um protótipo para avaliar a proposta de que não é necessária refartoração do código para que funcione em diferentes plataformas.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