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9"/>
    <p:restoredTop sz="94651"/>
  </p:normalViewPr>
  <p:slideViewPr>
    <p:cSldViewPr snapToGrid="0" snapToObjects="1">
      <p:cViewPr>
        <p:scale>
          <a:sx n="100" d="100"/>
          <a:sy n="100" d="100"/>
        </p:scale>
        <p:origin x="-8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BBB0-A5C1-ED48-B437-8B55124F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C5C74-F911-4644-9F1F-D80935AF0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BAB39-DF8E-E441-BCCA-6984705B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CF04-C141-164D-84E5-DC8619FC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23AF-271E-4141-8CE2-2F706032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89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EA62-058B-F342-B5A5-3FE5F3EB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3D622-1B0B-6448-A87B-F2BFA2E69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A1BE-4331-5040-AA4E-E488CCED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FF99-C742-EF46-B901-CE430159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2CABD-F071-4E48-967A-A8CF703F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36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A7559-9986-B141-B592-F9A003D74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70190-0683-2847-BC48-44AE5B58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BC2E4-DF1D-9A42-A097-D623C9E9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725C8-FB1F-6C44-9EEA-48A25A7D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A756-F9B1-4042-9424-CAAEB098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499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B49C-6B88-9747-B0D8-8BB6A7F6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1260-F042-844A-AFEE-9D5992D53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9E6F-4B01-6343-A416-46DD8C6F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4B3F-A8D8-5B4A-9C98-2353C4E2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E0D0B-08E4-054D-8580-79D76F6B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9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5E2F-D3B7-F84F-B391-1C3ECE32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7A5E-819F-CD47-9421-147183360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F7BA-A9F2-9F41-B1D4-05A2BC3F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9CAF-8801-D34F-87B5-0F13A215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67CE-A2F6-5C43-9604-64F8DC77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254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3FA1-20A5-D64B-A1C0-E556B375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5550-4EA6-1741-9A2F-4F052A438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7CFD9-9774-3643-ADE1-650F4152B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C22B8-3265-4147-A881-830BEE0A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F265E-E131-3846-9746-58FE20EF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8237B-DE1A-7346-A675-4553001C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789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CA61-880E-6A4F-85A9-0107A412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C5251-C240-C145-AB93-773C57DD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E9A-82B8-0E42-AF3D-2B6F3CB7A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C8BB4-14A2-F84A-B8E6-2BC0516FD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CC712-3673-3545-957E-433015AE0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AC842-E17F-5A43-8C9B-D82B344B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D467A-FEAF-594F-AD37-2AE878B3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451CF-0872-0D48-B60C-E3623B34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6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FEC5-64BE-0D47-9E04-3B0BE1C8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0E0CC-7B71-B24D-8B58-B5F566B1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DFA10-3BDD-0D4B-BD32-A5D7BD0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E5ED6-417F-6745-8116-F8F4323C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9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334AA-351A-8A4C-BC91-2FBCED1D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B072-BC65-3443-A6D0-487D483F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A1E05-AE8D-6042-BC9F-5F84B8DB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23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488C-A43D-C445-85D5-6E119597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D23B-2C8F-8647-9E7F-D58E4C70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ACBB3-CBED-A843-9BAB-0C8F99A2F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DEC64-FE53-DF49-8140-C7D5813F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AC48-82CC-8942-A9A5-B0E34EB0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D0907-A461-164C-A988-EA9611D0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583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66E0-2D06-1B4C-8A13-2FCA1134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486A2-FB86-E84C-A409-10E27D30C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F19D0-A4C7-7C4E-B56F-87B17E850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F48C-31E7-344A-ADF5-51596AE3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8406-A09B-FB48-9C46-0E600111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FF396-29ED-FE45-88AA-CE0448D7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46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1439B-44FB-E543-9D4D-FEBC9C28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8F1F9-7716-8444-8CFA-FD9297FF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17D7-2535-8A46-BE3A-156B5E61A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0068-6B5E-A14B-ACDD-0A247860EC14}" type="datetimeFigureOut">
              <a:rPr lang="pt-PT" smtClean="0"/>
              <a:t>28/03/19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FB98-5773-AF47-83DA-7202FB063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C437-4CB5-0947-9756-E7A362CE6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4D7D-050D-D549-9941-824F35FCAE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465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C415BB-A251-5840-822C-536DD56C1AB8}"/>
              </a:ext>
            </a:extLst>
          </p:cNvPr>
          <p:cNvCxnSpPr>
            <a:cxnSpLocks/>
            <a:stCxn id="44" idx="0"/>
            <a:endCxn id="2" idx="2"/>
          </p:cNvCxnSpPr>
          <p:nvPr/>
        </p:nvCxnSpPr>
        <p:spPr>
          <a:xfrm flipH="1" flipV="1">
            <a:off x="651325" y="1067565"/>
            <a:ext cx="490845" cy="27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ame 1">
            <a:extLst>
              <a:ext uri="{FF2B5EF4-FFF2-40B4-BE49-F238E27FC236}">
                <a16:creationId xmlns:a16="http://schemas.microsoft.com/office/drawing/2014/main" id="{879805B3-3A99-C542-9E11-24C96C5D49C1}"/>
              </a:ext>
            </a:extLst>
          </p:cNvPr>
          <p:cNvSpPr/>
          <p:nvPr/>
        </p:nvSpPr>
        <p:spPr>
          <a:xfrm>
            <a:off x="292510" y="321374"/>
            <a:ext cx="717630" cy="746191"/>
          </a:xfrm>
          <a:prstGeom prst="frame">
            <a:avLst>
              <a:gd name="adj1" fmla="val 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58A210A9-1039-7641-88C5-51641EBB566B}"/>
              </a:ext>
            </a:extLst>
          </p:cNvPr>
          <p:cNvSpPr/>
          <p:nvPr/>
        </p:nvSpPr>
        <p:spPr>
          <a:xfrm>
            <a:off x="1292469" y="323329"/>
            <a:ext cx="717630" cy="746190"/>
          </a:xfrm>
          <a:prstGeom prst="frame">
            <a:avLst>
              <a:gd name="adj1" fmla="val 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D5D9D51D-29E9-9B47-A005-47A6F3D87F66}"/>
              </a:ext>
            </a:extLst>
          </p:cNvPr>
          <p:cNvSpPr/>
          <p:nvPr/>
        </p:nvSpPr>
        <p:spPr>
          <a:xfrm>
            <a:off x="792489" y="1347102"/>
            <a:ext cx="699362" cy="585551"/>
          </a:xfrm>
          <a:prstGeom prst="frame">
            <a:avLst>
              <a:gd name="adj1" fmla="val 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45" name="Frame 44">
            <a:extLst>
              <a:ext uri="{FF2B5EF4-FFF2-40B4-BE49-F238E27FC236}">
                <a16:creationId xmlns:a16="http://schemas.microsoft.com/office/drawing/2014/main" id="{312AFB0F-B26A-CF40-B6B4-710E79E13322}"/>
              </a:ext>
            </a:extLst>
          </p:cNvPr>
          <p:cNvSpPr/>
          <p:nvPr/>
        </p:nvSpPr>
        <p:spPr>
          <a:xfrm>
            <a:off x="2885110" y="419544"/>
            <a:ext cx="943868" cy="577507"/>
          </a:xfrm>
          <a:prstGeom prst="frame">
            <a:avLst>
              <a:gd name="adj1" fmla="val 3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UC_A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A4BD70-77A7-6840-940D-9B4A45A7ED6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2010099" y="696424"/>
            <a:ext cx="875011" cy="1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C17C3B-F7D6-EA42-A9B2-54F22B5F9030}"/>
              </a:ext>
            </a:extLst>
          </p:cNvPr>
          <p:cNvCxnSpPr>
            <a:cxnSpLocks/>
            <a:stCxn id="41" idx="1"/>
            <a:endCxn id="2" idx="3"/>
          </p:cNvCxnSpPr>
          <p:nvPr/>
        </p:nvCxnSpPr>
        <p:spPr>
          <a:xfrm flipH="1" flipV="1">
            <a:off x="1010140" y="694470"/>
            <a:ext cx="282329" cy="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A81A07F-9C99-1D48-87F6-047C2800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0" y="4810155"/>
            <a:ext cx="2119079" cy="1710134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60A347C-D2FC-AA4A-A54B-51E1673F6EA2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1142170" y="1069519"/>
            <a:ext cx="509114" cy="27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ame 71">
            <a:extLst>
              <a:ext uri="{FF2B5EF4-FFF2-40B4-BE49-F238E27FC236}">
                <a16:creationId xmlns:a16="http://schemas.microsoft.com/office/drawing/2014/main" id="{80D2FE58-ADA8-8844-B5C0-770BF594B5B9}"/>
              </a:ext>
            </a:extLst>
          </p:cNvPr>
          <p:cNvSpPr/>
          <p:nvPr/>
        </p:nvSpPr>
        <p:spPr>
          <a:xfrm>
            <a:off x="134151" y="170847"/>
            <a:ext cx="2119079" cy="2134739"/>
          </a:xfrm>
          <a:prstGeom prst="frame">
            <a:avLst>
              <a:gd name="adj1" fmla="val 2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6B0E8AC-4DAA-434E-B046-02271356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67" y="3717009"/>
            <a:ext cx="1876987" cy="2799300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5C5849C-21F5-2E40-B929-C4075E65C819}"/>
              </a:ext>
            </a:extLst>
          </p:cNvPr>
          <p:cNvCxnSpPr>
            <a:cxnSpLocks/>
            <a:stCxn id="123" idx="0"/>
            <a:endCxn id="121" idx="2"/>
          </p:cNvCxnSpPr>
          <p:nvPr/>
        </p:nvCxnSpPr>
        <p:spPr>
          <a:xfrm flipH="1" flipV="1">
            <a:off x="630383" y="3344753"/>
            <a:ext cx="502653" cy="30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ame 120">
            <a:extLst>
              <a:ext uri="{FF2B5EF4-FFF2-40B4-BE49-F238E27FC236}">
                <a16:creationId xmlns:a16="http://schemas.microsoft.com/office/drawing/2014/main" id="{415D4AA7-46BF-114E-8D5A-F8A579415E9C}"/>
              </a:ext>
            </a:extLst>
          </p:cNvPr>
          <p:cNvSpPr/>
          <p:nvPr/>
        </p:nvSpPr>
        <p:spPr>
          <a:xfrm>
            <a:off x="271568" y="2598562"/>
            <a:ext cx="717630" cy="746191"/>
          </a:xfrm>
          <a:prstGeom prst="frame">
            <a:avLst>
              <a:gd name="adj1" fmla="val 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22" name="Frame 121">
            <a:extLst>
              <a:ext uri="{FF2B5EF4-FFF2-40B4-BE49-F238E27FC236}">
                <a16:creationId xmlns:a16="http://schemas.microsoft.com/office/drawing/2014/main" id="{70B2BBB0-25E1-8D4D-B78F-8796E744F3B6}"/>
              </a:ext>
            </a:extLst>
          </p:cNvPr>
          <p:cNvSpPr/>
          <p:nvPr/>
        </p:nvSpPr>
        <p:spPr>
          <a:xfrm>
            <a:off x="1314122" y="2598562"/>
            <a:ext cx="717630" cy="746190"/>
          </a:xfrm>
          <a:prstGeom prst="frame">
            <a:avLst>
              <a:gd name="adj1" fmla="val 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2CED7BBE-C683-A340-9B37-6B698F85A794}"/>
              </a:ext>
            </a:extLst>
          </p:cNvPr>
          <p:cNvSpPr/>
          <p:nvPr/>
        </p:nvSpPr>
        <p:spPr>
          <a:xfrm>
            <a:off x="774221" y="3653737"/>
            <a:ext cx="717630" cy="762703"/>
          </a:xfrm>
          <a:prstGeom prst="frame">
            <a:avLst>
              <a:gd name="adj1" fmla="val 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D053399-25FF-924D-A608-5AA6899290C5}"/>
              </a:ext>
            </a:extLst>
          </p:cNvPr>
          <p:cNvCxnSpPr>
            <a:cxnSpLocks/>
            <a:stCxn id="122" idx="1"/>
            <a:endCxn id="121" idx="3"/>
          </p:cNvCxnSpPr>
          <p:nvPr/>
        </p:nvCxnSpPr>
        <p:spPr>
          <a:xfrm flipH="1">
            <a:off x="989198" y="2971657"/>
            <a:ext cx="3249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17B7609-2D7C-6748-BF9B-B275D942C7F2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 flipH="1">
            <a:off x="1133036" y="3344752"/>
            <a:ext cx="539901" cy="30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ame 125">
            <a:extLst>
              <a:ext uri="{FF2B5EF4-FFF2-40B4-BE49-F238E27FC236}">
                <a16:creationId xmlns:a16="http://schemas.microsoft.com/office/drawing/2014/main" id="{FA0F9341-D8CE-4E40-8462-B13733B9B0FC}"/>
              </a:ext>
            </a:extLst>
          </p:cNvPr>
          <p:cNvSpPr/>
          <p:nvPr/>
        </p:nvSpPr>
        <p:spPr>
          <a:xfrm>
            <a:off x="134150" y="2456113"/>
            <a:ext cx="2119079" cy="2105939"/>
          </a:xfrm>
          <a:prstGeom prst="frame">
            <a:avLst>
              <a:gd name="adj1" fmla="val 2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32" name="Frame 131">
            <a:extLst>
              <a:ext uri="{FF2B5EF4-FFF2-40B4-BE49-F238E27FC236}">
                <a16:creationId xmlns:a16="http://schemas.microsoft.com/office/drawing/2014/main" id="{B2D11E31-5DF2-4E4D-A077-A725E045FC79}"/>
              </a:ext>
            </a:extLst>
          </p:cNvPr>
          <p:cNvSpPr/>
          <p:nvPr/>
        </p:nvSpPr>
        <p:spPr>
          <a:xfrm>
            <a:off x="2885110" y="1265237"/>
            <a:ext cx="943868" cy="577507"/>
          </a:xfrm>
          <a:prstGeom prst="frame">
            <a:avLst>
              <a:gd name="adj1" fmla="val 3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UC_B</a:t>
            </a:r>
          </a:p>
        </p:txBody>
      </p:sp>
      <p:sp>
        <p:nvSpPr>
          <p:cNvPr id="133" name="Frame 132">
            <a:extLst>
              <a:ext uri="{FF2B5EF4-FFF2-40B4-BE49-F238E27FC236}">
                <a16:creationId xmlns:a16="http://schemas.microsoft.com/office/drawing/2014/main" id="{12B058B3-5B45-4F48-B709-0733B844D45D}"/>
              </a:ext>
            </a:extLst>
          </p:cNvPr>
          <p:cNvSpPr/>
          <p:nvPr/>
        </p:nvSpPr>
        <p:spPr>
          <a:xfrm>
            <a:off x="2885110" y="2064768"/>
            <a:ext cx="943868" cy="577507"/>
          </a:xfrm>
          <a:prstGeom prst="frame">
            <a:avLst>
              <a:gd name="adj1" fmla="val 3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UC_C</a:t>
            </a:r>
          </a:p>
        </p:txBody>
      </p:sp>
      <p:sp>
        <p:nvSpPr>
          <p:cNvPr id="134" name="Frame 133">
            <a:extLst>
              <a:ext uri="{FF2B5EF4-FFF2-40B4-BE49-F238E27FC236}">
                <a16:creationId xmlns:a16="http://schemas.microsoft.com/office/drawing/2014/main" id="{F3B7B1E9-6714-F842-A438-DC5407AB816B}"/>
              </a:ext>
            </a:extLst>
          </p:cNvPr>
          <p:cNvSpPr/>
          <p:nvPr/>
        </p:nvSpPr>
        <p:spPr>
          <a:xfrm>
            <a:off x="2885110" y="2815447"/>
            <a:ext cx="943868" cy="577507"/>
          </a:xfrm>
          <a:prstGeom prst="frame">
            <a:avLst>
              <a:gd name="adj1" fmla="val 3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UC_D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806890A-EC86-4E4B-B2DC-24C28AC9D608}"/>
              </a:ext>
            </a:extLst>
          </p:cNvPr>
          <p:cNvCxnSpPr>
            <a:cxnSpLocks/>
            <a:stCxn id="41" idx="3"/>
            <a:endCxn id="132" idx="1"/>
          </p:cNvCxnSpPr>
          <p:nvPr/>
        </p:nvCxnSpPr>
        <p:spPr>
          <a:xfrm>
            <a:off x="2010099" y="696424"/>
            <a:ext cx="875011" cy="8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5C8B6F4-E634-AB44-9A2F-744F5D690AAF}"/>
              </a:ext>
            </a:extLst>
          </p:cNvPr>
          <p:cNvCxnSpPr>
            <a:cxnSpLocks/>
            <a:stCxn id="122" idx="3"/>
            <a:endCxn id="132" idx="1"/>
          </p:cNvCxnSpPr>
          <p:nvPr/>
        </p:nvCxnSpPr>
        <p:spPr>
          <a:xfrm flipV="1">
            <a:off x="2031752" y="1553991"/>
            <a:ext cx="853358" cy="141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9801350-EE37-DF48-9EAA-15AFF842A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92" y="3739572"/>
            <a:ext cx="2085023" cy="2776737"/>
          </a:xfrm>
          <a:prstGeom prst="rect">
            <a:avLst/>
          </a:prstGeom>
        </p:spPr>
      </p:pic>
      <p:sp>
        <p:nvSpPr>
          <p:cNvPr id="169" name="Frame 168">
            <a:extLst>
              <a:ext uri="{FF2B5EF4-FFF2-40B4-BE49-F238E27FC236}">
                <a16:creationId xmlns:a16="http://schemas.microsoft.com/office/drawing/2014/main" id="{9363755B-1F0A-DE45-A288-7238AB29386E}"/>
              </a:ext>
            </a:extLst>
          </p:cNvPr>
          <p:cNvSpPr/>
          <p:nvPr/>
        </p:nvSpPr>
        <p:spPr>
          <a:xfrm>
            <a:off x="5006764" y="419544"/>
            <a:ext cx="943868" cy="577507"/>
          </a:xfrm>
          <a:prstGeom prst="frame">
            <a:avLst>
              <a:gd name="adj1" fmla="val 3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NR_A</a:t>
            </a:r>
          </a:p>
        </p:txBody>
      </p:sp>
      <p:sp>
        <p:nvSpPr>
          <p:cNvPr id="170" name="Frame 169">
            <a:extLst>
              <a:ext uri="{FF2B5EF4-FFF2-40B4-BE49-F238E27FC236}">
                <a16:creationId xmlns:a16="http://schemas.microsoft.com/office/drawing/2014/main" id="{8D6E04AF-6136-6547-9FB6-27DABD8AE6D5}"/>
              </a:ext>
            </a:extLst>
          </p:cNvPr>
          <p:cNvSpPr/>
          <p:nvPr/>
        </p:nvSpPr>
        <p:spPr>
          <a:xfrm>
            <a:off x="4975860" y="1265237"/>
            <a:ext cx="943868" cy="577507"/>
          </a:xfrm>
          <a:prstGeom prst="frame">
            <a:avLst>
              <a:gd name="adj1" fmla="val 3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NR_A</a:t>
            </a:r>
          </a:p>
        </p:txBody>
      </p:sp>
      <p:sp>
        <p:nvSpPr>
          <p:cNvPr id="171" name="Frame 170">
            <a:extLst>
              <a:ext uri="{FF2B5EF4-FFF2-40B4-BE49-F238E27FC236}">
                <a16:creationId xmlns:a16="http://schemas.microsoft.com/office/drawing/2014/main" id="{B7D71C49-5B46-124A-911F-493551082B30}"/>
              </a:ext>
            </a:extLst>
          </p:cNvPr>
          <p:cNvSpPr/>
          <p:nvPr/>
        </p:nvSpPr>
        <p:spPr>
          <a:xfrm>
            <a:off x="4975860" y="2061427"/>
            <a:ext cx="943868" cy="577507"/>
          </a:xfrm>
          <a:prstGeom prst="frame">
            <a:avLst>
              <a:gd name="adj1" fmla="val 3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NR_A</a:t>
            </a:r>
          </a:p>
        </p:txBody>
      </p:sp>
      <p:sp>
        <p:nvSpPr>
          <p:cNvPr id="172" name="Frame 171">
            <a:extLst>
              <a:ext uri="{FF2B5EF4-FFF2-40B4-BE49-F238E27FC236}">
                <a16:creationId xmlns:a16="http://schemas.microsoft.com/office/drawing/2014/main" id="{88478962-6FD7-F04B-A5FD-9E490A2E9BEA}"/>
              </a:ext>
            </a:extLst>
          </p:cNvPr>
          <p:cNvSpPr/>
          <p:nvPr/>
        </p:nvSpPr>
        <p:spPr>
          <a:xfrm>
            <a:off x="4975860" y="2815447"/>
            <a:ext cx="943868" cy="577507"/>
          </a:xfrm>
          <a:prstGeom prst="frame">
            <a:avLst>
              <a:gd name="adj1" fmla="val 3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NR_A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889201-D20B-A34F-A339-FDCA8D4E6E23}"/>
              </a:ext>
            </a:extLst>
          </p:cNvPr>
          <p:cNvCxnSpPr>
            <a:cxnSpLocks/>
            <a:stCxn id="45" idx="3"/>
            <a:endCxn id="169" idx="1"/>
          </p:cNvCxnSpPr>
          <p:nvPr/>
        </p:nvCxnSpPr>
        <p:spPr>
          <a:xfrm>
            <a:off x="3828978" y="708298"/>
            <a:ext cx="117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99B3304-E469-3246-9B08-837E8C812D35}"/>
              </a:ext>
            </a:extLst>
          </p:cNvPr>
          <p:cNvCxnSpPr>
            <a:cxnSpLocks/>
            <a:stCxn id="132" idx="3"/>
            <a:endCxn id="170" idx="1"/>
          </p:cNvCxnSpPr>
          <p:nvPr/>
        </p:nvCxnSpPr>
        <p:spPr>
          <a:xfrm>
            <a:off x="3828978" y="1553991"/>
            <a:ext cx="1146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30C1D6C-69A2-E54D-88EA-5B85CB51DA4E}"/>
              </a:ext>
            </a:extLst>
          </p:cNvPr>
          <p:cNvCxnSpPr>
            <a:cxnSpLocks/>
            <a:stCxn id="133" idx="3"/>
            <a:endCxn id="171" idx="1"/>
          </p:cNvCxnSpPr>
          <p:nvPr/>
        </p:nvCxnSpPr>
        <p:spPr>
          <a:xfrm flipV="1">
            <a:off x="3828978" y="2350181"/>
            <a:ext cx="1146882" cy="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6E03C9B-E43A-0142-BD73-685FEBDAB865}"/>
              </a:ext>
            </a:extLst>
          </p:cNvPr>
          <p:cNvCxnSpPr>
            <a:cxnSpLocks/>
            <a:stCxn id="134" idx="3"/>
            <a:endCxn id="172" idx="1"/>
          </p:cNvCxnSpPr>
          <p:nvPr/>
        </p:nvCxnSpPr>
        <p:spPr>
          <a:xfrm>
            <a:off x="3828978" y="3104201"/>
            <a:ext cx="1146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Picture 189">
            <a:extLst>
              <a:ext uri="{FF2B5EF4-FFF2-40B4-BE49-F238E27FC236}">
                <a16:creationId xmlns:a16="http://schemas.microsoft.com/office/drawing/2014/main" id="{5569DC92-99D6-0D48-842B-2FE4E2BA1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976" y="302767"/>
            <a:ext cx="1664131" cy="799188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E59E7771-6405-494C-A15C-6F6D238FE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976" y="1144036"/>
            <a:ext cx="1628844" cy="784985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1595CE6B-154A-AB4C-B436-CF3DF1D4DF86}"/>
              </a:ext>
            </a:extLst>
          </p:cNvPr>
          <p:cNvSpPr txBox="1"/>
          <p:nvPr/>
        </p:nvSpPr>
        <p:spPr>
          <a:xfrm>
            <a:off x="7687708" y="302767"/>
            <a:ext cx="45042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u="sng" dirty="0" err="1"/>
              <a:t>All</a:t>
            </a:r>
            <a:r>
              <a:rPr lang="pt-PT" sz="1200" u="sng" dirty="0"/>
              <a:t> </a:t>
            </a:r>
            <a:r>
              <a:rPr lang="pt-PT" sz="1200" u="sng" dirty="0" err="1"/>
              <a:t>the</a:t>
            </a:r>
            <a:r>
              <a:rPr lang="pt-PT" sz="1200" u="sng" dirty="0"/>
              <a:t> </a:t>
            </a:r>
            <a:r>
              <a:rPr lang="pt-PT" sz="1200" u="sng" dirty="0" err="1"/>
              <a:t>connections</a:t>
            </a:r>
            <a:r>
              <a:rPr lang="pt-PT" sz="1200" u="sng" dirty="0"/>
              <a:t> are </a:t>
            </a:r>
            <a:r>
              <a:rPr lang="pt-PT" sz="1200" u="sng" dirty="0" err="1"/>
              <a:t>protocols</a:t>
            </a:r>
            <a:r>
              <a:rPr lang="pt-PT" sz="1200" u="sng" dirty="0"/>
              <a:t>/interfaces</a:t>
            </a:r>
          </a:p>
          <a:p>
            <a:endParaRPr lang="pt-PT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knows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Presenter</a:t>
            </a:r>
            <a:r>
              <a:rPr lang="pt-PT" sz="1200" dirty="0"/>
              <a:t> </a:t>
            </a:r>
            <a:r>
              <a:rPr lang="pt-PT" sz="1200" dirty="0" err="1"/>
              <a:t>Protocol</a:t>
            </a:r>
            <a:r>
              <a:rPr lang="pt-PT" sz="1200" dirty="0"/>
              <a:t>. </a:t>
            </a: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passive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should</a:t>
            </a:r>
            <a:r>
              <a:rPr lang="pt-PT" sz="1200" dirty="0"/>
              <a:t> </a:t>
            </a:r>
            <a:r>
              <a:rPr lang="pt-PT" sz="1200" dirty="0" err="1"/>
              <a:t>only</a:t>
            </a:r>
            <a:r>
              <a:rPr lang="pt-PT" sz="1200" dirty="0"/>
              <a:t> </a:t>
            </a:r>
            <a:r>
              <a:rPr lang="pt-PT" sz="1200" dirty="0" err="1"/>
              <a:t>tell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Presenter</a:t>
            </a:r>
            <a:r>
              <a:rPr lang="pt-PT" sz="1200" dirty="0"/>
              <a:t> </a:t>
            </a:r>
            <a:r>
              <a:rPr lang="pt-PT" sz="1200" dirty="0" err="1"/>
              <a:t>about</a:t>
            </a:r>
            <a:r>
              <a:rPr lang="pt-PT" sz="1200" dirty="0"/>
              <a:t> </a:t>
            </a:r>
            <a:r>
              <a:rPr lang="pt-PT" sz="1200" dirty="0" err="1"/>
              <a:t>user</a:t>
            </a:r>
            <a:r>
              <a:rPr lang="pt-PT" sz="1200" dirty="0"/>
              <a:t> </a:t>
            </a:r>
            <a:r>
              <a:rPr lang="pt-PT" sz="1200" dirty="0" err="1"/>
              <a:t>interations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show data </a:t>
            </a:r>
            <a:r>
              <a:rPr lang="pt-PT" sz="1200" dirty="0" err="1"/>
              <a:t>sended</a:t>
            </a:r>
            <a:r>
              <a:rPr lang="pt-PT" sz="1200" dirty="0"/>
              <a:t> </a:t>
            </a:r>
            <a:r>
              <a:rPr lang="pt-PT" sz="1200" dirty="0" err="1"/>
              <a:t>by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Presenter</a:t>
            </a:r>
            <a:r>
              <a:rPr lang="pt-PT" sz="1200" dirty="0"/>
              <a:t>. </a:t>
            </a: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has</a:t>
            </a:r>
            <a:r>
              <a:rPr lang="pt-PT" sz="1200" dirty="0"/>
              <a:t> no </a:t>
            </a:r>
            <a:r>
              <a:rPr lang="pt-PT" sz="1200" dirty="0" err="1"/>
              <a:t>state</a:t>
            </a:r>
            <a:r>
              <a:rPr lang="pt-PT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Presenter</a:t>
            </a:r>
            <a:r>
              <a:rPr lang="pt-PT" sz="1200" dirty="0"/>
              <a:t>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Protocol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Router </a:t>
            </a:r>
            <a:r>
              <a:rPr lang="pt-PT" sz="1200" dirty="0" err="1"/>
              <a:t>Protocol</a:t>
            </a:r>
            <a:r>
              <a:rPr lang="pt-PT" sz="1200" dirty="0"/>
              <a:t>. </a:t>
            </a:r>
            <a:r>
              <a:rPr lang="pt-PT" sz="1200" dirty="0" err="1"/>
              <a:t>Have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business </a:t>
            </a:r>
            <a:r>
              <a:rPr lang="pt-PT" sz="1200" dirty="0" err="1"/>
              <a:t>that</a:t>
            </a:r>
            <a:r>
              <a:rPr lang="pt-PT" sz="1200" dirty="0"/>
              <a:t> </a:t>
            </a:r>
            <a:r>
              <a:rPr lang="pt-PT" sz="1200" dirty="0" err="1"/>
              <a:t>controls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View</a:t>
            </a:r>
            <a:r>
              <a:rPr lang="pt-PT" sz="1200" dirty="0"/>
              <a:t>,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handles</a:t>
            </a:r>
            <a:r>
              <a:rPr lang="pt-PT" sz="1200" dirty="0"/>
              <a:t> </a:t>
            </a:r>
            <a:r>
              <a:rPr lang="pt-PT" sz="1200" dirty="0" err="1"/>
              <a:t>all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Router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Protocol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navigation</a:t>
            </a:r>
            <a:r>
              <a:rPr lang="pt-PT" sz="1200" dirty="0"/>
              <a:t>.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only</a:t>
            </a:r>
            <a:r>
              <a:rPr lang="pt-PT" sz="1200" dirty="0"/>
              <a:t> </a:t>
            </a:r>
            <a:r>
              <a:rPr lang="pt-PT" sz="1200" dirty="0" err="1"/>
              <a:t>way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getting</a:t>
            </a:r>
            <a:r>
              <a:rPr lang="pt-PT" sz="1200" dirty="0"/>
              <a:t> </a:t>
            </a:r>
            <a:r>
              <a:rPr lang="pt-PT" sz="1200" dirty="0" err="1"/>
              <a:t>from</a:t>
            </a:r>
            <a:r>
              <a:rPr lang="pt-PT" sz="1200" dirty="0"/>
              <a:t> um </a:t>
            </a:r>
            <a:r>
              <a:rPr lang="pt-PT" sz="1200" dirty="0" err="1"/>
              <a:t>View</a:t>
            </a:r>
            <a:r>
              <a:rPr lang="pt-PT" sz="1200" dirty="0"/>
              <a:t> to </a:t>
            </a:r>
            <a:r>
              <a:rPr lang="pt-PT" sz="1200" dirty="0" err="1"/>
              <a:t>other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by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Router (</a:t>
            </a:r>
            <a:r>
              <a:rPr lang="pt-PT" sz="1200" dirty="0" err="1"/>
              <a:t>exception</a:t>
            </a:r>
            <a:r>
              <a:rPr lang="pt-PT" sz="1200" dirty="0"/>
              <a:t>: </a:t>
            </a:r>
            <a:r>
              <a:rPr lang="pt-PT" sz="1200" dirty="0" err="1"/>
              <a:t>Logout</a:t>
            </a:r>
            <a:r>
              <a:rPr lang="pt-PT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Router, </a:t>
            </a: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Router are </a:t>
            </a:r>
            <a:r>
              <a:rPr lang="pt-PT" sz="1200" dirty="0" err="1"/>
              <a:t>glued</a:t>
            </a:r>
            <a:r>
              <a:rPr lang="pt-PT" sz="1200" dirty="0"/>
              <a:t> </a:t>
            </a:r>
            <a:r>
              <a:rPr lang="pt-PT" sz="1200" dirty="0" err="1"/>
              <a:t>by</a:t>
            </a:r>
            <a:r>
              <a:rPr lang="pt-PT" sz="1200" dirty="0"/>
              <a:t> </a:t>
            </a:r>
            <a:r>
              <a:rPr lang="pt-PT" sz="1200" dirty="0" err="1"/>
              <a:t>Assembly</a:t>
            </a:r>
            <a:r>
              <a:rPr lang="pt-PT" sz="1200" dirty="0"/>
              <a:t> </a:t>
            </a:r>
            <a:r>
              <a:rPr lang="pt-PT" sz="1200" dirty="0" err="1"/>
              <a:t>Container</a:t>
            </a:r>
            <a:r>
              <a:rPr lang="pt-PT" sz="1200" dirty="0"/>
              <a:t>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Presenter</a:t>
            </a:r>
            <a:r>
              <a:rPr lang="pt-PT" sz="1200" dirty="0"/>
              <a:t> can more </a:t>
            </a:r>
            <a:r>
              <a:rPr lang="pt-PT" sz="1200" dirty="0" err="1"/>
              <a:t>than</a:t>
            </a:r>
            <a:r>
              <a:rPr lang="pt-PT" sz="1200" dirty="0"/>
              <a:t> </a:t>
            </a:r>
            <a:r>
              <a:rPr lang="pt-PT" sz="1200" dirty="0" err="1"/>
              <a:t>UseCase</a:t>
            </a:r>
            <a:r>
              <a:rPr lang="pt-PT" sz="1200" dirty="0"/>
              <a:t> (P1)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Same</a:t>
            </a:r>
            <a:r>
              <a:rPr lang="pt-PT" sz="1200" dirty="0"/>
              <a:t> </a:t>
            </a:r>
            <a:r>
              <a:rPr lang="pt-PT" sz="1200" dirty="0" err="1"/>
              <a:t>UseCase</a:t>
            </a:r>
            <a:r>
              <a:rPr lang="pt-PT" sz="1200" dirty="0"/>
              <a:t> can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by</a:t>
            </a:r>
            <a:r>
              <a:rPr lang="pt-PT" sz="1200" dirty="0"/>
              <a:t> more </a:t>
            </a:r>
            <a:r>
              <a:rPr lang="pt-PT" sz="1200" dirty="0" err="1"/>
              <a:t>than</a:t>
            </a:r>
            <a:r>
              <a:rPr lang="pt-PT" sz="1200" dirty="0"/>
              <a:t> 1 </a:t>
            </a:r>
            <a:r>
              <a:rPr lang="pt-PT" sz="1200" dirty="0" err="1"/>
              <a:t>Presenter</a:t>
            </a:r>
            <a:r>
              <a:rPr lang="pt-PT" sz="1200" dirty="0"/>
              <a:t> (UC_B)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UseCases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brain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app</a:t>
            </a:r>
            <a:r>
              <a:rPr lang="pt-PT" sz="1200" dirty="0"/>
              <a:t>,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each</a:t>
            </a:r>
            <a:r>
              <a:rPr lang="pt-PT" sz="1200" dirty="0"/>
              <a:t> </a:t>
            </a:r>
            <a:r>
              <a:rPr lang="pt-PT" sz="1200" dirty="0" err="1"/>
              <a:t>one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related</a:t>
            </a:r>
            <a:r>
              <a:rPr lang="pt-PT" sz="1200" dirty="0"/>
              <a:t> Network </a:t>
            </a:r>
            <a:r>
              <a:rPr lang="pt-PT" sz="1200" dirty="0" err="1"/>
              <a:t>Repository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UseCases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typically</a:t>
            </a:r>
            <a:r>
              <a:rPr lang="pt-PT" sz="1200" dirty="0"/>
              <a:t> </a:t>
            </a:r>
            <a:r>
              <a:rPr lang="pt-PT" sz="1200" dirty="0" err="1"/>
              <a:t>comunitace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1 </a:t>
            </a:r>
            <a:r>
              <a:rPr lang="pt-PT" sz="1200" dirty="0" err="1"/>
              <a:t>NetworkRepository</a:t>
            </a:r>
            <a:r>
              <a:rPr lang="pt-PT" sz="1200" dirty="0"/>
              <a:t> </a:t>
            </a:r>
            <a:r>
              <a:rPr lang="pt-PT" sz="1200" dirty="0" err="1"/>
              <a:t>only</a:t>
            </a:r>
            <a:r>
              <a:rPr lang="pt-PT" sz="1200" dirty="0"/>
              <a:t>; </a:t>
            </a:r>
            <a:r>
              <a:rPr lang="pt-PT" sz="1200" dirty="0" err="1"/>
              <a:t>but</a:t>
            </a:r>
            <a:r>
              <a:rPr lang="pt-PT" sz="1200" dirty="0"/>
              <a:t> in some cases a </a:t>
            </a:r>
            <a:r>
              <a:rPr lang="pt-PT" sz="1200" dirty="0" err="1"/>
              <a:t>UseCase</a:t>
            </a:r>
            <a:r>
              <a:rPr lang="pt-PT" sz="1200" dirty="0"/>
              <a:t> </a:t>
            </a:r>
            <a:r>
              <a:rPr lang="pt-PT" sz="1200" dirty="0" err="1"/>
              <a:t>migth</a:t>
            </a:r>
            <a:r>
              <a:rPr lang="pt-PT" sz="1200" dirty="0"/>
              <a:t> </a:t>
            </a:r>
            <a:r>
              <a:rPr lang="pt-PT" sz="1200" dirty="0" err="1"/>
              <a:t>comunicate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more </a:t>
            </a:r>
            <a:r>
              <a:rPr lang="pt-PT" sz="1200" dirty="0" err="1"/>
              <a:t>than</a:t>
            </a:r>
            <a:r>
              <a:rPr lang="pt-PT" sz="1200" dirty="0"/>
              <a:t> 1 NR. </a:t>
            </a:r>
            <a:r>
              <a:rPr lang="pt-PT" sz="1200" dirty="0" err="1"/>
              <a:t>Example</a:t>
            </a:r>
            <a:r>
              <a:rPr lang="pt-PT" sz="1200" dirty="0"/>
              <a:t> : “</a:t>
            </a:r>
            <a:r>
              <a:rPr lang="pt-PT" sz="1200" dirty="0" err="1"/>
              <a:t>Read</a:t>
            </a:r>
            <a:r>
              <a:rPr lang="pt-PT" sz="1200" dirty="0"/>
              <a:t> QRCode”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comunicate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InstitutionEvent</a:t>
            </a:r>
            <a:r>
              <a:rPr lang="pt-PT" sz="1200" dirty="0"/>
              <a:t> NR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</a:t>
            </a:r>
            <a:r>
              <a:rPr lang="pt-PT" sz="1200" dirty="0" err="1"/>
              <a:t>there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sucess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comunicate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User</a:t>
            </a:r>
            <a:r>
              <a:rPr lang="pt-PT" sz="1200" dirty="0"/>
              <a:t> NR to </a:t>
            </a:r>
            <a:r>
              <a:rPr lang="pt-PT" sz="1200" dirty="0" err="1"/>
              <a:t>refresh</a:t>
            </a:r>
            <a:r>
              <a:rPr lang="pt-PT" sz="1200" dirty="0"/>
              <a:t> </a:t>
            </a:r>
            <a:r>
              <a:rPr lang="pt-PT" sz="1200" dirty="0" err="1"/>
              <a:t>user</a:t>
            </a:r>
            <a:r>
              <a:rPr lang="pt-PT" sz="1200" dirty="0"/>
              <a:t> </a:t>
            </a:r>
            <a:r>
              <a:rPr lang="pt-PT" sz="1200" dirty="0" err="1"/>
              <a:t>points</a:t>
            </a:r>
            <a:r>
              <a:rPr lang="pt-PT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Exists</a:t>
            </a:r>
            <a:r>
              <a:rPr lang="pt-PT" sz="1200" dirty="0"/>
              <a:t> 1 Network </a:t>
            </a:r>
            <a:r>
              <a:rPr lang="pt-PT" sz="1200" dirty="0" err="1"/>
              <a:t>Repository</a:t>
            </a:r>
            <a:r>
              <a:rPr lang="pt-PT" sz="1200" dirty="0"/>
              <a:t> for </a:t>
            </a:r>
            <a:r>
              <a:rPr lang="pt-PT" sz="1200" dirty="0" err="1"/>
              <a:t>each</a:t>
            </a:r>
            <a:r>
              <a:rPr lang="pt-PT" sz="1200" dirty="0"/>
              <a:t> </a:t>
            </a:r>
            <a:r>
              <a:rPr lang="pt-PT" sz="1200" dirty="0" err="1"/>
              <a:t>WebAPI</a:t>
            </a:r>
            <a:r>
              <a:rPr lang="pt-PT" sz="1200" dirty="0"/>
              <a:t> </a:t>
            </a:r>
            <a:r>
              <a:rPr lang="pt-PT" sz="1200" dirty="0" err="1"/>
              <a:t>domain</a:t>
            </a:r>
            <a:r>
              <a:rPr lang="pt-PT" sz="1200" dirty="0"/>
              <a:t> (</a:t>
            </a:r>
            <a:r>
              <a:rPr lang="pt-PT" sz="1200" dirty="0" err="1"/>
              <a:t>Account</a:t>
            </a:r>
            <a:r>
              <a:rPr lang="pt-PT" sz="1200" dirty="0"/>
              <a:t>, Quis, Vouchers...)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same</a:t>
            </a:r>
            <a:r>
              <a:rPr lang="pt-PT" sz="1200" dirty="0"/>
              <a:t> NR can </a:t>
            </a:r>
            <a:r>
              <a:rPr lang="pt-PT" sz="1200" dirty="0" err="1"/>
              <a:t>have</a:t>
            </a:r>
            <a:r>
              <a:rPr lang="pt-PT" sz="1200" dirty="0"/>
              <a:t> more </a:t>
            </a:r>
            <a:r>
              <a:rPr lang="pt-PT" sz="1200" dirty="0" err="1"/>
              <a:t>than</a:t>
            </a:r>
            <a:r>
              <a:rPr lang="pt-PT" sz="1200" dirty="0"/>
              <a:t> 1 API </a:t>
            </a:r>
            <a:r>
              <a:rPr lang="pt-PT" sz="1200" dirty="0" err="1"/>
              <a:t>request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Its</a:t>
            </a:r>
            <a:r>
              <a:rPr lang="pt-PT" sz="1200" dirty="0"/>
              <a:t> </a:t>
            </a:r>
            <a:r>
              <a:rPr lang="pt-PT" sz="1200" dirty="0" err="1"/>
              <a:t>possible</a:t>
            </a:r>
            <a:r>
              <a:rPr lang="pt-PT" sz="1200" dirty="0"/>
              <a:t> </a:t>
            </a:r>
            <a:r>
              <a:rPr lang="pt-PT" sz="1200" dirty="0" err="1"/>
              <a:t>that</a:t>
            </a:r>
            <a:r>
              <a:rPr lang="pt-PT" sz="1200" dirty="0"/>
              <a:t> </a:t>
            </a:r>
            <a:r>
              <a:rPr lang="pt-PT" sz="1200" dirty="0" err="1"/>
              <a:t>we</a:t>
            </a:r>
            <a:r>
              <a:rPr lang="pt-PT" sz="1200" dirty="0"/>
              <a:t> can </a:t>
            </a:r>
            <a:r>
              <a:rPr lang="pt-PT" sz="1200" dirty="0" err="1"/>
              <a:t>have</a:t>
            </a:r>
            <a:r>
              <a:rPr lang="pt-PT" sz="1200" dirty="0"/>
              <a:t> Use Cases </a:t>
            </a:r>
            <a:r>
              <a:rPr lang="pt-PT" sz="1200" dirty="0" err="1"/>
              <a:t>that</a:t>
            </a:r>
            <a:r>
              <a:rPr lang="pt-PT" sz="1200" dirty="0"/>
              <a:t> are </a:t>
            </a:r>
            <a:r>
              <a:rPr lang="pt-PT" sz="1200" dirty="0" err="1"/>
              <a:t>not</a:t>
            </a:r>
            <a:r>
              <a:rPr lang="pt-PT" sz="1200" dirty="0"/>
              <a:t> </a:t>
            </a:r>
            <a:r>
              <a:rPr lang="pt-PT" sz="1200" dirty="0" err="1"/>
              <a:t>related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any</a:t>
            </a:r>
            <a:r>
              <a:rPr lang="pt-PT" sz="1200" dirty="0"/>
              <a:t> Network </a:t>
            </a:r>
            <a:r>
              <a:rPr lang="pt-PT" sz="1200" dirty="0" err="1"/>
              <a:t>Repository</a:t>
            </a:r>
            <a:r>
              <a:rPr lang="pt-PT" sz="1200" dirty="0"/>
              <a:t> (</a:t>
            </a:r>
            <a:r>
              <a:rPr lang="pt-PT" sz="1200" dirty="0" err="1"/>
              <a:t>cant</a:t>
            </a:r>
            <a:r>
              <a:rPr lang="pt-PT" sz="1200" dirty="0"/>
              <a:t> </a:t>
            </a:r>
            <a:r>
              <a:rPr lang="pt-PT" sz="1200" dirty="0" err="1"/>
              <a:t>give</a:t>
            </a:r>
            <a:r>
              <a:rPr lang="pt-PT" sz="1200" dirty="0"/>
              <a:t> na exemple </a:t>
            </a:r>
            <a:r>
              <a:rPr lang="pt-PT" sz="1200" dirty="0" err="1"/>
              <a:t>rigth</a:t>
            </a:r>
            <a:r>
              <a:rPr lang="pt-PT" sz="1200" dirty="0"/>
              <a:t> </a:t>
            </a:r>
            <a:r>
              <a:rPr lang="pt-PT" sz="1200" dirty="0" err="1"/>
              <a:t>now</a:t>
            </a:r>
            <a:r>
              <a:rPr lang="pt-PT" sz="1200"/>
              <a:t>)</a:t>
            </a:r>
            <a:endParaRPr lang="pt-PT" sz="1200" dirty="0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CD002798-2996-0848-87A2-F90DA445276E}"/>
              </a:ext>
            </a:extLst>
          </p:cNvPr>
          <p:cNvCxnSpPr>
            <a:stCxn id="126" idx="1"/>
            <a:endCxn id="28" idx="1"/>
          </p:cNvCxnSpPr>
          <p:nvPr/>
        </p:nvCxnSpPr>
        <p:spPr>
          <a:xfrm rot="10800000" flipV="1">
            <a:off x="134150" y="3509082"/>
            <a:ext cx="12700" cy="21561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15D3DBE-C3BF-C541-B2C5-C82378521068}"/>
              </a:ext>
            </a:extLst>
          </p:cNvPr>
          <p:cNvCxnSpPr/>
          <p:nvPr/>
        </p:nvCxnSpPr>
        <p:spPr>
          <a:xfrm flipV="1">
            <a:off x="3828978" y="708298"/>
            <a:ext cx="1146882" cy="845693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7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Patricio Santos</dc:creator>
  <cp:lastModifiedBy>Ricardo Patricio Santos</cp:lastModifiedBy>
  <cp:revision>8</cp:revision>
  <dcterms:created xsi:type="dcterms:W3CDTF">2019-03-18T09:59:10Z</dcterms:created>
  <dcterms:modified xsi:type="dcterms:W3CDTF">2019-03-28T22:35:36Z</dcterms:modified>
</cp:coreProperties>
</file>