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69"/>
    <p:restoredTop sz="94694"/>
  </p:normalViewPr>
  <p:slideViewPr>
    <p:cSldViewPr snapToGrid="0" snapToObjects="1">
      <p:cViewPr>
        <p:scale>
          <a:sx n="78" d="100"/>
          <a:sy n="78" d="100"/>
        </p:scale>
        <p:origin x="32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95AE-4B9C-9C4C-977C-CA095204B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94A82-9AC4-954C-B96A-2CC1674E7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76C2B-BB67-2946-B2FC-237261AD6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42EF-459F-4E42-9E97-EC5A323DEF6E}" type="datetimeFigureOut">
              <a:rPr lang="en-PT" smtClean="0"/>
              <a:t>23/05/2020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B0C28-EDA3-0949-A85B-340348CB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5477C-0281-6E42-9110-117F60B1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8B81-BEE0-4A44-A897-E41A778BE0A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8678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7994-941F-5747-8C8B-2A4527DA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BA712-B1C5-584E-9417-7D94849C5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AD771-41E1-6E4F-A8D0-F6245371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42EF-459F-4E42-9E97-EC5A323DEF6E}" type="datetimeFigureOut">
              <a:rPr lang="en-PT" smtClean="0"/>
              <a:t>23/05/2020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E9887-8CB9-C54F-BC43-8C62EE8B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25EC2-5515-B54C-83FF-D35CFCB2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8B81-BEE0-4A44-A897-E41A778BE0A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4284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B6879-1D69-1741-B5A2-6E507FA53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ADA74-9B78-874D-814D-9EE575C49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4123C-3825-F241-A72E-43A3ED86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42EF-459F-4E42-9E97-EC5A323DEF6E}" type="datetimeFigureOut">
              <a:rPr lang="en-PT" smtClean="0"/>
              <a:t>23/05/2020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17C59-F918-F442-A93E-5D7CFFA3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BB90C-7D46-D04C-8854-251E895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8B81-BEE0-4A44-A897-E41A778BE0A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4559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5157-3200-EC49-A28D-CC944573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AA73-7ECC-3047-AB0C-6E955CB5D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775C8-07B6-744F-A2EE-BB6557A9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42EF-459F-4E42-9E97-EC5A323DEF6E}" type="datetimeFigureOut">
              <a:rPr lang="en-PT" smtClean="0"/>
              <a:t>23/05/2020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89F93-820A-E64F-9E45-48712308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C4E8-A430-E84E-86F6-40F043D3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8B81-BEE0-4A44-A897-E41A778BE0A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193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DE94-B41C-1E4B-AA48-753FCE49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BCFB9-C1EE-424F-AA0C-A93DAFE24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041A5-03D9-1942-B9A7-BBC72D04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42EF-459F-4E42-9E97-EC5A323DEF6E}" type="datetimeFigureOut">
              <a:rPr lang="en-PT" smtClean="0"/>
              <a:t>23/05/2020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4840E-4548-DB42-B622-3C5FEB4B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9EC99-5490-564B-AD7D-5F95172F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8B81-BEE0-4A44-A897-E41A778BE0A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95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B1F7-299F-274F-BB08-8D5E9D81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AAF71-2CE0-7D4D-AC0E-F24C16A95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8C9F4-D07C-C44D-BF8A-44B45CC97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8D170-6346-BE4B-A47F-4390DD56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42EF-459F-4E42-9E97-EC5A323DEF6E}" type="datetimeFigureOut">
              <a:rPr lang="en-PT" smtClean="0"/>
              <a:t>23/05/2020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6D6F0-A5AB-3049-8478-EEE7DA34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E6BF1-71FD-F048-9B9F-DC2EDC3D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8B81-BEE0-4A44-A897-E41A778BE0A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5795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C184-C4FC-9043-A828-7616D8F7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2EA00-CAF4-5C47-BE01-FBA74F19A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A2A88-321C-5643-BE06-B23EAC04D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F1C72-D00C-A041-B2FE-570554FF6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D62D4-F91C-444D-B6AF-94D75E028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DDD84-F287-1C49-8D02-0E30C85D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42EF-459F-4E42-9E97-EC5A323DEF6E}" type="datetimeFigureOut">
              <a:rPr lang="en-PT" smtClean="0"/>
              <a:t>23/05/2020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2BDA3-2008-B647-9FB8-1179E306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BFF4A-190C-E44D-AC25-61F99EE0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8B81-BEE0-4A44-A897-E41A778BE0A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8846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4BBC-B7FC-B240-B359-65ECD807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2BB69-A2D0-4648-B8A6-81BD6183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42EF-459F-4E42-9E97-EC5A323DEF6E}" type="datetimeFigureOut">
              <a:rPr lang="en-PT" smtClean="0"/>
              <a:t>23/05/2020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6CBB9-DAF0-9F43-A8E0-3FDD387F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E0FAC-AA6C-5C4A-9E62-AD26A517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8B81-BEE0-4A44-A897-E41A778BE0A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6789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112AC-9DEB-DE42-9A77-C5D1D448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42EF-459F-4E42-9E97-EC5A323DEF6E}" type="datetimeFigureOut">
              <a:rPr lang="en-PT" smtClean="0"/>
              <a:t>23/05/2020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58AB9-FA7B-7D4E-B671-8CF32E72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BEF3-7AD2-6946-B90D-861A4666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8B81-BEE0-4A44-A897-E41A778BE0A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274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6455-845E-214F-80FF-9599C4B7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C43D1-3A21-2F4C-A06D-48E858EF2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3C863-52F0-684E-B60B-A359DA837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D7D83-D719-5141-BEA1-45DB1962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42EF-459F-4E42-9E97-EC5A323DEF6E}" type="datetimeFigureOut">
              <a:rPr lang="en-PT" smtClean="0"/>
              <a:t>23/05/2020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70E37-69E9-3A48-883C-03E94FAD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59DD2-98D4-DE4F-8A40-3208F58C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8B81-BEE0-4A44-A897-E41A778BE0A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8045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D9EC-5F8A-3C43-A30D-618FD19C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6E4FD-D478-0D42-8979-EE2BBC7AD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D0746-37C6-4844-B92D-C850954E5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2E752-C1A2-E048-A281-CED42360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42EF-459F-4E42-9E97-EC5A323DEF6E}" type="datetimeFigureOut">
              <a:rPr lang="en-PT" smtClean="0"/>
              <a:t>23/05/2020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6E686-70CF-3B4B-9ADF-73CBDA77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8F2B9-63D7-7046-B7A0-4A65B75C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8B81-BEE0-4A44-A897-E41A778BE0A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0777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AD004-4FDD-A148-BA04-10D9991ED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B343C-8E97-E442-892D-1910D0BCA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9D01E-713A-CE49-BB00-18E1B42E7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D42EF-459F-4E42-9E97-EC5A323DEF6E}" type="datetimeFigureOut">
              <a:rPr lang="en-PT" smtClean="0"/>
              <a:t>23/05/2020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DBE5C-855C-C442-9024-241114071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B7A58-42F4-9048-8A5C-350B9341D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A8B81-BEE0-4A44-A897-E41A778BE0A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48438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89B1-45D4-D944-8561-C8E4AA426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4571"/>
            <a:ext cx="1747156" cy="877974"/>
          </a:xfrm>
        </p:spPr>
        <p:txBody>
          <a:bodyPr>
            <a:normAutofit fontScale="90000"/>
          </a:bodyPr>
          <a:lstStyle/>
          <a:p>
            <a:r>
              <a:rPr lang="en-PT" dirty="0"/>
              <a:t>DDD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219A80C-E93D-704F-BF4F-526410A3AD99}"/>
              </a:ext>
            </a:extLst>
          </p:cNvPr>
          <p:cNvSpPr/>
          <p:nvPr/>
        </p:nvSpPr>
        <p:spPr>
          <a:xfrm>
            <a:off x="2356555" y="6176058"/>
            <a:ext cx="1479686" cy="543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1200" dirty="0"/>
              <a:t>PointFreeFunctions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98005A1-82FA-5A46-88A6-F8C544EE3865}"/>
              </a:ext>
            </a:extLst>
          </p:cNvPr>
          <p:cNvSpPr/>
          <p:nvPr/>
        </p:nvSpPr>
        <p:spPr>
          <a:xfrm>
            <a:off x="2354423" y="5513699"/>
            <a:ext cx="1479686" cy="543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1200" dirty="0"/>
              <a:t>DevTools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3810EF-AFEE-0A45-B8F6-C910C90CB682}"/>
              </a:ext>
            </a:extLst>
          </p:cNvPr>
          <p:cNvSpPr/>
          <p:nvPr/>
        </p:nvSpPr>
        <p:spPr>
          <a:xfrm>
            <a:off x="7103584" y="1930698"/>
            <a:ext cx="1479686" cy="543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1200" dirty="0"/>
              <a:t>AppTheme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13A9990-2A82-B848-A5B1-A5219A12707E}"/>
              </a:ext>
            </a:extLst>
          </p:cNvPr>
          <p:cNvSpPr/>
          <p:nvPr/>
        </p:nvSpPr>
        <p:spPr>
          <a:xfrm>
            <a:off x="10155007" y="4675201"/>
            <a:ext cx="1479686" cy="543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1200" dirty="0"/>
              <a:t>Core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D5568CA-8942-2140-B01F-79C6C1E9168B}"/>
              </a:ext>
            </a:extLst>
          </p:cNvPr>
          <p:cNvSpPr/>
          <p:nvPr/>
        </p:nvSpPr>
        <p:spPr>
          <a:xfrm>
            <a:off x="10161359" y="1386859"/>
            <a:ext cx="1479686" cy="543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1200" dirty="0"/>
              <a:t>AppRessources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8D8A100-F046-C740-89E0-3047F51E35DB}"/>
              </a:ext>
            </a:extLst>
          </p:cNvPr>
          <p:cNvSpPr/>
          <p:nvPr/>
        </p:nvSpPr>
        <p:spPr>
          <a:xfrm>
            <a:off x="8235023" y="3261281"/>
            <a:ext cx="1479686" cy="543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1200" dirty="0"/>
              <a:t>Designables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6BBC8CA-E03D-FD4B-BCC8-D2207B745683}"/>
              </a:ext>
            </a:extLst>
          </p:cNvPr>
          <p:cNvSpPr/>
          <p:nvPr/>
        </p:nvSpPr>
        <p:spPr>
          <a:xfrm>
            <a:off x="3967844" y="5514204"/>
            <a:ext cx="1479686" cy="543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1200" dirty="0"/>
              <a:t>Extensions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7D5A748-FDAF-4F4C-B033-652D49F0D311}"/>
              </a:ext>
            </a:extLst>
          </p:cNvPr>
          <p:cNvSpPr/>
          <p:nvPr/>
        </p:nvSpPr>
        <p:spPr>
          <a:xfrm>
            <a:off x="10155006" y="3261282"/>
            <a:ext cx="1479686" cy="543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1200" dirty="0"/>
              <a:t>Factory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92594A1-65EC-7A4D-9403-B5F8ABD980AF}"/>
              </a:ext>
            </a:extLst>
          </p:cNvPr>
          <p:cNvSpPr/>
          <p:nvPr/>
        </p:nvSpPr>
        <p:spPr>
          <a:xfrm>
            <a:off x="2534857" y="3271510"/>
            <a:ext cx="1479686" cy="543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1200" dirty="0"/>
              <a:t>Repositories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198CBCB-2342-D445-B711-69E745BBE493}"/>
              </a:ext>
            </a:extLst>
          </p:cNvPr>
          <p:cNvSpPr/>
          <p:nvPr/>
        </p:nvSpPr>
        <p:spPr>
          <a:xfrm>
            <a:off x="3854885" y="4188876"/>
            <a:ext cx="1479686" cy="543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1200" dirty="0"/>
              <a:t>Repositories</a:t>
            </a:r>
          </a:p>
          <a:p>
            <a:pPr algn="ctr"/>
            <a:r>
              <a:rPr lang="en-PT" sz="1200" dirty="0"/>
              <a:t>WebAPI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5CEDFF6-7320-2147-9108-6790C5B70794}"/>
              </a:ext>
            </a:extLst>
          </p:cNvPr>
          <p:cNvSpPr/>
          <p:nvPr/>
        </p:nvSpPr>
        <p:spPr>
          <a:xfrm>
            <a:off x="6048448" y="3256928"/>
            <a:ext cx="1479686" cy="543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1200" dirty="0"/>
              <a:t>UIBase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C2EE25A-5A0F-9644-8C83-A7788F295B44}"/>
              </a:ext>
            </a:extLst>
          </p:cNvPr>
          <p:cNvSpPr/>
          <p:nvPr/>
        </p:nvSpPr>
        <p:spPr>
          <a:xfrm>
            <a:off x="3861236" y="1367066"/>
            <a:ext cx="1479686" cy="543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1200" dirty="0"/>
              <a:t>Domain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423CA54D-785F-BC46-8723-834BF281FEE9}"/>
              </a:ext>
            </a:extLst>
          </p:cNvPr>
          <p:cNvCxnSpPr>
            <a:cxnSpLocks/>
            <a:stCxn id="16" idx="0"/>
            <a:endCxn id="28" idx="2"/>
          </p:cNvCxnSpPr>
          <p:nvPr/>
        </p:nvCxnSpPr>
        <p:spPr>
          <a:xfrm rot="16200000" flipV="1">
            <a:off x="5021674" y="1490311"/>
            <a:ext cx="1346023" cy="2187212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5F2EFCDF-B84A-4144-93E6-CCB9374B0AB4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rot="5400000" flipH="1" flipV="1">
            <a:off x="3257587" y="1928019"/>
            <a:ext cx="1360605" cy="1326379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4C33D5D-E3DE-ED48-BCDF-AD8BF7016566}"/>
              </a:ext>
            </a:extLst>
          </p:cNvPr>
          <p:cNvSpPr/>
          <p:nvPr/>
        </p:nvSpPr>
        <p:spPr>
          <a:xfrm>
            <a:off x="3967844" y="6172705"/>
            <a:ext cx="1479686" cy="543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1200" dirty="0"/>
              <a:t>AppConstants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955B93B6-20A9-224C-8303-6175692ED832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rot="5400000" flipH="1" flipV="1">
            <a:off x="10232733" y="2592814"/>
            <a:ext cx="1330584" cy="6353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14249DB-483D-F440-BEAB-40F6928E7A00}"/>
              </a:ext>
            </a:extLst>
          </p:cNvPr>
          <p:cNvSpPr txBox="1"/>
          <p:nvPr/>
        </p:nvSpPr>
        <p:spPr>
          <a:xfrm>
            <a:off x="5447530" y="5456193"/>
            <a:ext cx="4741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/>
              <a:t>PointFreeFunctions, DevTools, AppConstants and Extensions don’t have any dependencie with the DDD modules (they are total independent); and so can be used by any module. This way for simplicity the connections arent draw but they exist. 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E57B730D-127F-5C42-A207-6EDFB490F61B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5400000" flipH="1" flipV="1">
            <a:off x="9272743" y="1632822"/>
            <a:ext cx="1330583" cy="1926336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4FFA7B89-A0B6-844B-9B67-C5271E02E722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rot="16200000" flipV="1">
            <a:off x="8015775" y="2302189"/>
            <a:ext cx="786744" cy="1131439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C008372D-9DAB-3841-AB5C-421A00F69253}"/>
              </a:ext>
            </a:extLst>
          </p:cNvPr>
          <p:cNvCxnSpPr>
            <a:cxnSpLocks/>
            <a:stCxn id="11" idx="1"/>
            <a:endCxn id="16" idx="3"/>
          </p:cNvCxnSpPr>
          <p:nvPr/>
        </p:nvCxnSpPr>
        <p:spPr>
          <a:xfrm rot="10800000">
            <a:off x="7528135" y="3528849"/>
            <a:ext cx="706889" cy="4353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2EC3A383-DD84-8948-A4BF-4AD45BF99350}"/>
              </a:ext>
            </a:extLst>
          </p:cNvPr>
          <p:cNvCxnSpPr>
            <a:cxnSpLocks/>
            <a:stCxn id="8" idx="0"/>
            <a:endCxn id="13" idx="2"/>
          </p:cNvCxnSpPr>
          <p:nvPr/>
        </p:nvCxnSpPr>
        <p:spPr>
          <a:xfrm rot="16200000" flipV="1">
            <a:off x="10459810" y="4240160"/>
            <a:ext cx="870080" cy="1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C5BC998E-4E57-A747-ABFF-C4C96AB2DAE3}"/>
              </a:ext>
            </a:extLst>
          </p:cNvPr>
          <p:cNvCxnSpPr>
            <a:cxnSpLocks/>
            <a:stCxn id="8" idx="3"/>
            <a:endCxn id="9" idx="3"/>
          </p:cNvCxnSpPr>
          <p:nvPr/>
        </p:nvCxnSpPr>
        <p:spPr>
          <a:xfrm flipV="1">
            <a:off x="11634693" y="1658779"/>
            <a:ext cx="6352" cy="3288342"/>
          </a:xfrm>
          <a:prstGeom prst="curvedConnector3">
            <a:avLst>
              <a:gd name="adj1" fmla="val 54983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C8388D64-01C0-B143-BA95-D886DC6CF75A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rot="5400000" flipH="1" flipV="1">
            <a:off x="6924664" y="2338165"/>
            <a:ext cx="782391" cy="1055136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6275AF81-1EE6-2B44-AF2F-907D150CC7E4}"/>
              </a:ext>
            </a:extLst>
          </p:cNvPr>
          <p:cNvCxnSpPr>
            <a:cxnSpLocks/>
            <a:stCxn id="15" idx="0"/>
            <a:endCxn id="28" idx="2"/>
          </p:cNvCxnSpPr>
          <p:nvPr/>
        </p:nvCxnSpPr>
        <p:spPr>
          <a:xfrm rot="5400000" flipH="1" flipV="1">
            <a:off x="3458918" y="3046716"/>
            <a:ext cx="2277971" cy="6351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>
            <a:extLst>
              <a:ext uri="{FF2B5EF4-FFF2-40B4-BE49-F238E27FC236}">
                <a16:creationId xmlns:a16="http://schemas.microsoft.com/office/drawing/2014/main" id="{341D19A2-A2E0-5543-A027-CC6BE53C5B27}"/>
              </a:ext>
            </a:extLst>
          </p:cNvPr>
          <p:cNvCxnSpPr>
            <a:cxnSpLocks/>
            <a:stCxn id="9" idx="1"/>
            <a:endCxn id="28" idx="3"/>
          </p:cNvCxnSpPr>
          <p:nvPr/>
        </p:nvCxnSpPr>
        <p:spPr>
          <a:xfrm rot="10800000">
            <a:off x="5340923" y="1638987"/>
            <a:ext cx="4820437" cy="19793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>
            <a:extLst>
              <a:ext uri="{FF2B5EF4-FFF2-40B4-BE49-F238E27FC236}">
                <a16:creationId xmlns:a16="http://schemas.microsoft.com/office/drawing/2014/main" id="{2962433E-8B8A-A247-9F83-D404C77DF2EB}"/>
              </a:ext>
            </a:extLst>
          </p:cNvPr>
          <p:cNvCxnSpPr>
            <a:cxnSpLocks/>
            <a:stCxn id="8" idx="1"/>
            <a:endCxn id="28" idx="2"/>
          </p:cNvCxnSpPr>
          <p:nvPr/>
        </p:nvCxnSpPr>
        <p:spPr>
          <a:xfrm rot="10800000">
            <a:off x="4601079" y="1910905"/>
            <a:ext cx="5553928" cy="3036216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" name="Picture 27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6F4F87-0A50-6047-9625-E6DA90FBD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7" y="-24416"/>
            <a:ext cx="2113522" cy="6878553"/>
          </a:xfrm>
          <a:prstGeom prst="rect">
            <a:avLst/>
          </a:prstGeom>
        </p:spPr>
      </p:pic>
      <p:sp>
        <p:nvSpPr>
          <p:cNvPr id="280" name="Frame 279">
            <a:extLst>
              <a:ext uri="{FF2B5EF4-FFF2-40B4-BE49-F238E27FC236}">
                <a16:creationId xmlns:a16="http://schemas.microsoft.com/office/drawing/2014/main" id="{0E1BFD17-9993-494F-A30B-AF27ED9763F2}"/>
              </a:ext>
            </a:extLst>
          </p:cNvPr>
          <p:cNvSpPr/>
          <p:nvPr/>
        </p:nvSpPr>
        <p:spPr>
          <a:xfrm>
            <a:off x="2289107" y="1175656"/>
            <a:ext cx="9821640" cy="4158046"/>
          </a:xfrm>
          <a:prstGeom prst="frame">
            <a:avLst>
              <a:gd name="adj1" fmla="val 69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>
              <a:solidFill>
                <a:schemeClr val="tx1"/>
              </a:solidFill>
            </a:endParaRPr>
          </a:p>
        </p:txBody>
      </p:sp>
      <p:sp>
        <p:nvSpPr>
          <p:cNvPr id="282" name="Frame 281">
            <a:extLst>
              <a:ext uri="{FF2B5EF4-FFF2-40B4-BE49-F238E27FC236}">
                <a16:creationId xmlns:a16="http://schemas.microsoft.com/office/drawing/2014/main" id="{C9AB6815-6ADD-354B-8FCF-CA121A5BBB4C}"/>
              </a:ext>
            </a:extLst>
          </p:cNvPr>
          <p:cNvSpPr/>
          <p:nvPr/>
        </p:nvSpPr>
        <p:spPr>
          <a:xfrm>
            <a:off x="2289107" y="5456192"/>
            <a:ext cx="9821640" cy="1323440"/>
          </a:xfrm>
          <a:prstGeom prst="frame">
            <a:avLst>
              <a:gd name="adj1" fmla="val 69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>
              <a:solidFill>
                <a:schemeClr val="tx1"/>
              </a:solidFill>
            </a:endParaRPr>
          </a:p>
        </p:txBody>
      </p:sp>
      <p:sp>
        <p:nvSpPr>
          <p:cNvPr id="284" name="Rounded Rectangle 283">
            <a:extLst>
              <a:ext uri="{FF2B5EF4-FFF2-40B4-BE49-F238E27FC236}">
                <a16:creationId xmlns:a16="http://schemas.microsoft.com/office/drawing/2014/main" id="{B01523A6-F835-4640-A012-7DB770FD1DEF}"/>
              </a:ext>
            </a:extLst>
          </p:cNvPr>
          <p:cNvSpPr/>
          <p:nvPr/>
        </p:nvSpPr>
        <p:spPr>
          <a:xfrm>
            <a:off x="6429057" y="388912"/>
            <a:ext cx="1871282" cy="725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2000" dirty="0"/>
              <a:t>GoodToGo</a:t>
            </a:r>
          </a:p>
        </p:txBody>
      </p:sp>
    </p:spTree>
    <p:extLst>
      <p:ext uri="{BB962C8B-B14F-4D97-AF65-F5344CB8AC3E}">
        <p14:creationId xmlns:p14="http://schemas.microsoft.com/office/powerpoint/2010/main" val="146333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58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</dc:title>
  <dc:creator>Ricardo Santos</dc:creator>
  <cp:lastModifiedBy>Ricardo Santos</cp:lastModifiedBy>
  <cp:revision>6</cp:revision>
  <dcterms:created xsi:type="dcterms:W3CDTF">2020-05-23T19:46:55Z</dcterms:created>
  <dcterms:modified xsi:type="dcterms:W3CDTF">2020-05-23T20:32:41Z</dcterms:modified>
</cp:coreProperties>
</file>