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28"/>
    <p:restoredTop sz="93942"/>
  </p:normalViewPr>
  <p:slideViewPr>
    <p:cSldViewPr snapToGrid="0" snapToObjects="1">
      <p:cViewPr>
        <p:scale>
          <a:sx n="90" d="100"/>
          <a:sy n="90" d="100"/>
        </p:scale>
        <p:origin x="44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33772-2951-B441-ABA0-535C3EDD0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4F997-B4BA-D34E-9B34-204992DDF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D3386-6FA9-1945-A0AE-2A9C87EE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27F9-AECC-D444-86A7-58938BB0CAE0}" type="datetimeFigureOut">
              <a:rPr lang="en-PT" smtClean="0"/>
              <a:t>21/04/2021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97A75-1921-3E4A-A75D-F6C92E56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C35AC-30E1-5F47-9C87-703AF1DC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C585-84C2-E649-92A4-6189E05DE4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4132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019E-56A0-D14E-B4BA-69CC3116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11A87-6AAC-1343-A2B7-AEFAAAB6E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23FD9-8DB9-134D-8EBF-5FE5F996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27F9-AECC-D444-86A7-58938BB0CAE0}" type="datetimeFigureOut">
              <a:rPr lang="en-PT" smtClean="0"/>
              <a:t>21/04/2021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7B621-3164-DE41-85B6-F21B0B6A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06FD4-AC9B-214C-97F7-9087B0F9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C585-84C2-E649-92A4-6189E05DE4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8015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F477E-8EAB-034E-8D80-0ED4EA955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62BD7-4035-1445-9358-67E74CAA0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AB612-7CDC-104D-8534-21AD7C06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27F9-AECC-D444-86A7-58938BB0CAE0}" type="datetimeFigureOut">
              <a:rPr lang="en-PT" smtClean="0"/>
              <a:t>21/04/2021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3D293-2ED4-D143-925C-15D65E57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6CA77-AFA9-1E4B-9AC6-D9855C15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C585-84C2-E649-92A4-6189E05DE4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4943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1E1D-8A83-CE4F-925C-9CCCC4D0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BC61B-91B6-5D47-96AB-D11E757D6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C217E-AE83-7B4A-ABE5-354BC450D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27F9-AECC-D444-86A7-58938BB0CAE0}" type="datetimeFigureOut">
              <a:rPr lang="en-PT" smtClean="0"/>
              <a:t>21/04/2021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6777D-6D05-4D41-A486-838FD384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31D7-ECB8-D044-A25C-0D0BBBFE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C585-84C2-E649-92A4-6189E05DE4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8302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F4C5-98E6-3047-96A7-4BD2CE1C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C3249-5E1E-6A41-B25B-91D189D59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07516-5366-5249-8D77-125C321B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27F9-AECC-D444-86A7-58938BB0CAE0}" type="datetimeFigureOut">
              <a:rPr lang="en-PT" smtClean="0"/>
              <a:t>21/04/2021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3E42F-4A84-A44F-BCA4-4BBC141B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20CB5-6BE7-E848-90DD-0243E770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C585-84C2-E649-92A4-6189E05DE4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5132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26D3-6422-9E44-ACDA-B75F7332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F568B-06D1-4240-8954-BE2288A53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95D3E-F003-8142-9FF0-FAA9AB2E3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43B20-E686-5C4D-A6D5-FEEBD615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27F9-AECC-D444-86A7-58938BB0CAE0}" type="datetimeFigureOut">
              <a:rPr lang="en-PT" smtClean="0"/>
              <a:t>21/04/2021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E887-3549-E842-B077-28F9E385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4B6AD-8251-1E47-9B2E-243D204F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C585-84C2-E649-92A4-6189E05DE4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7130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046D-54EB-0041-BF69-580DA584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75B54-5FB4-A346-804B-2229891D0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6F571-07B4-9943-91EE-CD79DD970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66F57-19C4-6742-8D16-8883AA06D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82D73-3E98-694B-9E0A-EDD09124F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AA6E4-937C-FA4A-971D-5DC85DC8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27F9-AECC-D444-86A7-58938BB0CAE0}" type="datetimeFigureOut">
              <a:rPr lang="en-PT" smtClean="0"/>
              <a:t>21/04/2021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90AFB6-C1CC-DA44-A11F-0FAE85F3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D6909-31AB-E241-8A45-AA009D7A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C585-84C2-E649-92A4-6189E05DE4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4040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1016-3BEE-8A40-95FE-9009E90E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EC786-EED4-164E-8875-336D2DB8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27F9-AECC-D444-86A7-58938BB0CAE0}" type="datetimeFigureOut">
              <a:rPr lang="en-PT" smtClean="0"/>
              <a:t>21/04/2021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1F582-586C-9349-AEDE-C6A3417E1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66DBB-1BB2-A840-8CD1-191F4E05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C585-84C2-E649-92A4-6189E05DE4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685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A695C-6933-214C-9FB5-864756759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27F9-AECC-D444-86A7-58938BB0CAE0}" type="datetimeFigureOut">
              <a:rPr lang="en-PT" smtClean="0"/>
              <a:t>21/04/2021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2DA07-74DC-6E41-A52A-A050E795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571C2-D070-1C4C-8691-666FEF0F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C585-84C2-E649-92A4-6189E05DE4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552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7D4D-3117-E64D-8533-EA2B6FA8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0E936-FC30-714B-BF59-3F78D15F6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0B53F-65C0-194D-8C18-5778910DC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AA3E0-DA34-314F-8559-23D7F913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27F9-AECC-D444-86A7-58938BB0CAE0}" type="datetimeFigureOut">
              <a:rPr lang="en-PT" smtClean="0"/>
              <a:t>21/04/2021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71435-0C29-3F4E-8D42-DC638BED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4DE56-6E3B-1142-8FD1-567C41F9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C585-84C2-E649-92A4-6189E05DE4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1181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A82C-01B1-2F4D-8060-DFF00C7B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586F50-F0B2-BE4B-BA7C-EF93F9D8E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79BA4-B0DE-084E-9DD2-70D4212A3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633B7-7A16-864D-9D4C-CD594379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27F9-AECC-D444-86A7-58938BB0CAE0}" type="datetimeFigureOut">
              <a:rPr lang="en-PT" smtClean="0"/>
              <a:t>21/04/2021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E4AB2-4C48-5846-9B1A-29AAE3EF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3F9D7-DE65-B842-87CD-1CA2321A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C585-84C2-E649-92A4-6189E05DE4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5539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81F8C-AAE9-6444-9ACC-1D71522B7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EA713-A02D-F948-89E2-DD906F556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F82B7-E9B9-DF44-8B90-F82E7DD16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527F9-AECC-D444-86A7-58938BB0CAE0}" type="datetimeFigureOut">
              <a:rPr lang="en-PT" smtClean="0"/>
              <a:t>21/04/2021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9703B-6A5B-6144-928A-3A2AAE412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46498-2E2B-A445-9D0A-2EC627128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4C585-84C2-E649-92A4-6189E05DE4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7400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056B35-460E-2A42-BF6B-1FF502B85A4A}"/>
              </a:ext>
            </a:extLst>
          </p:cNvPr>
          <p:cNvSpPr/>
          <p:nvPr/>
        </p:nvSpPr>
        <p:spPr>
          <a:xfrm>
            <a:off x="4189916" y="1433399"/>
            <a:ext cx="2856341" cy="71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base.xcconfig</a:t>
            </a:r>
            <a:endParaRPr lang="en-P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2084F6-F4AE-1E49-9963-D091EBCB9BA8}"/>
              </a:ext>
            </a:extLst>
          </p:cNvPr>
          <p:cNvSpPr/>
          <p:nvPr/>
        </p:nvSpPr>
        <p:spPr>
          <a:xfrm>
            <a:off x="4189916" y="3323323"/>
            <a:ext cx="2856342" cy="71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env-</a:t>
            </a:r>
            <a:r>
              <a:rPr lang="en-GB" dirty="0" err="1"/>
              <a:t>base.xcconfig</a:t>
            </a:r>
            <a:endParaRPr lang="en-P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FD2C8-3393-FD45-8115-B6957843AFCA}"/>
              </a:ext>
            </a:extLst>
          </p:cNvPr>
          <p:cNvSpPr/>
          <p:nvPr/>
        </p:nvSpPr>
        <p:spPr>
          <a:xfrm>
            <a:off x="1106559" y="4815319"/>
            <a:ext cx="4016189" cy="71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env-debug-</a:t>
            </a:r>
            <a:r>
              <a:rPr lang="en-GB" dirty="0" err="1"/>
              <a:t>signing.xcconfig</a:t>
            </a:r>
            <a:endParaRPr lang="en-P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DA60E4-3363-764C-9DED-C4AAA6AAC611}"/>
              </a:ext>
            </a:extLst>
          </p:cNvPr>
          <p:cNvSpPr/>
          <p:nvPr/>
        </p:nvSpPr>
        <p:spPr>
          <a:xfrm>
            <a:off x="5319411" y="4819889"/>
            <a:ext cx="4016189" cy="71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env-release-</a:t>
            </a:r>
            <a:r>
              <a:rPr lang="en-GB" dirty="0" err="1"/>
              <a:t>signing.xcconfig.xcconfig</a:t>
            </a:r>
            <a:endParaRPr lang="en-P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1EA089-DED6-AD44-AED5-9F44C978EC31}"/>
              </a:ext>
            </a:extLst>
          </p:cNvPr>
          <p:cNvSpPr txBox="1"/>
          <p:nvPr/>
        </p:nvSpPr>
        <p:spPr>
          <a:xfrm>
            <a:off x="8986058" y="6316455"/>
            <a:ext cx="3117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PT" dirty="0"/>
              <a:t>nv: production, qa, dev, mock 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F91C4EBC-4037-B04B-86BF-707F611867DF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5030477" y="2735713"/>
            <a:ext cx="1175220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A227905-97FC-AA4F-B18F-87AE0AC0F3C8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5400000" flipH="1" flipV="1">
            <a:off x="3977724" y="3174957"/>
            <a:ext cx="777292" cy="2503433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15F7FFDE-9915-CA4C-BF9E-B953CA00BD6B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16200000" flipV="1">
            <a:off x="6081866" y="3574248"/>
            <a:ext cx="781862" cy="170941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Text&#10;&#10;Description automatically generated">
            <a:extLst>
              <a:ext uri="{FF2B5EF4-FFF2-40B4-BE49-F238E27FC236}">
                <a16:creationId xmlns:a16="http://schemas.microsoft.com/office/drawing/2014/main" id="{EA3BEDD8-F0F1-634B-8718-48A81DE66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877" y="5544856"/>
            <a:ext cx="6172200" cy="862525"/>
          </a:xfrm>
          <a:prstGeom prst="rect">
            <a:avLst/>
          </a:prstGeom>
        </p:spPr>
      </p:pic>
      <p:pic>
        <p:nvPicPr>
          <p:cNvPr id="36" name="Picture 35" descr="Text&#10;&#10;Description automatically generated">
            <a:extLst>
              <a:ext uri="{FF2B5EF4-FFF2-40B4-BE49-F238E27FC236}">
                <a16:creationId xmlns:a16="http://schemas.microsoft.com/office/drawing/2014/main" id="{6A00A87A-2DBD-7A40-AE36-9BD322857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841" y="2926455"/>
            <a:ext cx="4431955" cy="14636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2440EC2-D0AD-814A-8874-729E03E6437C}"/>
              </a:ext>
            </a:extLst>
          </p:cNvPr>
          <p:cNvSpPr/>
          <p:nvPr/>
        </p:nvSpPr>
        <p:spPr>
          <a:xfrm>
            <a:off x="6399544" y="170607"/>
            <a:ext cx="2856341" cy="71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product-</a:t>
            </a:r>
            <a:r>
              <a:rPr lang="en-GB" dirty="0" err="1"/>
              <a:t>version.xcconfig</a:t>
            </a:r>
            <a:endParaRPr lang="en-PT" dirty="0"/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56271154-19B4-5545-B03D-67670E960B46}"/>
              </a:ext>
            </a:extLst>
          </p:cNvPr>
          <p:cNvCxnSpPr>
            <a:cxnSpLocks/>
            <a:stCxn id="4" idx="0"/>
            <a:endCxn id="37" idx="1"/>
          </p:cNvCxnSpPr>
          <p:nvPr/>
        </p:nvCxnSpPr>
        <p:spPr>
          <a:xfrm rot="5400000" flipH="1" flipV="1">
            <a:off x="5556095" y="589951"/>
            <a:ext cx="905440" cy="781457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A1FD06C0-E10A-9A44-BFD3-8AFA0AE1C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885" y="159659"/>
            <a:ext cx="2730500" cy="7366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24F156B-4F6C-AE4A-9675-49F4D9C16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155" y="393178"/>
            <a:ext cx="3773352" cy="260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0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Santos, Ricardo Patricio dos</dc:creator>
  <cp:lastModifiedBy>Santos, Ricardo Patricio dos</cp:lastModifiedBy>
  <cp:revision>2</cp:revision>
  <dcterms:created xsi:type="dcterms:W3CDTF">2021-04-21T13:57:35Z</dcterms:created>
  <dcterms:modified xsi:type="dcterms:W3CDTF">2021-04-21T14:10:58Z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2021-04-21T13:57:40Z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ff4a8ded-5151-407b-9440-ee045ed9a8a6</vt:lpwstr>
  </property>
  <property fmtid="{D5CDD505-2E9C-101B-9397-08002B2CF9AE}" pid="8" name="MSIP_Label_ea60d57e-af5b-4752-ac57-3e4f28ca11dc_ContentBits">
    <vt:lpwstr>0</vt:lpwstr>
  </property>
</Properties>
</file>