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8E170-513C-42B3-B65C-EB6E9E872A6E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A7A5B-9139-4902-B270-E239F1E026C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1155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A7A5B-9139-4902-B270-E239F1E026CE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290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0800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7765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7340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9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7865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352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283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970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77045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7814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4999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88030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2649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8928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017433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5390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00871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2961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0748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8044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629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1788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4804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166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6103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430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8327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252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4076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84367D7-85E0-480F-8E42-E4A3FAB878D2}" type="datetimeFigureOut">
              <a:rPr lang="es-PA" smtClean="0"/>
              <a:t>05/22/2018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66EEB8-F20B-40B8-AFA5-BFC6AE985ACB}" type="slidenum">
              <a:rPr lang="es-PA" smtClean="0"/>
              <a:t>‹Nº›</a:t>
            </a:fld>
            <a:endParaRPr lang="es-P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30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54880" y="275014"/>
            <a:ext cx="3709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Segunda ley de Kirchhoff </a:t>
            </a:r>
            <a:endParaRPr lang="es-P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44597" y="1160208"/>
            <a:ext cx="5653825" cy="13234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 ley es llamada también segunda ley de Kirchhoff, ley de lazos de Kirchhoff o ley de mallas de Kirchhoff (es común que se use la sigla LVK para referirse a esta ley).</a:t>
            </a:r>
            <a:endParaRPr lang="es-PA" sz="20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93152" y="5487263"/>
            <a:ext cx="445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Pasos para resolver un circuito de lazos o mallas. </a:t>
            </a:r>
            <a:endParaRPr lang="es-P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55677" y="3229877"/>
            <a:ext cx="6794695" cy="1477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ley de voltajes de Kirchhoff o también llamada segunda ley de Kirchhoff y denotada por su sigla “LVK” describe cómo se comporta el voltaje en un lazo cerrado o malla, por lo tanto con esta ley es posible determinar las caídas de voltaje de cada elemento que compone a la malla que se esté analizando.</a:t>
            </a:r>
          </a:p>
        </p:txBody>
      </p:sp>
    </p:spTree>
    <p:extLst>
      <p:ext uri="{BB962C8B-B14F-4D97-AF65-F5344CB8AC3E}">
        <p14:creationId xmlns:p14="http://schemas.microsoft.com/office/powerpoint/2010/main" val="379953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51692" y="309489"/>
            <a:ext cx="35169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1-hacer el inventario del circuito.</a:t>
            </a:r>
          </a:p>
          <a:p>
            <a:r>
              <a:rPr lang="es-E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Cantidad de mallas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Cantidad de resistores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Corriente de voltaje </a:t>
            </a:r>
          </a:p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78302" y="2342216"/>
            <a:ext cx="41499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asignar la circulación de la corriente.</a:t>
            </a:r>
          </a:p>
          <a:p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 será al sentido de la manecillas del reloj( sentido horario)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 será al sentido contrario de la misma.</a:t>
            </a:r>
            <a:endParaRPr lang="es-ES" sz="2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51692" y="5166526"/>
            <a:ext cx="386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Aplicar LVK (ley de voltaje de Kirchhoff).</a:t>
            </a:r>
            <a:endParaRPr lang="es-PA" sz="2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40677" y="6161651"/>
            <a:ext cx="512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establecer un sistema de Ecuaciones. </a:t>
            </a:r>
            <a:endParaRPr lang="es-PA" sz="20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414869" y="407963"/>
            <a:ext cx="558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resolver el sistema de ecuaciones e interpretar soluciones.</a:t>
            </a:r>
            <a:endParaRPr lang="es-PA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5902" t="17320" r="20357" b="10654"/>
          <a:stretch/>
        </p:blipFill>
        <p:spPr>
          <a:xfrm>
            <a:off x="4979964" y="1220948"/>
            <a:ext cx="7047914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1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64823" y="222068"/>
            <a:ext cx="1606731" cy="369332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A" b="1" dirty="0" smtClean="0">
                <a:latin typeface="Arial" panose="020B0604020202020204" pitchFamily="34" charset="0"/>
                <a:cs typeface="Arial" panose="020B0604020202020204" pitchFamily="34" charset="0"/>
              </a:rPr>
              <a:t>Ecuaciones </a:t>
            </a:r>
            <a:endParaRPr lang="es-P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47" y="699804"/>
            <a:ext cx="9612030" cy="58969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54" y="222068"/>
            <a:ext cx="5669280" cy="35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398590"/>
            <a:ext cx="8921932" cy="61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0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43" y="1306285"/>
            <a:ext cx="7875980" cy="40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745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74</TotalTime>
  <Words>185</Words>
  <Application>Microsoft Office PowerPoint</Application>
  <PresentationFormat>Panorámica</PresentationFormat>
  <Paragraphs>18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Franklin Gothic Book</vt:lpstr>
      <vt:lpstr>Wingdings</vt:lpstr>
      <vt:lpstr>Estela de condensación</vt:lpstr>
      <vt:lpstr>Crop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11</cp:revision>
  <dcterms:created xsi:type="dcterms:W3CDTF">2018-04-30T03:59:01Z</dcterms:created>
  <dcterms:modified xsi:type="dcterms:W3CDTF">2018-05-22T20:03:46Z</dcterms:modified>
</cp:coreProperties>
</file>