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4456-06B2-4D27-A8CA-2059B472B45C}" type="datetimeFigureOut">
              <a:rPr lang="es-PA" smtClean="0"/>
              <a:t>05/29/2018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FA-B9C5-4956-98EF-96A69A5028B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0099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4456-06B2-4D27-A8CA-2059B472B45C}" type="datetimeFigureOut">
              <a:rPr lang="es-PA" smtClean="0"/>
              <a:t>05/29/2018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FA-B9C5-4956-98EF-96A69A5028B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696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4456-06B2-4D27-A8CA-2059B472B45C}" type="datetimeFigureOut">
              <a:rPr lang="es-PA" smtClean="0"/>
              <a:t>05/29/2018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FA-B9C5-4956-98EF-96A69A5028B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4276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4456-06B2-4D27-A8CA-2059B472B45C}" type="datetimeFigureOut">
              <a:rPr lang="es-PA" smtClean="0"/>
              <a:t>05/29/2018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FA-B9C5-4956-98EF-96A69A5028B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796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4456-06B2-4D27-A8CA-2059B472B45C}" type="datetimeFigureOut">
              <a:rPr lang="es-PA" smtClean="0"/>
              <a:t>05/29/2018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FA-B9C5-4956-98EF-96A69A5028B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5673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4456-06B2-4D27-A8CA-2059B472B45C}" type="datetimeFigureOut">
              <a:rPr lang="es-PA" smtClean="0"/>
              <a:t>05/29/2018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FA-B9C5-4956-98EF-96A69A5028B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944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4456-06B2-4D27-A8CA-2059B472B45C}" type="datetimeFigureOut">
              <a:rPr lang="es-PA" smtClean="0"/>
              <a:t>05/29/2018</a:t>
            </a:fld>
            <a:endParaRPr lang="es-PA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FA-B9C5-4956-98EF-96A69A5028B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4189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4456-06B2-4D27-A8CA-2059B472B45C}" type="datetimeFigureOut">
              <a:rPr lang="es-PA" smtClean="0"/>
              <a:t>05/29/2018</a:t>
            </a:fld>
            <a:endParaRPr lang="es-PA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FA-B9C5-4956-98EF-96A69A5028B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8827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4456-06B2-4D27-A8CA-2059B472B45C}" type="datetimeFigureOut">
              <a:rPr lang="es-PA" smtClean="0"/>
              <a:t>05/29/2018</a:t>
            </a:fld>
            <a:endParaRPr lang="es-PA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FA-B9C5-4956-98EF-96A69A5028B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49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4456-06B2-4D27-A8CA-2059B472B45C}" type="datetimeFigureOut">
              <a:rPr lang="es-PA" smtClean="0"/>
              <a:t>05/29/2018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FA-B9C5-4956-98EF-96A69A5028B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6689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4456-06B2-4D27-A8CA-2059B472B45C}" type="datetimeFigureOut">
              <a:rPr lang="es-PA" smtClean="0"/>
              <a:t>05/29/2018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7FA-B9C5-4956-98EF-96A69A5028B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9714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44456-06B2-4D27-A8CA-2059B472B45C}" type="datetimeFigureOut">
              <a:rPr lang="es-PA" smtClean="0"/>
              <a:t>05/29/2018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7FA-B9C5-4956-98EF-96A69A5028B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1304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513749" y="272966"/>
            <a:ext cx="283018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Potencia y energía </a:t>
            </a:r>
            <a:endParaRPr lang="es-P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247073" y="1740439"/>
            <a:ext cx="288486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¿Como definimos potencia? </a:t>
            </a:r>
            <a:endParaRPr lang="es-P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34631" y="2653913"/>
            <a:ext cx="4636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i="1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 potencia eléctrica es la proporción por unidad de tiempo, o ritmo, con la cual la energía eléctrica es transferida por un circuito eléctrico.</a:t>
            </a:r>
            <a:endParaRPr lang="es-PA" sz="2000" i="1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221272" y="473021"/>
            <a:ext cx="1174753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Energía </a:t>
            </a:r>
            <a:endParaRPr lang="es-P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848122" y="473021"/>
            <a:ext cx="1287392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Potencia </a:t>
            </a:r>
            <a:endParaRPr lang="es-P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019780" y="1737341"/>
            <a:ext cx="49096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 energía eléctrica se manifiesta como corriente eléctrica, es decir, como el movimiento de cargas eléctricas negativas, o electrones, a través de un cable conductor metálico </a:t>
            </a:r>
            <a:endParaRPr lang="es-PA" sz="2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echa abajo 11"/>
          <p:cNvSpPr/>
          <p:nvPr/>
        </p:nvSpPr>
        <p:spPr>
          <a:xfrm>
            <a:off x="2287344" y="992239"/>
            <a:ext cx="376603" cy="629091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3" name="Flecha abajo 12"/>
          <p:cNvSpPr/>
          <p:nvPr/>
        </p:nvSpPr>
        <p:spPr>
          <a:xfrm>
            <a:off x="9664504" y="992239"/>
            <a:ext cx="295421" cy="46770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4" name="CuadroTexto 13"/>
          <p:cNvSpPr txBox="1"/>
          <p:nvPr/>
        </p:nvSpPr>
        <p:spPr>
          <a:xfrm>
            <a:off x="4513749" y="4995451"/>
            <a:ext cx="3329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lo que estos nos lleva a resolver una ecuaciones </a:t>
            </a:r>
            <a:endParaRPr lang="es-P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lecha abajo 1"/>
          <p:cNvSpPr/>
          <p:nvPr/>
        </p:nvSpPr>
        <p:spPr>
          <a:xfrm rot="18288902">
            <a:off x="3954609" y="4010161"/>
            <a:ext cx="354661" cy="1017431"/>
          </a:xfrm>
          <a:prstGeom prst="downArrow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Flecha abajo 2"/>
          <p:cNvSpPr/>
          <p:nvPr/>
        </p:nvSpPr>
        <p:spPr>
          <a:xfrm rot="2748791">
            <a:off x="7859437" y="4070126"/>
            <a:ext cx="334850" cy="942822"/>
          </a:xfrm>
          <a:prstGeom prst="downArrow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507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98010" y="223761"/>
            <a:ext cx="189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Ley de OHM</a:t>
            </a:r>
            <a:endParaRPr lang="es-P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447578" y="915483"/>
                <a:ext cx="3967509" cy="101566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PA" sz="2000" dirty="0" smtClean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A" sz="2000" i="1" smtClean="0">
                            <a:solidFill>
                              <a:schemeClr val="tx1"/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PA" sz="2000" b="0" i="1" smtClean="0">
                            <a:solidFill>
                              <a:schemeClr val="tx1"/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p>
                        <m:r>
                          <a:rPr lang="es-PA" sz="2000" b="0" i="1" smtClean="0">
                            <a:solidFill>
                              <a:schemeClr val="tx1"/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A" sz="2000" dirty="0" smtClean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 *R </a:t>
                </a:r>
              </a:p>
              <a:p>
                <a:endParaRPr lang="es-PA" sz="2000" dirty="0">
                  <a:solidFill>
                    <a:schemeClr val="tx1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PA" sz="2000" dirty="0" smtClean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P = V * I</a:t>
                </a:r>
                <a:endParaRPr lang="es-PA" sz="2000" dirty="0">
                  <a:solidFill>
                    <a:schemeClr val="tx1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578" y="915483"/>
                <a:ext cx="3967509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3994" t="-11905" b="-19048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echa curvada hacia la derecha 5"/>
          <p:cNvSpPr/>
          <p:nvPr/>
        </p:nvSpPr>
        <p:spPr>
          <a:xfrm rot="19745059">
            <a:off x="1167420" y="496984"/>
            <a:ext cx="661181" cy="1360994"/>
          </a:xfrm>
          <a:prstGeom prst="curved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16874" t="37696" r="41179" b="14062"/>
          <a:stretch/>
        </p:blipFill>
        <p:spPr>
          <a:xfrm>
            <a:off x="253437" y="2131201"/>
            <a:ext cx="5061514" cy="454106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l="19180" t="35350" r="32394" b="18752"/>
          <a:stretch/>
        </p:blipFill>
        <p:spPr>
          <a:xfrm>
            <a:off x="5582674" y="2011347"/>
            <a:ext cx="6300788" cy="4604946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186237" y="1100148"/>
            <a:ext cx="195738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A" dirty="0" smtClean="0"/>
              <a:t>Directamente proporcionales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8503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38" y="385764"/>
            <a:ext cx="5627736" cy="61293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29" y="385764"/>
            <a:ext cx="6023370" cy="61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9522" t="26554" r="24805" b="12705"/>
          <a:stretch/>
        </p:blipFill>
        <p:spPr>
          <a:xfrm>
            <a:off x="642938" y="171450"/>
            <a:ext cx="10858500" cy="644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3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84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13</cp:revision>
  <dcterms:created xsi:type="dcterms:W3CDTF">2018-05-29T04:00:16Z</dcterms:created>
  <dcterms:modified xsi:type="dcterms:W3CDTF">2018-05-30T03:27:20Z</dcterms:modified>
</cp:coreProperties>
</file>