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B3E-6389-402C-B09B-0E8E2DF24666}" type="datetimeFigureOut">
              <a:rPr lang="es-PA" smtClean="0"/>
              <a:t>06/18/2018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576-3F8A-45A6-9ECE-96B0063676F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4716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B3E-6389-402C-B09B-0E8E2DF24666}" type="datetimeFigureOut">
              <a:rPr lang="es-PA" smtClean="0"/>
              <a:t>06/18/2018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576-3F8A-45A6-9ECE-96B0063676F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7306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B3E-6389-402C-B09B-0E8E2DF24666}" type="datetimeFigureOut">
              <a:rPr lang="es-PA" smtClean="0"/>
              <a:t>06/18/2018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576-3F8A-45A6-9ECE-96B0063676F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77806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B3E-6389-402C-B09B-0E8E2DF24666}" type="datetimeFigureOut">
              <a:rPr lang="es-PA" smtClean="0"/>
              <a:t>06/18/2018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576-3F8A-45A6-9ECE-96B0063676FF}" type="slidenum">
              <a:rPr lang="es-PA" smtClean="0"/>
              <a:t>‹Nº›</a:t>
            </a:fld>
            <a:endParaRPr lang="es-P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505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B3E-6389-402C-B09B-0E8E2DF24666}" type="datetimeFigureOut">
              <a:rPr lang="es-PA" smtClean="0"/>
              <a:t>06/18/2018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576-3F8A-45A6-9ECE-96B0063676F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14102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B3E-6389-402C-B09B-0E8E2DF24666}" type="datetimeFigureOut">
              <a:rPr lang="es-PA" smtClean="0"/>
              <a:t>06/18/2018</a:t>
            </a:fld>
            <a:endParaRPr lang="es-P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576-3F8A-45A6-9ECE-96B0063676F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2213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B3E-6389-402C-B09B-0E8E2DF24666}" type="datetimeFigureOut">
              <a:rPr lang="es-PA" smtClean="0"/>
              <a:t>06/18/2018</a:t>
            </a:fld>
            <a:endParaRPr lang="es-P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576-3F8A-45A6-9ECE-96B0063676F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56407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B3E-6389-402C-B09B-0E8E2DF24666}" type="datetimeFigureOut">
              <a:rPr lang="es-PA" smtClean="0"/>
              <a:t>06/18/2018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576-3F8A-45A6-9ECE-96B0063676F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22170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B3E-6389-402C-B09B-0E8E2DF24666}" type="datetimeFigureOut">
              <a:rPr lang="es-PA" smtClean="0"/>
              <a:t>06/18/2018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576-3F8A-45A6-9ECE-96B0063676F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3422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B3E-6389-402C-B09B-0E8E2DF24666}" type="datetimeFigureOut">
              <a:rPr lang="es-PA" smtClean="0"/>
              <a:t>06/18/2018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576-3F8A-45A6-9ECE-96B0063676F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1270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B3E-6389-402C-B09B-0E8E2DF24666}" type="datetimeFigureOut">
              <a:rPr lang="es-PA" smtClean="0"/>
              <a:t>06/18/2018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576-3F8A-45A6-9ECE-96B0063676F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5682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B3E-6389-402C-B09B-0E8E2DF24666}" type="datetimeFigureOut">
              <a:rPr lang="es-PA" smtClean="0"/>
              <a:t>06/18/2018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576-3F8A-45A6-9ECE-96B0063676F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0103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B3E-6389-402C-B09B-0E8E2DF24666}" type="datetimeFigureOut">
              <a:rPr lang="es-PA" smtClean="0"/>
              <a:t>06/18/2018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576-3F8A-45A6-9ECE-96B0063676F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4068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B3E-6389-402C-B09B-0E8E2DF24666}" type="datetimeFigureOut">
              <a:rPr lang="es-PA" smtClean="0"/>
              <a:t>06/18/2018</a:t>
            </a:fld>
            <a:endParaRPr lang="es-P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576-3F8A-45A6-9ECE-96B0063676F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6699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B3E-6389-402C-B09B-0E8E2DF24666}" type="datetimeFigureOut">
              <a:rPr lang="es-PA" smtClean="0"/>
              <a:t>06/18/2018</a:t>
            </a:fld>
            <a:endParaRPr lang="es-P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576-3F8A-45A6-9ECE-96B0063676F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1978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B3E-6389-402C-B09B-0E8E2DF24666}" type="datetimeFigureOut">
              <a:rPr lang="es-PA" smtClean="0"/>
              <a:t>06/18/2018</a:t>
            </a:fld>
            <a:endParaRPr lang="es-P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576-3F8A-45A6-9ECE-96B0063676F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7126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B3E-6389-402C-B09B-0E8E2DF24666}" type="datetimeFigureOut">
              <a:rPr lang="es-PA" smtClean="0"/>
              <a:t>06/18/2018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576-3F8A-45A6-9ECE-96B0063676F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8741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BE8B3E-6389-402C-B09B-0E8E2DF24666}" type="datetimeFigureOut">
              <a:rPr lang="es-PA" smtClean="0"/>
              <a:t>06/18/2018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C576-3F8A-45A6-9ECE-96B0063676F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55064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Universidad </a:t>
            </a:r>
            <a:r>
              <a:rPr lang="es-ES_tradnl" dirty="0" err="1" smtClean="0"/>
              <a:t>Tecnologia</a:t>
            </a:r>
            <a:r>
              <a:rPr lang="es-ES_tradnl" dirty="0" smtClean="0"/>
              <a:t> de </a:t>
            </a:r>
            <a:r>
              <a:rPr lang="es-ES_tradnl" dirty="0" err="1" smtClean="0"/>
              <a:t>Panama</a:t>
            </a:r>
            <a:endParaRPr lang="es-PA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Ricardo Quiroz S. 3-727-895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30796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00">
        <p:circle/>
      </p:transition>
    </mc:Choice>
    <mc:Fallback xmlns="">
      <p:transition spd="slow" advTm="1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 de </a:t>
            </a:r>
            <a:r>
              <a:rPr lang="es-ES_tradnl" dirty="0" err="1" smtClean="0"/>
              <a:t>PeopleWare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 smtClean="0"/>
              <a:t>Analistas</a:t>
            </a:r>
          </a:p>
          <a:p>
            <a:r>
              <a:rPr lang="es-ES_tradnl" dirty="0" smtClean="0"/>
              <a:t>Programadores</a:t>
            </a:r>
          </a:p>
          <a:p>
            <a:r>
              <a:rPr lang="es-ES_tradnl" dirty="0" smtClean="0"/>
              <a:t>Estudiantes</a:t>
            </a:r>
          </a:p>
          <a:p>
            <a:r>
              <a:rPr lang="es-ES_tradnl" dirty="0" smtClean="0"/>
              <a:t>Profesores</a:t>
            </a:r>
          </a:p>
          <a:p>
            <a:r>
              <a:rPr lang="es-ES_tradnl" dirty="0" smtClean="0"/>
              <a:t>Vendedores</a:t>
            </a:r>
          </a:p>
          <a:p>
            <a:pPr marL="0" indent="0">
              <a:buNone/>
            </a:pPr>
            <a:endParaRPr lang="es-PA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 smtClean="0"/>
              <a:t>Auditores</a:t>
            </a:r>
          </a:p>
          <a:p>
            <a:r>
              <a:rPr lang="es-ES_tradnl" dirty="0" smtClean="0"/>
              <a:t>Ingenieros</a:t>
            </a:r>
          </a:p>
          <a:p>
            <a:r>
              <a:rPr lang="es-ES_tradnl" dirty="0" smtClean="0"/>
              <a:t>Bisabuelas</a:t>
            </a:r>
          </a:p>
          <a:p>
            <a:r>
              <a:rPr lang="es-ES_tradnl" dirty="0" smtClean="0"/>
              <a:t>Niños y Niñas</a:t>
            </a:r>
          </a:p>
          <a:p>
            <a:r>
              <a:rPr lang="es-ES_tradnl" dirty="0" smtClean="0"/>
              <a:t>Usuarios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8" y="4805762"/>
            <a:ext cx="2536999" cy="1600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481" y="4805762"/>
            <a:ext cx="2619375" cy="1600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538" y="4805762"/>
            <a:ext cx="245418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4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00">
        <p:circle/>
      </p:transition>
    </mc:Choice>
    <mc:Fallback xmlns="">
      <p:transition spd="slow" advTm="1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ejemplos de </a:t>
            </a:r>
            <a:r>
              <a:rPr lang="es-ES_tradnl" dirty="0" err="1" smtClean="0"/>
              <a:t>PeopleWare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 smtClean="0"/>
              <a:t>Maestros</a:t>
            </a:r>
          </a:p>
          <a:p>
            <a:r>
              <a:rPr lang="es-ES_tradnl" dirty="0" smtClean="0"/>
              <a:t>Programadores</a:t>
            </a:r>
          </a:p>
          <a:p>
            <a:r>
              <a:rPr lang="es-ES_tradnl" dirty="0" smtClean="0"/>
              <a:t>Seguridad</a:t>
            </a:r>
          </a:p>
          <a:p>
            <a:r>
              <a:rPr lang="es-ES_tradnl" dirty="0" smtClean="0"/>
              <a:t>Doctores</a:t>
            </a:r>
          </a:p>
          <a:p>
            <a:r>
              <a:rPr lang="es-ES_tradnl" dirty="0" smtClean="0"/>
              <a:t>Secretarias</a:t>
            </a:r>
            <a:endParaRPr lang="es-PA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 smtClean="0"/>
              <a:t>Pilotos</a:t>
            </a:r>
          </a:p>
          <a:p>
            <a:r>
              <a:rPr lang="es-ES_tradnl" dirty="0" smtClean="0"/>
              <a:t>Abogados</a:t>
            </a:r>
          </a:p>
          <a:p>
            <a:r>
              <a:rPr lang="es-ES_tradnl" dirty="0" smtClean="0"/>
              <a:t>Eléctricos</a:t>
            </a:r>
          </a:p>
          <a:p>
            <a:r>
              <a:rPr lang="es-ES_tradnl" dirty="0" smtClean="0"/>
              <a:t>Recepcionistas</a:t>
            </a:r>
          </a:p>
          <a:p>
            <a:r>
              <a:rPr lang="es-ES_tradnl" dirty="0" smtClean="0"/>
              <a:t>Alumnos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6670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00">
        <p:circle/>
      </p:transition>
    </mc:Choice>
    <mc:Fallback xmlns="">
      <p:transition spd="slow" advTm="1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s-ES_tradnl" dirty="0" smtClean="0"/>
              <a:t>Facultad de Ingeniería en Sistemas Computacionales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Fin</a:t>
            </a:r>
            <a:endParaRPr lang="es-PA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6870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00">
        <p:circle/>
      </p:transition>
    </mc:Choice>
    <mc:Fallback xmlns="">
      <p:transition spd="slow" advTm="1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Ambientes de Computo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A- Hardware</a:t>
            </a:r>
          </a:p>
          <a:p>
            <a:pPr marL="0" indent="0">
              <a:buNone/>
            </a:pPr>
            <a:r>
              <a:rPr lang="es-ES_tradnl" dirty="0" smtClean="0"/>
              <a:t>B- Software</a:t>
            </a:r>
          </a:p>
          <a:p>
            <a:pPr marL="0" indent="0">
              <a:buNone/>
            </a:pPr>
            <a:r>
              <a:rPr lang="es-ES_tradnl" dirty="0" smtClean="0"/>
              <a:t>C- </a:t>
            </a:r>
            <a:r>
              <a:rPr lang="es-ES_tradnl" dirty="0" err="1" smtClean="0"/>
              <a:t>People</a:t>
            </a:r>
            <a:r>
              <a:rPr lang="es-ES_tradnl" dirty="0" smtClean="0"/>
              <a:t> </a:t>
            </a:r>
            <a:r>
              <a:rPr lang="es-ES_tradnl" dirty="0" err="1" smtClean="0"/>
              <a:t>Ware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179440299"/>
      </p:ext>
    </p:extLst>
  </p:cSld>
  <p:clrMapOvr>
    <a:masterClrMapping/>
  </p:clrMapOvr>
  <p:transition spd="slow" advTm="1000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A- Hardware (componentes físicos)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Equipos</a:t>
            </a:r>
          </a:p>
          <a:p>
            <a:r>
              <a:rPr lang="es-ES_tradnl" dirty="0" smtClean="0"/>
              <a:t>Maquinas</a:t>
            </a:r>
          </a:p>
          <a:p>
            <a:r>
              <a:rPr lang="es-ES_tradnl" dirty="0" smtClean="0"/>
              <a:t>Accesorios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422955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0">
        <p:circle/>
      </p:transition>
    </mc:Choice>
    <mc:Fallback xmlns="">
      <p:transition spd="slow" advClick="0" advTm="1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Ejemplos de Hardware</a:t>
            </a:r>
            <a:endParaRPr lang="es-PA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 smtClean="0"/>
              <a:t>Computadoras</a:t>
            </a:r>
          </a:p>
          <a:p>
            <a:r>
              <a:rPr lang="es-ES_tradnl" dirty="0" smtClean="0"/>
              <a:t>Teclados</a:t>
            </a:r>
          </a:p>
          <a:p>
            <a:r>
              <a:rPr lang="es-ES_tradnl" dirty="0" smtClean="0"/>
              <a:t>Monitor</a:t>
            </a:r>
          </a:p>
          <a:p>
            <a:r>
              <a:rPr lang="es-ES_tradnl" dirty="0" smtClean="0"/>
              <a:t>Impresora</a:t>
            </a:r>
          </a:p>
          <a:p>
            <a:r>
              <a:rPr lang="es-ES_tradnl" dirty="0" smtClean="0"/>
              <a:t>Mouse</a:t>
            </a:r>
          </a:p>
          <a:p>
            <a:endParaRPr lang="es-PA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 smtClean="0"/>
              <a:t>Bocinas</a:t>
            </a:r>
          </a:p>
          <a:p>
            <a:r>
              <a:rPr lang="es-ES_tradnl" dirty="0" smtClean="0"/>
              <a:t>Micrófonos</a:t>
            </a:r>
          </a:p>
          <a:p>
            <a:r>
              <a:rPr lang="es-ES_tradnl" dirty="0" smtClean="0"/>
              <a:t>Cámaras</a:t>
            </a:r>
          </a:p>
          <a:p>
            <a:r>
              <a:rPr lang="es-ES_tradnl" dirty="0" smtClean="0"/>
              <a:t>Scanner</a:t>
            </a:r>
          </a:p>
          <a:p>
            <a:r>
              <a:rPr lang="es-ES_tradnl" dirty="0" smtClean="0"/>
              <a:t>Plotters</a:t>
            </a:r>
          </a:p>
          <a:p>
            <a:endParaRPr lang="es-PA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68" y="258510"/>
            <a:ext cx="3285942" cy="28121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54" y="3799185"/>
            <a:ext cx="3174330" cy="235669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49765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00">
        <p:circle/>
      </p:transition>
    </mc:Choice>
    <mc:Fallback xmlns="">
      <p:transition spd="slow" advTm="1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</a:t>
            </a:r>
            <a:r>
              <a:rPr lang="es-ES_tradnl" dirty="0" err="1" smtClean="0"/>
              <a:t>ejempos</a:t>
            </a:r>
            <a:r>
              <a:rPr lang="es-ES_tradnl" dirty="0" smtClean="0"/>
              <a:t> de Hardware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 smtClean="0"/>
              <a:t>Webcam</a:t>
            </a:r>
          </a:p>
          <a:p>
            <a:r>
              <a:rPr lang="es-ES_tradnl" dirty="0" err="1" smtClean="0"/>
              <a:t>Cpu</a:t>
            </a:r>
            <a:endParaRPr lang="es-ES_tradnl" dirty="0" smtClean="0"/>
          </a:p>
          <a:p>
            <a:r>
              <a:rPr lang="es-ES_tradnl" dirty="0" smtClean="0"/>
              <a:t>Fuente de poder</a:t>
            </a:r>
          </a:p>
          <a:p>
            <a:r>
              <a:rPr lang="es-ES_tradnl" dirty="0" smtClean="0"/>
              <a:t>Disco duro</a:t>
            </a:r>
          </a:p>
          <a:p>
            <a:r>
              <a:rPr lang="es-ES_tradnl" dirty="0" smtClean="0"/>
              <a:t>Placa de Sonido</a:t>
            </a:r>
            <a:endParaRPr lang="es-PA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 smtClean="0"/>
              <a:t>Lector de </a:t>
            </a:r>
            <a:r>
              <a:rPr lang="es-ES_tradnl" dirty="0" err="1" smtClean="0"/>
              <a:t>DvD</a:t>
            </a:r>
            <a:endParaRPr lang="es-ES_tradnl" dirty="0" smtClean="0"/>
          </a:p>
          <a:p>
            <a:r>
              <a:rPr lang="es-ES_tradnl" dirty="0" smtClean="0"/>
              <a:t>Ventilador</a:t>
            </a:r>
          </a:p>
          <a:p>
            <a:r>
              <a:rPr lang="es-ES_tradnl" dirty="0" smtClean="0"/>
              <a:t>Memoria RAM</a:t>
            </a:r>
          </a:p>
          <a:p>
            <a:r>
              <a:rPr lang="es-ES_tradnl" dirty="0" smtClean="0"/>
              <a:t>Placa de video</a:t>
            </a:r>
          </a:p>
          <a:p>
            <a:r>
              <a:rPr lang="es-ES_tradnl" dirty="0" smtClean="0"/>
              <a:t>Unidades Ópticas</a:t>
            </a:r>
            <a:endParaRPr lang="es-PA" dirty="0"/>
          </a:p>
        </p:txBody>
      </p:sp>
      <p:pic>
        <p:nvPicPr>
          <p:cNvPr id="1026" name="Picture 2" descr="Resultado de imagen para memoria 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185" y="1305303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placa de vid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185" y="3356114"/>
            <a:ext cx="266431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2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00">
        <p:circle/>
      </p:transition>
    </mc:Choice>
    <mc:Fallback xmlns="">
      <p:transition spd="slow" advTm="1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B- Software (Componentes </a:t>
            </a:r>
            <a:r>
              <a:rPr lang="es-ES_tradnl" dirty="0" err="1" smtClean="0"/>
              <a:t>Logicos</a:t>
            </a:r>
            <a:r>
              <a:rPr lang="es-ES_tradnl" dirty="0" smtClean="0"/>
              <a:t>)</a:t>
            </a:r>
            <a:endParaRPr lang="es-PA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172555" y="1802028"/>
            <a:ext cx="10245705" cy="4351338"/>
          </a:xfrm>
        </p:spPr>
        <p:txBody>
          <a:bodyPr/>
          <a:lstStyle/>
          <a:p>
            <a:r>
              <a:rPr lang="es-ES_tradnl" dirty="0" smtClean="0"/>
              <a:t>Programas</a:t>
            </a:r>
          </a:p>
          <a:p>
            <a:r>
              <a:rPr lang="es-ES_tradnl" dirty="0" smtClean="0"/>
              <a:t>Datos</a:t>
            </a:r>
          </a:p>
          <a:p>
            <a:pPr marL="0" indent="0">
              <a:buNone/>
            </a:pP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23798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00">
        <p:circle/>
      </p:transition>
    </mc:Choice>
    <mc:Fallback xmlns="">
      <p:transition spd="slow" advTm="1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 de Software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 smtClean="0"/>
              <a:t>Windows</a:t>
            </a:r>
          </a:p>
          <a:p>
            <a:r>
              <a:rPr lang="es-ES_tradnl" dirty="0" smtClean="0"/>
              <a:t>Word</a:t>
            </a:r>
          </a:p>
          <a:p>
            <a:r>
              <a:rPr lang="es-ES_tradnl" dirty="0" err="1" smtClean="0"/>
              <a:t>Excell</a:t>
            </a:r>
            <a:endParaRPr lang="es-ES_tradnl" dirty="0" smtClean="0"/>
          </a:p>
          <a:p>
            <a:r>
              <a:rPr lang="es-ES_tradnl" dirty="0" err="1" smtClean="0"/>
              <a:t>Power</a:t>
            </a:r>
            <a:r>
              <a:rPr lang="es-ES_tradnl" dirty="0" smtClean="0"/>
              <a:t> Point</a:t>
            </a:r>
          </a:p>
          <a:p>
            <a:r>
              <a:rPr lang="es-ES_tradnl" dirty="0" smtClean="0"/>
              <a:t>Access</a:t>
            </a:r>
          </a:p>
          <a:p>
            <a:pPr marL="0" indent="0">
              <a:buNone/>
            </a:pPr>
            <a:endParaRPr lang="es-PA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 smtClean="0"/>
              <a:t>Linux</a:t>
            </a:r>
            <a:endParaRPr lang="es-PA" dirty="0" smtClean="0"/>
          </a:p>
          <a:p>
            <a:r>
              <a:rPr lang="es-ES_tradnl" dirty="0" err="1" smtClean="0"/>
              <a:t>Writer</a:t>
            </a:r>
            <a:endParaRPr lang="es-ES_tradnl" dirty="0" smtClean="0"/>
          </a:p>
          <a:p>
            <a:r>
              <a:rPr lang="es-ES_tradnl" dirty="0" err="1" smtClean="0"/>
              <a:t>Calc</a:t>
            </a:r>
            <a:endParaRPr lang="es-ES_tradnl" dirty="0" smtClean="0"/>
          </a:p>
          <a:p>
            <a:r>
              <a:rPr lang="es-ES_tradnl" dirty="0" err="1" smtClean="0"/>
              <a:t>Impress</a:t>
            </a:r>
            <a:endParaRPr lang="es-ES_tradnl" dirty="0" smtClean="0"/>
          </a:p>
          <a:p>
            <a:r>
              <a:rPr lang="es-ES_tradnl" dirty="0" smtClean="0"/>
              <a:t>Base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252" y="1183145"/>
            <a:ext cx="2205929" cy="15430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52" y="2818219"/>
            <a:ext cx="2205929" cy="16002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82" y="4541704"/>
            <a:ext cx="1966882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9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00">
        <p:circle/>
      </p:transition>
    </mc:Choice>
    <mc:Fallback xmlns="">
      <p:transition spd="slow" advTm="1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Ejemplo de Software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 err="1" smtClean="0"/>
              <a:t>AutoCad</a:t>
            </a:r>
            <a:endParaRPr lang="es-ES_tradnl" dirty="0" smtClean="0"/>
          </a:p>
          <a:p>
            <a:r>
              <a:rPr lang="es-ES_tradnl" dirty="0" smtClean="0"/>
              <a:t>Google </a:t>
            </a:r>
            <a:r>
              <a:rPr lang="es-ES_tradnl" dirty="0" err="1" smtClean="0"/>
              <a:t>Chrome</a:t>
            </a:r>
            <a:endParaRPr lang="es-ES_tradnl" dirty="0" smtClean="0"/>
          </a:p>
          <a:p>
            <a:r>
              <a:rPr lang="es-ES_tradnl" dirty="0" smtClean="0"/>
              <a:t>Internet Explorer</a:t>
            </a:r>
          </a:p>
          <a:p>
            <a:r>
              <a:rPr lang="es-ES_tradnl" dirty="0" smtClean="0"/>
              <a:t>Real Player</a:t>
            </a:r>
          </a:p>
          <a:p>
            <a:r>
              <a:rPr lang="es-ES_tradnl" dirty="0" smtClean="0"/>
              <a:t>Unix</a:t>
            </a:r>
            <a:endParaRPr lang="es-PA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 smtClean="0"/>
              <a:t>ITunes</a:t>
            </a:r>
          </a:p>
          <a:p>
            <a:r>
              <a:rPr lang="es-ES_tradnl" dirty="0" smtClean="0"/>
              <a:t>Mozilla</a:t>
            </a:r>
          </a:p>
          <a:p>
            <a:r>
              <a:rPr lang="es-ES_tradnl" dirty="0" smtClean="0"/>
              <a:t>Microsoft Visual Basic</a:t>
            </a:r>
          </a:p>
          <a:p>
            <a:r>
              <a:rPr lang="es-ES_tradnl" dirty="0" err="1" smtClean="0"/>
              <a:t>MySQL</a:t>
            </a:r>
            <a:endParaRPr lang="es-ES_tradnl" dirty="0" smtClean="0"/>
          </a:p>
          <a:p>
            <a:r>
              <a:rPr lang="es-ES_tradnl" dirty="0" err="1" smtClean="0"/>
              <a:t>Avast</a:t>
            </a:r>
            <a:endParaRPr lang="es-ES_tradnl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5" y="4694237"/>
            <a:ext cx="2196404" cy="1562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401" y="4694236"/>
            <a:ext cx="2000250" cy="148828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203" y="4652102"/>
            <a:ext cx="2386252" cy="14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2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00">
        <p:circle/>
      </p:transition>
    </mc:Choice>
    <mc:Fallback xmlns="">
      <p:transition spd="slow" advTm="1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C-</a:t>
            </a:r>
            <a:r>
              <a:rPr lang="es-ES_tradnl" dirty="0" err="1" smtClean="0"/>
              <a:t>People</a:t>
            </a:r>
            <a:r>
              <a:rPr lang="es-ES_tradnl" dirty="0" smtClean="0"/>
              <a:t> </a:t>
            </a:r>
            <a:r>
              <a:rPr lang="es-ES_tradnl" dirty="0" err="1" smtClean="0"/>
              <a:t>Ware</a:t>
            </a:r>
            <a:r>
              <a:rPr lang="es-ES_tradnl" dirty="0" smtClean="0"/>
              <a:t> (Recurso Humano)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 smtClean="0"/>
              <a:t>Personas</a:t>
            </a:r>
          </a:p>
          <a:p>
            <a:r>
              <a:rPr lang="es-ES_tradnl" dirty="0" smtClean="0"/>
              <a:t>Gente</a:t>
            </a:r>
          </a:p>
          <a:p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50108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00">
        <p:circle/>
      </p:transition>
    </mc:Choice>
    <mc:Fallback xmlns="">
      <p:transition spd="slow" advTm="1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151</Words>
  <Application>Microsoft Office PowerPoint</Application>
  <PresentationFormat>Panorámica</PresentationFormat>
  <Paragraphs>84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Universidad Tecnologia de Panama</vt:lpstr>
      <vt:lpstr>Ambientes de Computo</vt:lpstr>
      <vt:lpstr>A- Hardware (componentes físicos)</vt:lpstr>
      <vt:lpstr>Ejemplos de Hardware</vt:lpstr>
      <vt:lpstr>Otros ejempos de Hardware</vt:lpstr>
      <vt:lpstr>B- Software (Componentes Logicos)</vt:lpstr>
      <vt:lpstr>Ejemplo de Software</vt:lpstr>
      <vt:lpstr>Otros Ejemplo de Software</vt:lpstr>
      <vt:lpstr>C-People Ware (Recurso Humano)</vt:lpstr>
      <vt:lpstr>Ejemplo de PeopleWare</vt:lpstr>
      <vt:lpstr>Otros ejemplos de PeopleWare</vt:lpstr>
      <vt:lpstr>Facultad de Ingeniería en Sistemas Computacionales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Tecnologia de Panama</dc:title>
  <dc:creator>FISC-PC27</dc:creator>
  <cp:lastModifiedBy>Ricardo Quiroz</cp:lastModifiedBy>
  <cp:revision>16</cp:revision>
  <dcterms:created xsi:type="dcterms:W3CDTF">2018-04-17T04:19:07Z</dcterms:created>
  <dcterms:modified xsi:type="dcterms:W3CDTF">2018-06-18T21:16:15Z</dcterms:modified>
</cp:coreProperties>
</file>