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02" r:id="rId2"/>
  </p:sldMasterIdLst>
  <p:notesMasterIdLst>
    <p:notesMasterId r:id="rId12"/>
  </p:notesMasterIdLst>
  <p:handoutMasterIdLst>
    <p:handoutMasterId r:id="rId13"/>
  </p:handoutMasterIdLst>
  <p:sldIdLst>
    <p:sldId id="577" r:id="rId3"/>
    <p:sldId id="722" r:id="rId4"/>
    <p:sldId id="748" r:id="rId5"/>
    <p:sldId id="749" r:id="rId6"/>
    <p:sldId id="747" r:id="rId7"/>
    <p:sldId id="746" r:id="rId8"/>
    <p:sldId id="750" r:id="rId9"/>
    <p:sldId id="751" r:id="rId10"/>
    <p:sldId id="752" r:id="rId11"/>
  </p:sldIdLst>
  <p:sldSz cx="9144000" cy="6858000" type="screen4x3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21D"/>
    <a:srgbClr val="FEDBD0"/>
    <a:srgbClr val="FDE5D1"/>
    <a:srgbClr val="0066FF"/>
    <a:srgbClr val="CCFFFF"/>
    <a:srgbClr val="FF9900"/>
    <a:srgbClr val="CC3300"/>
    <a:srgbClr val="D46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7696F8-8D89-4AC1-BA41-C8E7CBE4C746}" v="50" dt="2019-08-17T14:37:48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8" autoAdjust="0"/>
    <p:restoredTop sz="86491" autoAdjust="0"/>
  </p:normalViewPr>
  <p:slideViewPr>
    <p:cSldViewPr>
      <p:cViewPr varScale="1">
        <p:scale>
          <a:sx n="86" d="100"/>
          <a:sy n="86" d="100"/>
        </p:scale>
        <p:origin x="186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0" y="932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Araujo" userId="121322902ffeda3e" providerId="LiveId" clId="{F07696F8-8D89-4AC1-BA41-C8E7CBE4C746}"/>
    <pc:docChg chg="undo custSel addSld modSld sldOrd">
      <pc:chgData name="Ricardo Araujo" userId="121322902ffeda3e" providerId="LiveId" clId="{F07696F8-8D89-4AC1-BA41-C8E7CBE4C746}" dt="2019-08-17T14:38:07.320" v="246" actId="20577"/>
      <pc:docMkLst>
        <pc:docMk/>
      </pc:docMkLst>
      <pc:sldChg chg="modSp">
        <pc:chgData name="Ricardo Araujo" userId="121322902ffeda3e" providerId="LiveId" clId="{F07696F8-8D89-4AC1-BA41-C8E7CBE4C746}" dt="2019-08-17T01:35:55.712" v="3"/>
        <pc:sldMkLst>
          <pc:docMk/>
          <pc:sldMk cId="0" sldId="577"/>
        </pc:sldMkLst>
        <pc:spChg chg="mod">
          <ac:chgData name="Ricardo Araujo" userId="121322902ffeda3e" providerId="LiveId" clId="{F07696F8-8D89-4AC1-BA41-C8E7CBE4C746}" dt="2019-08-17T01:35:55.712" v="3"/>
          <ac:spMkLst>
            <pc:docMk/>
            <pc:sldMk cId="0" sldId="577"/>
            <ac:spMk id="6146" creationId="{5A827433-34EE-4386-B947-A2D02BD38DA3}"/>
          </ac:spMkLst>
        </pc:spChg>
        <pc:spChg chg="mod">
          <ac:chgData name="Ricardo Araujo" userId="121322902ffeda3e" providerId="LiveId" clId="{F07696F8-8D89-4AC1-BA41-C8E7CBE4C746}" dt="2019-08-17T01:35:46.751" v="2"/>
          <ac:spMkLst>
            <pc:docMk/>
            <pc:sldMk cId="0" sldId="577"/>
            <ac:spMk id="6147" creationId="{F75ACC9C-2505-4B4A-A802-E59EFDE36790}"/>
          </ac:spMkLst>
        </pc:spChg>
      </pc:sldChg>
      <pc:sldChg chg="addSp delSp modSp">
        <pc:chgData name="Ricardo Araujo" userId="121322902ffeda3e" providerId="LiveId" clId="{F07696F8-8D89-4AC1-BA41-C8E7CBE4C746}" dt="2019-08-17T01:47:12.352" v="46" actId="1076"/>
        <pc:sldMkLst>
          <pc:docMk/>
          <pc:sldMk cId="0" sldId="722"/>
        </pc:sldMkLst>
        <pc:spChg chg="mod">
          <ac:chgData name="Ricardo Araujo" userId="121322902ffeda3e" providerId="LiveId" clId="{F07696F8-8D89-4AC1-BA41-C8E7CBE4C746}" dt="2019-08-17T01:37:49.342" v="26" actId="1076"/>
          <ac:spMkLst>
            <pc:docMk/>
            <pc:sldMk cId="0" sldId="722"/>
            <ac:spMk id="7170" creationId="{5C9FFFD8-3C24-4749-8457-97F2E1C8DFE8}"/>
          </ac:spMkLst>
        </pc:spChg>
        <pc:spChg chg="del mod">
          <ac:chgData name="Ricardo Araujo" userId="121322902ffeda3e" providerId="LiveId" clId="{F07696F8-8D89-4AC1-BA41-C8E7CBE4C746}" dt="2019-08-17T01:37:21.323" v="6"/>
          <ac:spMkLst>
            <pc:docMk/>
            <pc:sldMk cId="0" sldId="722"/>
            <ac:spMk id="7171" creationId="{5CC64782-98AE-4163-91E8-D4999C3A71A5}"/>
          </ac:spMkLst>
        </pc:spChg>
        <pc:graphicFrameChg chg="add mod modGraphic">
          <ac:chgData name="Ricardo Araujo" userId="121322902ffeda3e" providerId="LiveId" clId="{F07696F8-8D89-4AC1-BA41-C8E7CBE4C746}" dt="2019-08-17T01:47:12.352" v="46" actId="1076"/>
          <ac:graphicFrameMkLst>
            <pc:docMk/>
            <pc:sldMk cId="0" sldId="722"/>
            <ac:graphicFrameMk id="4" creationId="{EA752442-49B7-4F1C-BF03-196AA510D7CF}"/>
          </ac:graphicFrameMkLst>
        </pc:graphicFrameChg>
      </pc:sldChg>
      <pc:sldChg chg="addSp delSp modSp ord">
        <pc:chgData name="Ricardo Araujo" userId="121322902ffeda3e" providerId="LiveId" clId="{F07696F8-8D89-4AC1-BA41-C8E7CBE4C746}" dt="2019-08-17T14:37:08.140" v="226" actId="1076"/>
        <pc:sldMkLst>
          <pc:docMk/>
          <pc:sldMk cId="0" sldId="746"/>
        </pc:sldMkLst>
        <pc:spChg chg="del">
          <ac:chgData name="Ricardo Araujo" userId="121322902ffeda3e" providerId="LiveId" clId="{F07696F8-8D89-4AC1-BA41-C8E7CBE4C746}" dt="2019-08-17T02:08:33.750" v="47" actId="478"/>
          <ac:spMkLst>
            <pc:docMk/>
            <pc:sldMk cId="0" sldId="746"/>
            <ac:spMk id="5" creationId="{E0C845A5-9139-47B2-B03D-D8A3974C4A95}"/>
          </ac:spMkLst>
        </pc:spChg>
        <pc:spChg chg="del mod">
          <ac:chgData name="Ricardo Araujo" userId="121322902ffeda3e" providerId="LiveId" clId="{F07696F8-8D89-4AC1-BA41-C8E7CBE4C746}" dt="2019-08-17T02:08:46.793" v="52"/>
          <ac:spMkLst>
            <pc:docMk/>
            <pc:sldMk cId="0" sldId="746"/>
            <ac:spMk id="5123" creationId="{DAA8E57E-D7B6-4D77-86B9-AA3E535C437C}"/>
          </ac:spMkLst>
        </pc:spChg>
        <pc:spChg chg="mod">
          <ac:chgData name="Ricardo Araujo" userId="121322902ffeda3e" providerId="LiveId" clId="{F07696F8-8D89-4AC1-BA41-C8E7CBE4C746}" dt="2019-08-17T14:37:08.140" v="226" actId="1076"/>
          <ac:spMkLst>
            <pc:docMk/>
            <pc:sldMk cId="0" sldId="746"/>
            <ac:spMk id="8194" creationId="{F5473070-3FD5-4EE2-AD9E-5F36860524DD}"/>
          </ac:spMkLst>
        </pc:spChg>
        <pc:spChg chg="del">
          <ac:chgData name="Ricardo Araujo" userId="121322902ffeda3e" providerId="LiveId" clId="{F07696F8-8D89-4AC1-BA41-C8E7CBE4C746}" dt="2019-08-17T02:08:33.750" v="47" actId="478"/>
          <ac:spMkLst>
            <pc:docMk/>
            <pc:sldMk cId="0" sldId="746"/>
            <ac:spMk id="8196" creationId="{91EA5EE3-43D8-4B1E-AECA-A437716E165F}"/>
          </ac:spMkLst>
        </pc:spChg>
        <pc:picChg chg="add del mod">
          <ac:chgData name="Ricardo Araujo" userId="121322902ffeda3e" providerId="LiveId" clId="{F07696F8-8D89-4AC1-BA41-C8E7CBE4C746}" dt="2019-08-17T13:39:58.405" v="108" actId="478"/>
          <ac:picMkLst>
            <pc:docMk/>
            <pc:sldMk cId="0" sldId="746"/>
            <ac:picMk id="2" creationId="{E2A72C36-9E63-4F17-8246-87550C675B93}"/>
          </ac:picMkLst>
        </pc:picChg>
        <pc:picChg chg="add del mod">
          <ac:chgData name="Ricardo Araujo" userId="121322902ffeda3e" providerId="LiveId" clId="{F07696F8-8D89-4AC1-BA41-C8E7CBE4C746}" dt="2019-08-17T02:24:12.829" v="67" actId="478"/>
          <ac:picMkLst>
            <pc:docMk/>
            <pc:sldMk cId="0" sldId="746"/>
            <ac:picMk id="3" creationId="{4F7C704F-9A95-4748-B819-F1F853892711}"/>
          </ac:picMkLst>
        </pc:picChg>
        <pc:picChg chg="add mod">
          <ac:chgData name="Ricardo Araujo" userId="121322902ffeda3e" providerId="LiveId" clId="{F07696F8-8D89-4AC1-BA41-C8E7CBE4C746}" dt="2019-08-17T14:23:23.655" v="110" actId="1076"/>
          <ac:picMkLst>
            <pc:docMk/>
            <pc:sldMk cId="0" sldId="746"/>
            <ac:picMk id="3" creationId="{E8F75968-3B97-4051-9A75-99BA84D0D9D4}"/>
          </ac:picMkLst>
        </pc:picChg>
      </pc:sldChg>
      <pc:sldChg chg="addSp delSp modSp add">
        <pc:chgData name="Ricardo Araujo" userId="121322902ffeda3e" providerId="LiveId" clId="{F07696F8-8D89-4AC1-BA41-C8E7CBE4C746}" dt="2019-08-17T14:35:00.504" v="173" actId="20577"/>
        <pc:sldMkLst>
          <pc:docMk/>
          <pc:sldMk cId="3436789735" sldId="747"/>
        </pc:sldMkLst>
        <pc:spChg chg="add">
          <ac:chgData name="Ricardo Araujo" userId="121322902ffeda3e" providerId="LiveId" clId="{F07696F8-8D89-4AC1-BA41-C8E7CBE4C746}" dt="2019-08-17T03:31:58.223" v="74"/>
          <ac:spMkLst>
            <pc:docMk/>
            <pc:sldMk cId="3436789735" sldId="747"/>
            <ac:spMk id="3" creationId="{B8593A82-4469-405B-8E3E-146F2777156D}"/>
          </ac:spMkLst>
        </pc:spChg>
        <pc:spChg chg="add mod">
          <ac:chgData name="Ricardo Araujo" userId="121322902ffeda3e" providerId="LiveId" clId="{F07696F8-8D89-4AC1-BA41-C8E7CBE4C746}" dt="2019-08-17T14:35:00.504" v="173" actId="20577"/>
          <ac:spMkLst>
            <pc:docMk/>
            <pc:sldMk cId="3436789735" sldId="747"/>
            <ac:spMk id="7" creationId="{A262F03D-6D80-4A0E-AEE6-8E16E6F88E26}"/>
          </ac:spMkLst>
        </pc:spChg>
        <pc:spChg chg="mod">
          <ac:chgData name="Ricardo Araujo" userId="121322902ffeda3e" providerId="LiveId" clId="{F07696F8-8D89-4AC1-BA41-C8E7CBE4C746}" dt="2019-08-17T11:41:14.518" v="81" actId="6549"/>
          <ac:spMkLst>
            <pc:docMk/>
            <pc:sldMk cId="3436789735" sldId="747"/>
            <ac:spMk id="8194" creationId="{F5473070-3FD5-4EE2-AD9E-5F36860524DD}"/>
          </ac:spMkLst>
        </pc:spChg>
        <pc:picChg chg="add del">
          <ac:chgData name="Ricardo Araujo" userId="121322902ffeda3e" providerId="LiveId" clId="{F07696F8-8D89-4AC1-BA41-C8E7CBE4C746}" dt="2019-08-17T13:38:57.827" v="106" actId="478"/>
          <ac:picMkLst>
            <pc:docMk/>
            <pc:sldMk cId="3436789735" sldId="747"/>
            <ac:picMk id="2" creationId="{D82E018A-B704-497A-A9EF-A3696312B12A}"/>
          </ac:picMkLst>
        </pc:picChg>
        <pc:picChg chg="del">
          <ac:chgData name="Ricardo Araujo" userId="121322902ffeda3e" providerId="LiveId" clId="{F07696F8-8D89-4AC1-BA41-C8E7CBE4C746}" dt="2019-08-17T02:24:56.017" v="71" actId="478"/>
          <ac:picMkLst>
            <pc:docMk/>
            <pc:sldMk cId="3436789735" sldId="747"/>
            <ac:picMk id="2" creationId="{E2A72C36-9E63-4F17-8246-87550C675B93}"/>
          </ac:picMkLst>
        </pc:picChg>
        <pc:picChg chg="add">
          <ac:chgData name="Ricardo Araujo" userId="121322902ffeda3e" providerId="LiveId" clId="{F07696F8-8D89-4AC1-BA41-C8E7CBE4C746}" dt="2019-08-17T13:38:58.200" v="107"/>
          <ac:picMkLst>
            <pc:docMk/>
            <pc:sldMk cId="3436789735" sldId="747"/>
            <ac:picMk id="4" creationId="{13B5576D-C814-414A-8D02-91490A3B73F9}"/>
          </ac:picMkLst>
        </pc:picChg>
        <pc:picChg chg="add del mod">
          <ac:chgData name="Ricardo Araujo" userId="121322902ffeda3e" providerId="LiveId" clId="{F07696F8-8D89-4AC1-BA41-C8E7CBE4C746}" dt="2019-08-17T03:33:39.854" v="77" actId="478"/>
          <ac:picMkLst>
            <pc:docMk/>
            <pc:sldMk cId="3436789735" sldId="747"/>
            <ac:picMk id="4" creationId="{6DE56EBF-7299-4DD8-9CF8-C82275733731}"/>
          </ac:picMkLst>
        </pc:picChg>
        <pc:picChg chg="add del">
          <ac:chgData name="Ricardo Araujo" userId="121322902ffeda3e" providerId="LiveId" clId="{F07696F8-8D89-4AC1-BA41-C8E7CBE4C746}" dt="2019-08-17T11:35:24.190" v="79" actId="478"/>
          <ac:picMkLst>
            <pc:docMk/>
            <pc:sldMk cId="3436789735" sldId="747"/>
            <ac:picMk id="5" creationId="{B7AB7B98-7B49-44F2-A169-2ADF002F223F}"/>
          </ac:picMkLst>
        </pc:picChg>
      </pc:sldChg>
      <pc:sldChg chg="addSp delSp modSp add ord">
        <pc:chgData name="Ricardo Araujo" userId="121322902ffeda3e" providerId="LiveId" clId="{F07696F8-8D89-4AC1-BA41-C8E7CBE4C746}" dt="2019-08-17T11:42:58.771" v="93"/>
        <pc:sldMkLst>
          <pc:docMk/>
          <pc:sldMk cId="1114355049" sldId="748"/>
        </pc:sldMkLst>
        <pc:spChg chg="mod">
          <ac:chgData name="Ricardo Araujo" userId="121322902ffeda3e" providerId="LiveId" clId="{F07696F8-8D89-4AC1-BA41-C8E7CBE4C746}" dt="2019-08-17T11:42:55.135" v="92" actId="20577"/>
          <ac:spMkLst>
            <pc:docMk/>
            <pc:sldMk cId="1114355049" sldId="748"/>
            <ac:spMk id="8194" creationId="{F5473070-3FD5-4EE2-AD9E-5F36860524DD}"/>
          </ac:spMkLst>
        </pc:spChg>
        <pc:picChg chg="add">
          <ac:chgData name="Ricardo Araujo" userId="121322902ffeda3e" providerId="LiveId" clId="{F07696F8-8D89-4AC1-BA41-C8E7CBE4C746}" dt="2019-08-17T11:42:43.342" v="82"/>
          <ac:picMkLst>
            <pc:docMk/>
            <pc:sldMk cId="1114355049" sldId="748"/>
            <ac:picMk id="2" creationId="{9E826D6D-F574-4363-B80A-7344DDF35C28}"/>
          </ac:picMkLst>
        </pc:picChg>
        <pc:picChg chg="del">
          <ac:chgData name="Ricardo Araujo" userId="121322902ffeda3e" providerId="LiveId" clId="{F07696F8-8D89-4AC1-BA41-C8E7CBE4C746}" dt="2019-08-17T02:24:57.912" v="72" actId="478"/>
          <ac:picMkLst>
            <pc:docMk/>
            <pc:sldMk cId="1114355049" sldId="748"/>
            <ac:picMk id="2" creationId="{E2A72C36-9E63-4F17-8246-87550C675B93}"/>
          </ac:picMkLst>
        </pc:picChg>
      </pc:sldChg>
      <pc:sldChg chg="addSp delSp modSp add ord">
        <pc:chgData name="Ricardo Araujo" userId="121322902ffeda3e" providerId="LiveId" clId="{F07696F8-8D89-4AC1-BA41-C8E7CBE4C746}" dt="2019-08-17T14:34:24.653" v="154" actId="313"/>
        <pc:sldMkLst>
          <pc:docMk/>
          <pc:sldMk cId="4079291770" sldId="749"/>
        </pc:sldMkLst>
        <pc:spChg chg="mod">
          <ac:chgData name="Ricardo Araujo" userId="121322902ffeda3e" providerId="LiveId" clId="{F07696F8-8D89-4AC1-BA41-C8E7CBE4C746}" dt="2019-08-17T14:34:24.653" v="154" actId="313"/>
          <ac:spMkLst>
            <pc:docMk/>
            <pc:sldMk cId="4079291770" sldId="749"/>
            <ac:spMk id="8194" creationId="{F5473070-3FD5-4EE2-AD9E-5F36860524DD}"/>
          </ac:spMkLst>
        </pc:spChg>
        <pc:picChg chg="add del">
          <ac:chgData name="Ricardo Araujo" userId="121322902ffeda3e" providerId="LiveId" clId="{F07696F8-8D89-4AC1-BA41-C8E7CBE4C746}" dt="2019-08-17T13:08:58.308" v="97"/>
          <ac:picMkLst>
            <pc:docMk/>
            <pc:sldMk cId="4079291770" sldId="749"/>
            <ac:picMk id="2" creationId="{ADD8DEE9-02CC-4ABE-B47A-C7A762FEE101}"/>
          </ac:picMkLst>
        </pc:picChg>
        <pc:picChg chg="del">
          <ac:chgData name="Ricardo Araujo" userId="121322902ffeda3e" providerId="LiveId" clId="{F07696F8-8D89-4AC1-BA41-C8E7CBE4C746}" dt="2019-08-17T02:24:59.961" v="73" actId="478"/>
          <ac:picMkLst>
            <pc:docMk/>
            <pc:sldMk cId="4079291770" sldId="749"/>
            <ac:picMk id="2" creationId="{E2A72C36-9E63-4F17-8246-87550C675B93}"/>
          </ac:picMkLst>
        </pc:picChg>
        <pc:picChg chg="add del">
          <ac:chgData name="Ricardo Araujo" userId="121322902ffeda3e" providerId="LiveId" clId="{F07696F8-8D89-4AC1-BA41-C8E7CBE4C746}" dt="2019-08-17T13:08:58.067" v="96"/>
          <ac:picMkLst>
            <pc:docMk/>
            <pc:sldMk cId="4079291770" sldId="749"/>
            <ac:picMk id="3" creationId="{80D39F65-EEA3-45F7-B4DB-601D38158677}"/>
          </ac:picMkLst>
        </pc:picChg>
        <pc:picChg chg="add del">
          <ac:chgData name="Ricardo Araujo" userId="121322902ffeda3e" providerId="LiveId" clId="{F07696F8-8D89-4AC1-BA41-C8E7CBE4C746}" dt="2019-08-17T13:12:01.880" v="102" actId="478"/>
          <ac:picMkLst>
            <pc:docMk/>
            <pc:sldMk cId="4079291770" sldId="749"/>
            <ac:picMk id="4" creationId="{4F07AE7B-5BF8-4498-8AD0-3DAA15FF51C5}"/>
          </ac:picMkLst>
        </pc:picChg>
        <pc:picChg chg="add">
          <ac:chgData name="Ricardo Araujo" userId="121322902ffeda3e" providerId="LiveId" clId="{F07696F8-8D89-4AC1-BA41-C8E7CBE4C746}" dt="2019-08-17T13:12:02.683" v="103"/>
          <ac:picMkLst>
            <pc:docMk/>
            <pc:sldMk cId="4079291770" sldId="749"/>
            <ac:picMk id="5" creationId="{380BE7C6-63A2-480C-8132-2B5777DA4428}"/>
          </ac:picMkLst>
        </pc:picChg>
      </pc:sldChg>
      <pc:sldChg chg="addSp modSp add">
        <pc:chgData name="Ricardo Araujo" userId="121322902ffeda3e" providerId="LiveId" clId="{F07696F8-8D89-4AC1-BA41-C8E7CBE4C746}" dt="2019-08-17T14:37:18.419" v="232" actId="20577"/>
        <pc:sldMkLst>
          <pc:docMk/>
          <pc:sldMk cId="3035601790" sldId="750"/>
        </pc:sldMkLst>
        <pc:spChg chg="mod">
          <ac:chgData name="Ricardo Araujo" userId="121322902ffeda3e" providerId="LiveId" clId="{F07696F8-8D89-4AC1-BA41-C8E7CBE4C746}" dt="2019-08-17T14:37:18.419" v="232" actId="20577"/>
          <ac:spMkLst>
            <pc:docMk/>
            <pc:sldMk cId="3035601790" sldId="750"/>
            <ac:spMk id="8194" creationId="{F5473070-3FD5-4EE2-AD9E-5F36860524DD}"/>
          </ac:spMkLst>
        </pc:spChg>
        <pc:picChg chg="add mod">
          <ac:chgData name="Ricardo Araujo" userId="121322902ffeda3e" providerId="LiveId" clId="{F07696F8-8D89-4AC1-BA41-C8E7CBE4C746}" dt="2019-08-17T14:24:35.129" v="112" actId="1076"/>
          <ac:picMkLst>
            <pc:docMk/>
            <pc:sldMk cId="3035601790" sldId="750"/>
            <ac:picMk id="2" creationId="{4C72A30C-599E-4EF3-92CB-6F61CC05D106}"/>
          </ac:picMkLst>
        </pc:picChg>
      </pc:sldChg>
      <pc:sldChg chg="addSp delSp modSp add">
        <pc:chgData name="Ricardo Araujo" userId="121322902ffeda3e" providerId="LiveId" clId="{F07696F8-8D89-4AC1-BA41-C8E7CBE4C746}" dt="2019-08-17T14:38:07.320" v="246" actId="20577"/>
        <pc:sldMkLst>
          <pc:docMk/>
          <pc:sldMk cId="1823735408" sldId="751"/>
        </pc:sldMkLst>
        <pc:spChg chg="add mod">
          <ac:chgData name="Ricardo Araujo" userId="121322902ffeda3e" providerId="LiveId" clId="{F07696F8-8D89-4AC1-BA41-C8E7CBE4C746}" dt="2019-08-17T14:38:07.320" v="246" actId="20577"/>
          <ac:spMkLst>
            <pc:docMk/>
            <pc:sldMk cId="1823735408" sldId="751"/>
            <ac:spMk id="4" creationId="{EA803915-6E3E-40A7-A25D-8FD4D912F39E}"/>
          </ac:spMkLst>
        </pc:spChg>
        <pc:spChg chg="del">
          <ac:chgData name="Ricardo Araujo" userId="121322902ffeda3e" providerId="LiveId" clId="{F07696F8-8D89-4AC1-BA41-C8E7CBE4C746}" dt="2019-08-17T14:37:47.941" v="233" actId="478"/>
          <ac:spMkLst>
            <pc:docMk/>
            <pc:sldMk cId="1823735408" sldId="751"/>
            <ac:spMk id="8194" creationId="{F5473070-3FD5-4EE2-AD9E-5F36860524DD}"/>
          </ac:spMkLst>
        </pc:spChg>
        <pc:picChg chg="add">
          <ac:chgData name="Ricardo Araujo" userId="121322902ffeda3e" providerId="LiveId" clId="{F07696F8-8D89-4AC1-BA41-C8E7CBE4C746}" dt="2019-08-17T14:31:50.126" v="122"/>
          <ac:picMkLst>
            <pc:docMk/>
            <pc:sldMk cId="1823735408" sldId="751"/>
            <ac:picMk id="2" creationId="{9DBA482C-36D2-434B-998A-AEDF0B5A1842}"/>
          </ac:picMkLst>
        </pc:picChg>
      </pc:sldChg>
      <pc:sldChg chg="modSp add">
        <pc:chgData name="Ricardo Araujo" userId="121322902ffeda3e" providerId="LiveId" clId="{F07696F8-8D89-4AC1-BA41-C8E7CBE4C746}" dt="2019-08-17T14:25:35.060" v="121" actId="20577"/>
        <pc:sldMkLst>
          <pc:docMk/>
          <pc:sldMk cId="4161136486" sldId="752"/>
        </pc:sldMkLst>
        <pc:spChg chg="mod">
          <ac:chgData name="Ricardo Araujo" userId="121322902ffeda3e" providerId="LiveId" clId="{F07696F8-8D89-4AC1-BA41-C8E7CBE4C746}" dt="2019-08-17T14:25:35.060" v="121" actId="20577"/>
          <ac:spMkLst>
            <pc:docMk/>
            <pc:sldMk cId="4161136486" sldId="752"/>
            <ac:spMk id="8194" creationId="{F5473070-3FD5-4EE2-AD9E-5F36860524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40085ACE-74E3-4A27-AEBE-BCD063DE02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4B298E2E-A8DF-4CF2-BF20-7D4304BB12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8468" name="Rectangle 4">
            <a:extLst>
              <a:ext uri="{FF2B5EF4-FFF2-40B4-BE49-F238E27FC236}">
                <a16:creationId xmlns:a16="http://schemas.microsoft.com/office/drawing/2014/main" id="{3DEC2FFB-198A-4374-998D-39EC449615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8385F40F-6EA9-4CA0-9AD4-B7AF2A1AE67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22CF1E9D-3C9F-473C-B850-3FAFD97A82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51F8321-A8A5-4839-8441-F4DB49F8E1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39FDDD9-9078-417E-8747-723174732F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FF70142-5B30-4EFB-80C7-5B492534A59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E136897D-4982-4B50-A34C-53B40BB413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09CEF963-A531-4B8A-A58A-160F1E75D2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C578BF4-3D81-485A-8596-524978344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96F74308-D7DD-4B17-92E5-43CA12338BE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062584-8324-4E6E-882E-B266F718D30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11A6C5C-01F5-48C5-9A0C-D1915BE014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pt-BR" altLang="pt-BR" sz="2400">
                <a:latin typeface="Times New Roman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FC3F6AB-9531-444B-90A4-CCC2613066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z="2400">
                <a:latin typeface="Times New Roman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9D4B90B9-B44C-46AE-BF1F-8F5036262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E7D125E3-088A-4A47-8B1C-BAF07584849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1F50C44-57C4-4DDC-8C17-7052451908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5B923DF3-0E68-4215-BEEA-605CEFE7E77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6DFF399A-4867-48B1-9ABE-56A69B6B44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FBAD4D97-660C-449E-992A-40EE9A5310D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E4C5A1C1-1D39-4365-84B7-EE8E08C4C22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EA0226B1-FEEC-4870-89DA-1B75B96FCF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0E3417A8-FDD5-4121-8C67-36F2E93618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DBD25C39-A14C-4247-B7CC-7734D3E16E8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A0304335-11F9-48BB-9B8A-7B1D5F5C8DB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34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noProof="0"/>
              <a:t>Clique para editar o estilo do título mestre</a:t>
            </a:r>
          </a:p>
        </p:txBody>
      </p:sp>
      <p:sp>
        <p:nvSpPr>
          <p:cNvPr id="134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pt-BR" noProof="0"/>
              <a:t>Clique para editar o estilo do subtítulo mestre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C05B546A-D1AC-4E58-9EBB-D714FBB0BE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81933-988E-4CF7-B663-AE12F6C02E35}" type="datetime1">
              <a:rPr lang="pt-BR"/>
              <a:pPr>
                <a:defRPr/>
              </a:pPr>
              <a:t>17/08/2019</a:t>
            </a:fld>
            <a:endParaRPr lang="pt-BR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4992926D-5171-45F9-B1AF-7994018C74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1A50551-6636-49BD-9C2A-1741F30121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BC17F-98FD-4B3E-BA78-D86785D8B26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7542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0387CC-FD3E-4D42-B3B8-F9434C6ED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E061A66-349A-43DD-A946-736C9D646A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5F2DA-A65D-485C-A51A-49924DA496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1D03E3A-02E3-4DE9-A024-0AA4B50DED3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42F34-C8F4-403A-8567-DDAF3E78ABD8}" type="datetime1">
              <a:rPr lang="pt-BR"/>
              <a:pPr>
                <a:defRPr/>
              </a:pPr>
              <a:t>17/08/2019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13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E8F43D-52FA-430A-9F90-8F242A9AB9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D12A6DF-7996-4399-BF90-646044C6CC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3A72-82D9-4D52-96D6-88AE7B649F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C40F787-3B6B-4B90-8F1A-A15399AEED2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E4F4A-CDF3-41C3-9F0D-00F32AC09239}" type="datetime1">
              <a:rPr lang="pt-BR"/>
              <a:pPr>
                <a:defRPr/>
              </a:pPr>
              <a:t>17/08/2019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657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54C32-5DAE-47FB-9C81-0D7739BAED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5FF2B6-1AC5-42AB-AC7C-CA72A02639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0E0F2-A467-4797-8567-30CFE6878FB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98DDB563-2AA5-4C62-9882-849A7BBDE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0E616-5328-45FD-8A7F-BB621B83A6EA}" type="datetime1">
              <a:rPr lang="pt-BR"/>
              <a:pPr>
                <a:defRPr/>
              </a:pPr>
              <a:t>17/08/2019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6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AB7E00-D094-430D-A1C8-1E6D266D7C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39265F-7F44-4F00-A6CC-3A9F0996F2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8FCE8-3749-45CD-BF2E-52B3240EF6E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8CEA6D1-C184-44D2-8A2D-57DAFA96530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1BB1D-7BBD-409D-BF5B-539A08D790E4}" type="datetime1">
              <a:rPr lang="pt-BR"/>
              <a:pPr>
                <a:defRPr/>
              </a:pPr>
              <a:t>17/08/2019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79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712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35813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05782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55832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02252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6380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F07F37-A2F4-43BA-B439-9997D49D84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227FF26-4003-4F1B-BC5E-5DBB23A5D0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580E9-549C-4A38-B54D-E19B7BD2AE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0F3EE3C-F798-4DAC-B863-52E7C0E7F4D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B0F4E-7093-4BB4-A62F-D71632C15057}" type="datetime1">
              <a:rPr lang="pt-BR"/>
              <a:pPr>
                <a:defRPr/>
              </a:pPr>
              <a:t>17/08/2019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676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518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16985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6926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40238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03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D7CAE1-0ABD-4A00-B7BB-A7AA211531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E2140A-32EC-42F5-A8D5-2DA52EE522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0732F-FD9F-4F24-B8E4-06FAC01157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0FB5B41-7D1C-4235-9325-D0F9ED9C5A8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DAD6D-4501-4A59-BFA0-02C12328680B}" type="datetime1">
              <a:rPr lang="pt-BR"/>
              <a:pPr>
                <a:defRPr/>
              </a:pPr>
              <a:t>17/08/2019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5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DE87C6-799A-4D72-A20B-11692D6754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8479D9-97AA-414C-9154-D1D23485F1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E4F4F-DC01-4026-97A6-57E4A36E08B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5E84F21-1945-49C3-AA28-6DD794A0A2A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96203-1E7A-4C9A-B2D6-1220EADD6FFD}" type="datetime1">
              <a:rPr lang="pt-BR"/>
              <a:pPr>
                <a:defRPr/>
              </a:pPr>
              <a:t>17/08/2019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67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086B244-32C7-4B18-B2B5-36AC0F9A48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1C80CC7-FEC0-432E-A609-04E761C83A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6FAFD-48AE-4979-AF27-BEE5FF869EC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8186421-5888-4F20-A4D0-DCB5CF8D802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F9F87-35C4-4DBD-AE08-C65A606ECFFD}" type="datetime1">
              <a:rPr lang="pt-BR"/>
              <a:pPr>
                <a:defRPr/>
              </a:pPr>
              <a:t>17/08/2019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37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AF0046-2976-4388-BDF8-5CD4FDE3CD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E1496-D404-486B-8437-ED4BCD65CD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32AB-F3C9-4A53-AA8C-43ECF25C89D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9DB848F6-9CBD-406C-AEC7-74296E84ED4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B06FE-4F89-4CC9-805E-FDFD52EE60D1}" type="datetime1">
              <a:rPr lang="pt-BR"/>
              <a:pPr>
                <a:defRPr/>
              </a:pPr>
              <a:t>17/08/2019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40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18D31F7-E6CC-4E87-A3D2-14D80F9349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69AC6DC-4098-4033-8FFB-58E24E902A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A93A9-BEDA-44DE-B8CB-288CAFCE5D5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E3B6793-C94C-4121-B5DE-16DDC96CE6E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79CA-AE9A-4751-A9E2-2C11BC10C067}" type="datetime1">
              <a:rPr lang="pt-BR"/>
              <a:pPr>
                <a:defRPr/>
              </a:pPr>
              <a:t>17/08/2019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3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BEB616-685F-4E05-8B5D-DEC9197A1D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36361C-63B1-492E-AA9F-C61F3DA056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7DBF1-65FF-411A-9B8B-DFAE78971E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4FD4881-EC15-4D90-AC49-0DD0F6B1993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6276-4825-4346-A828-F9DDDFF0AB80}" type="datetime1">
              <a:rPr lang="pt-BR"/>
              <a:pPr>
                <a:defRPr/>
              </a:pPr>
              <a:t>17/08/2019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9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2F5C83-5176-413C-9A2F-3F035037F3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4F9224-232E-48F0-8B0B-25FFD372C3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B3A4B-9250-4CC7-A543-0A955367C7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39B5C6D-A3D0-4144-8796-DA74882AD00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5B30B-6B63-4896-BFB8-6C3D6F5FDC7A}" type="datetime1">
              <a:rPr lang="pt-BR"/>
              <a:pPr>
                <a:defRPr/>
              </a:pPr>
              <a:t>17/08/2019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0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11C66E21-C824-43DF-853D-08E2EA3A60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CC620FC0-6565-40F8-8D7B-7693CA1925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1EED9D6D-8AAF-43EA-94DB-5EEBDFEACD7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8D1E1C6-724D-4978-B4BA-4CF632F442A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A263EE-BFAE-4397-AE63-B4D1DDD17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pt-BR" altLang="pt-BR" sz="2400">
                <a:latin typeface="Times New Roman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FAB9C755-31B0-4696-9433-39C0E5F1A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z="2400">
                <a:latin typeface="Times New Roman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1D51F044-D73F-49B2-98FB-0D0E32EC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B6773F61-B534-42CE-B304-013FDD0D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6DB2A644-5B81-41AA-8D86-9A8B0DD8A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48A225B5-E17C-475E-97AE-0A39F6739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9964DB00-E09F-4116-938F-B673CC2E8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z="2400">
                <a:latin typeface="Times New Roman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199A0A38-9075-40BD-B565-E4601D9F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8D812B9A-6AE8-4EE0-94C6-59D92125F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9DFA11B2-86D0-4130-B588-C8455D40C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B8E3B38E-77BC-48CF-83E1-F8A466B33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33136" name="Rectangle 16">
            <a:extLst>
              <a:ext uri="{FF2B5EF4-FFF2-40B4-BE49-F238E27FC236}">
                <a16:creationId xmlns:a16="http://schemas.microsoft.com/office/drawing/2014/main" id="{B9BA2228-6180-46C8-99AD-AFC87353FA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B85F5A5E-3BE8-4890-873A-9CF2EFF8260B}" type="datetime1">
              <a:rPr lang="pt-BR"/>
              <a:pPr>
                <a:defRPr/>
              </a:pPr>
              <a:t>17/08/2019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6" r:id="rId1"/>
    <p:sldLayoutId id="2147485103" r:id="rId2"/>
    <p:sldLayoutId id="2147485104" r:id="rId3"/>
    <p:sldLayoutId id="2147485105" r:id="rId4"/>
    <p:sldLayoutId id="2147485106" r:id="rId5"/>
    <p:sldLayoutId id="2147485107" r:id="rId6"/>
    <p:sldLayoutId id="2147485108" r:id="rId7"/>
    <p:sldLayoutId id="2147485109" r:id="rId8"/>
    <p:sldLayoutId id="2147485110" r:id="rId9"/>
    <p:sldLayoutId id="2147485111" r:id="rId10"/>
    <p:sldLayoutId id="2147485112" r:id="rId11"/>
    <p:sldLayoutId id="2147485113" r:id="rId12"/>
    <p:sldLayoutId id="214748511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2">
            <a:extLst>
              <a:ext uri="{FF2B5EF4-FFF2-40B4-BE49-F238E27FC236}">
                <a16:creationId xmlns:a16="http://schemas.microsoft.com/office/drawing/2014/main" id="{5615BADE-6FB3-4A31-A166-BD4F8886B0B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15" r:id="rId1"/>
    <p:sldLayoutId id="2147485116" r:id="rId2"/>
    <p:sldLayoutId id="2147485117" r:id="rId3"/>
    <p:sldLayoutId id="2147485118" r:id="rId4"/>
    <p:sldLayoutId id="2147485119" r:id="rId5"/>
    <p:sldLayoutId id="2147485120" r:id="rId6"/>
    <p:sldLayoutId id="2147485121" r:id="rId7"/>
    <p:sldLayoutId id="2147485122" r:id="rId8"/>
    <p:sldLayoutId id="2147485123" r:id="rId9"/>
    <p:sldLayoutId id="2147485124" r:id="rId10"/>
    <p:sldLayoutId id="21474851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A827433-34EE-4386-B947-A2D02BD38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1087438"/>
            <a:ext cx="79121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 b="1" dirty="0"/>
              <a:t>PONTIFÍCIA UNIVERSIDADE CATÓLICA DO PARANÁ</a:t>
            </a:r>
            <a:br>
              <a:rPr lang="pt-BR" altLang="pt-BR" sz="2400" b="1" dirty="0"/>
            </a:br>
            <a:endParaRPr lang="pt-BR" altLang="pt-BR" sz="2400" b="1" dirty="0">
              <a:solidFill>
                <a:srgbClr val="990033"/>
              </a:solidFill>
            </a:endParaRPr>
          </a:p>
        </p:txBody>
      </p:sp>
      <p:sp>
        <p:nvSpPr>
          <p:cNvPr id="6147" name="Text Box 5">
            <a:extLst>
              <a:ext uri="{FF2B5EF4-FFF2-40B4-BE49-F238E27FC236}">
                <a16:creationId xmlns:a16="http://schemas.microsoft.com/office/drawing/2014/main" id="{F75ACC9C-2505-4B4A-A802-E59EFDE36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2166938"/>
            <a:ext cx="76327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pt-BR" sz="2400" b="1" i="1" dirty="0">
                <a:solidFill>
                  <a:srgbClr val="C00000"/>
                </a:solidFill>
              </a:rPr>
              <a:t>Suicide Rates Overview 1985 to 2016</a:t>
            </a: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2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2">
            <a:extLst>
              <a:ext uri="{FF2B5EF4-FFF2-40B4-BE49-F238E27FC236}">
                <a16:creationId xmlns:a16="http://schemas.microsoft.com/office/drawing/2014/main" id="{5C9FFFD8-3C24-4749-8457-97F2E1C8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20688" y="620688"/>
            <a:ext cx="6840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dirty="0" err="1">
                <a:solidFill>
                  <a:srgbClr val="990033"/>
                </a:solidFill>
              </a:rPr>
              <a:t>DataSet</a:t>
            </a:r>
            <a:endParaRPr lang="pt-BR" altLang="pt-BR" sz="1200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A752442-49B7-4F1C-BF03-196AA510D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237619"/>
              </p:ext>
            </p:extLst>
          </p:nvPr>
        </p:nvGraphicFramePr>
        <p:xfrm>
          <a:off x="1187624" y="1196970"/>
          <a:ext cx="4254500" cy="50050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26826321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4161006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1702042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20368382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Min</a:t>
                      </a:r>
                      <a:endParaRPr lang="pt-BR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</a:rPr>
                        <a:t>Max</a:t>
                      </a:r>
                      <a:endParaRPr lang="pt-BR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Valores</a:t>
                      </a: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361446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j-lt"/>
                        </a:rPr>
                        <a:t>country</a:t>
                      </a: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j-lt"/>
                        </a:rPr>
                        <a:t>101 countries</a:t>
                      </a: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480029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j-lt"/>
                        </a:rPr>
                        <a:t>year</a:t>
                      </a: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j-lt"/>
                        </a:rPr>
                        <a:t>1985</a:t>
                      </a: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</a:rPr>
                        <a:t>2016</a:t>
                      </a:r>
                      <a:endParaRPr lang="pt-BR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30575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j-lt"/>
                        </a:rPr>
                        <a:t>sex</a:t>
                      </a: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j-lt"/>
                        </a:rPr>
                        <a:t>male</a:t>
                      </a:r>
                      <a:br>
                        <a:rPr lang="pt-BR" sz="1100" dirty="0">
                          <a:effectLst/>
                          <a:latin typeface="+mj-lt"/>
                        </a:rPr>
                      </a:br>
                      <a:r>
                        <a:rPr lang="pt-BR" sz="1100" dirty="0" err="1">
                          <a:effectLst/>
                          <a:latin typeface="+mj-lt"/>
                        </a:rPr>
                        <a:t>female</a:t>
                      </a: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718051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j-lt"/>
                        </a:rPr>
                        <a:t>age</a:t>
                      </a: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j-lt"/>
                        </a:rPr>
                        <a:t>5-14 </a:t>
                      </a:r>
                      <a:r>
                        <a:rPr lang="pt-BR" sz="1100" dirty="0" err="1">
                          <a:effectLst/>
                          <a:latin typeface="+mj-lt"/>
                        </a:rPr>
                        <a:t>years</a:t>
                      </a:r>
                      <a:br>
                        <a:rPr lang="pt-BR" sz="1100" dirty="0">
                          <a:effectLst/>
                          <a:latin typeface="+mj-lt"/>
                        </a:rPr>
                      </a:br>
                      <a:r>
                        <a:rPr lang="pt-BR" sz="1100" dirty="0">
                          <a:effectLst/>
                          <a:latin typeface="+mj-lt"/>
                        </a:rPr>
                        <a:t>15-24 </a:t>
                      </a:r>
                      <a:r>
                        <a:rPr lang="pt-BR" sz="1100" dirty="0" err="1">
                          <a:effectLst/>
                          <a:latin typeface="+mj-lt"/>
                        </a:rPr>
                        <a:t>years</a:t>
                      </a:r>
                      <a:br>
                        <a:rPr lang="pt-BR" sz="1100" dirty="0">
                          <a:effectLst/>
                          <a:latin typeface="+mj-lt"/>
                        </a:rPr>
                      </a:br>
                      <a:r>
                        <a:rPr lang="pt-BR" sz="1100" dirty="0">
                          <a:effectLst/>
                          <a:latin typeface="+mj-lt"/>
                        </a:rPr>
                        <a:t>25-34 </a:t>
                      </a:r>
                      <a:r>
                        <a:rPr lang="pt-BR" sz="1100" dirty="0" err="1">
                          <a:effectLst/>
                          <a:latin typeface="+mj-lt"/>
                        </a:rPr>
                        <a:t>years</a:t>
                      </a:r>
                      <a:br>
                        <a:rPr lang="pt-BR" sz="1100" dirty="0">
                          <a:effectLst/>
                          <a:latin typeface="+mj-lt"/>
                        </a:rPr>
                      </a:br>
                      <a:r>
                        <a:rPr lang="pt-BR" sz="1100" dirty="0">
                          <a:effectLst/>
                          <a:latin typeface="+mj-lt"/>
                        </a:rPr>
                        <a:t>35-54 </a:t>
                      </a:r>
                      <a:r>
                        <a:rPr lang="pt-BR" sz="1100" dirty="0" err="1">
                          <a:effectLst/>
                          <a:latin typeface="+mj-lt"/>
                        </a:rPr>
                        <a:t>years</a:t>
                      </a:r>
                      <a:br>
                        <a:rPr lang="pt-BR" sz="1100" dirty="0">
                          <a:effectLst/>
                          <a:latin typeface="+mj-lt"/>
                        </a:rPr>
                      </a:br>
                      <a:r>
                        <a:rPr lang="pt-BR" sz="1100" dirty="0">
                          <a:effectLst/>
                          <a:latin typeface="+mj-lt"/>
                        </a:rPr>
                        <a:t>55-74 </a:t>
                      </a:r>
                      <a:r>
                        <a:rPr lang="pt-BR" sz="1100" dirty="0" err="1">
                          <a:effectLst/>
                          <a:latin typeface="+mj-lt"/>
                        </a:rPr>
                        <a:t>years</a:t>
                      </a:r>
                      <a:br>
                        <a:rPr lang="pt-BR" sz="1100" dirty="0">
                          <a:effectLst/>
                          <a:latin typeface="+mj-lt"/>
                        </a:rPr>
                      </a:br>
                      <a:r>
                        <a:rPr lang="pt-BR" sz="1100" dirty="0">
                          <a:effectLst/>
                          <a:latin typeface="+mj-lt"/>
                        </a:rPr>
                        <a:t>75+ </a:t>
                      </a:r>
                      <a:r>
                        <a:rPr lang="pt-BR" sz="1100" dirty="0" err="1">
                          <a:effectLst/>
                          <a:latin typeface="+mj-lt"/>
                        </a:rPr>
                        <a:t>years</a:t>
                      </a: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7097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</a:rPr>
                        <a:t>suicides_no</a:t>
                      </a:r>
                      <a:endParaRPr lang="pt-BR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</a:rPr>
                        <a:t>0</a:t>
                      </a:r>
                      <a:endParaRPr lang="pt-BR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</a:rPr>
                        <a:t>22338</a:t>
                      </a:r>
                      <a:endParaRPr lang="pt-BR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669553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</a:rPr>
                        <a:t>population</a:t>
                      </a:r>
                      <a:endParaRPr lang="pt-BR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</a:rPr>
                        <a:t>278</a:t>
                      </a:r>
                      <a:endParaRPr lang="pt-BR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</a:rPr>
                        <a:t>43805214</a:t>
                      </a:r>
                      <a:endParaRPr lang="pt-BR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5613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</a:rPr>
                        <a:t>suicides/100k pop</a:t>
                      </a:r>
                      <a:endParaRPr lang="pt-BR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j-lt"/>
                        </a:rPr>
                        <a:t>0</a:t>
                      </a: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j-lt"/>
                        </a:rPr>
                        <a:t>224.97</a:t>
                      </a:r>
                      <a:endParaRPr lang="pt-BR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836010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j-lt"/>
                        </a:rPr>
                        <a:t>HDI for </a:t>
                      </a:r>
                      <a:r>
                        <a:rPr lang="pt-BR" sz="1100" dirty="0" err="1">
                          <a:effectLst/>
                          <a:latin typeface="+mj-lt"/>
                        </a:rPr>
                        <a:t>year</a:t>
                      </a: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0,48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0,94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34328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>
                          <a:effectLst/>
                          <a:latin typeface="+mj-lt"/>
                        </a:rPr>
                        <a:t>gdp_per_capita</a:t>
                      </a: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251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126352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69837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gdp_for_year</a:t>
                      </a: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R$ 46.919.625,00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R$  18.120.714.000.000,00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15682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>
                          <a:effectLst/>
                          <a:latin typeface="+mj-lt"/>
                        </a:rPr>
                        <a:t>generation</a:t>
                      </a: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Generation X</a:t>
                      </a:r>
                      <a:endParaRPr lang="pt-BR" sz="1400" dirty="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Silent</a:t>
                      </a:r>
                      <a:endParaRPr lang="pt-BR" sz="1400" dirty="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G.I. Generation</a:t>
                      </a:r>
                      <a:endParaRPr lang="pt-BR" sz="1400" dirty="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j-lt"/>
                        </a:rPr>
                        <a:t>Boomers</a:t>
                      </a:r>
                      <a:endParaRPr lang="pt-BR" sz="1400" dirty="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j-lt"/>
                        </a:rPr>
                        <a:t>Millenials</a:t>
                      </a:r>
                      <a:endParaRPr lang="pt-BR" sz="1400" dirty="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j-lt"/>
                        </a:rPr>
                        <a:t>Generation</a:t>
                      </a:r>
                      <a:r>
                        <a:rPr lang="pt-BR" sz="1100" dirty="0">
                          <a:effectLst/>
                          <a:latin typeface="+mj-lt"/>
                        </a:rPr>
                        <a:t> Z</a:t>
                      </a:r>
                      <a:endParaRPr lang="pt-BR" sz="11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963755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F5473070-3FD5-4EE2-AD9E-5F3686052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76250"/>
            <a:ext cx="68405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dirty="0">
                <a:solidFill>
                  <a:srgbClr val="990033"/>
                </a:solidFill>
              </a:rPr>
              <a:t>Correlação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E826D6D-F574-4363-B80A-7344DDF35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013"/>
            <a:ext cx="9144000" cy="42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5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F5473070-3FD5-4EE2-AD9E-5F3686052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76250"/>
            <a:ext cx="68405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dirty="0">
                <a:solidFill>
                  <a:srgbClr val="990033"/>
                </a:solidFill>
              </a:rPr>
              <a:t>Suicídios Por Ano e Idade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0BE7C6-63A2-480C-8132-2B5777DA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390"/>
            <a:ext cx="9144000" cy="41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9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F5473070-3FD5-4EE2-AD9E-5F3686052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76250"/>
            <a:ext cx="68405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8593A82-4469-405B-8E3E-146F2777156D}"/>
              </a:ext>
            </a:extLst>
          </p:cNvPr>
          <p:cNvSpPr/>
          <p:nvPr/>
        </p:nvSpPr>
        <p:spPr>
          <a:xfrm>
            <a:off x="4458026" y="3290501"/>
            <a:ext cx="2279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￼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B5576D-C814-414A-8D02-91490A3B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533"/>
            <a:ext cx="9144000" cy="4196934"/>
          </a:xfrm>
          <a:prstGeom prst="rect">
            <a:avLst/>
          </a:prstGeom>
        </p:spPr>
      </p:pic>
      <p:sp>
        <p:nvSpPr>
          <p:cNvPr id="7" name="CaixaDeTexto 2">
            <a:extLst>
              <a:ext uri="{FF2B5EF4-FFF2-40B4-BE49-F238E27FC236}">
                <a16:creationId xmlns:a16="http://schemas.microsoft.com/office/drawing/2014/main" id="{A262F03D-6D80-4A0E-AEE6-8E16E6F88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76250"/>
            <a:ext cx="68405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dirty="0">
                <a:solidFill>
                  <a:srgbClr val="990033"/>
                </a:solidFill>
              </a:rPr>
              <a:t>Suicídios por Renda Per Capita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343678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F5473070-3FD5-4EE2-AD9E-5F3686052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476672"/>
            <a:ext cx="68405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dirty="0">
                <a:solidFill>
                  <a:srgbClr val="990033"/>
                </a:solidFill>
              </a:rPr>
              <a:t>Países Com Mais Suicídios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F75968-3B97-4051-9A75-99BA84D0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6282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F5473070-3FD5-4EE2-AD9E-5F3686052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76250"/>
            <a:ext cx="68405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dirty="0">
                <a:solidFill>
                  <a:srgbClr val="990033"/>
                </a:solidFill>
              </a:rPr>
              <a:t>Países Com Mais Suicídios/100k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C72A30C-599E-4EF3-92CB-6F61CC05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69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DBA482C-36D2-434B-998A-AEDF0B5A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154"/>
            <a:ext cx="9144000" cy="4213692"/>
          </a:xfrm>
          <a:prstGeom prst="rect">
            <a:avLst/>
          </a:prstGeom>
        </p:spPr>
      </p:pic>
      <p:sp>
        <p:nvSpPr>
          <p:cNvPr id="4" name="CaixaDeTexto 2">
            <a:extLst>
              <a:ext uri="{FF2B5EF4-FFF2-40B4-BE49-F238E27FC236}">
                <a16:creationId xmlns:a16="http://schemas.microsoft.com/office/drawing/2014/main" id="{EA803915-6E3E-40A7-A25D-8FD4D912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76250"/>
            <a:ext cx="68405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dirty="0">
                <a:solidFill>
                  <a:srgbClr val="990033"/>
                </a:solidFill>
              </a:rPr>
              <a:t>Suicídios Por Ano e Idade No Brasil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182373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F5473070-3FD5-4EE2-AD9E-5F3686052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2780928"/>
            <a:ext cx="68405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dirty="0">
                <a:solidFill>
                  <a:srgbClr val="990033"/>
                </a:solidFill>
              </a:rPr>
              <a:t>Obrigado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 dirty="0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200" dirty="0"/>
          </a:p>
        </p:txBody>
      </p:sp>
    </p:spTree>
    <p:extLst>
      <p:ext uri="{BB962C8B-B14F-4D97-AF65-F5344CB8AC3E}">
        <p14:creationId xmlns:p14="http://schemas.microsoft.com/office/powerpoint/2010/main" val="416113648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5">
      <a:dk1>
        <a:srgbClr val="000000"/>
      </a:dk1>
      <a:lt1>
        <a:srgbClr val="FFFFFF"/>
      </a:lt1>
      <a:dk2>
        <a:srgbClr val="000000"/>
      </a:dk2>
      <a:lt2>
        <a:srgbClr val="990033"/>
      </a:lt2>
      <a:accent1>
        <a:srgbClr val="CC3300"/>
      </a:accent1>
      <a:accent2>
        <a:srgbClr val="800000"/>
      </a:accent2>
      <a:accent3>
        <a:srgbClr val="FFFFFF"/>
      </a:accent3>
      <a:accent4>
        <a:srgbClr val="000000"/>
      </a:accent4>
      <a:accent5>
        <a:srgbClr val="E2ADAA"/>
      </a:accent5>
      <a:accent6>
        <a:srgbClr val="730000"/>
      </a:accent6>
      <a:hlink>
        <a:srgbClr val="CC3300"/>
      </a:hlink>
      <a:folHlink>
        <a:srgbClr val="FCC66E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990033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990033"/>
        </a:lt2>
        <a:accent1>
          <a:srgbClr val="FFCC99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73000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00"/>
        </a:dk2>
        <a:lt2>
          <a:srgbClr val="990033"/>
        </a:lt2>
        <a:accent1>
          <a:srgbClr val="CC3300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73000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</Words>
  <Application>Microsoft Office PowerPoint</Application>
  <PresentationFormat>Apresentação na tela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Times New Roman</vt:lpstr>
      <vt:lpstr>Wingdings</vt:lpstr>
      <vt:lpstr>Pixel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teresinha.teterycz</dc:creator>
  <cp:lastModifiedBy>Ricardo Araujo</cp:lastModifiedBy>
  <cp:revision>1740</cp:revision>
  <cp:lastPrinted>2012-02-15T17:41:29Z</cp:lastPrinted>
  <dcterms:created xsi:type="dcterms:W3CDTF">2011-09-14T19:20:42Z</dcterms:created>
  <dcterms:modified xsi:type="dcterms:W3CDTF">2019-08-17T14:38:10Z</dcterms:modified>
</cp:coreProperties>
</file>