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6" d="100"/>
          <a:sy n="56" d="100"/>
        </p:scale>
        <p:origin x="3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Jorge Rodríguez Treviño" userId="2b132d9689d6238b" providerId="LiveId" clId="{7CC7535C-7A5F-4667-9377-D40B5443A07B}"/>
    <pc:docChg chg="modSld">
      <pc:chgData name="Ricardo Jorge Rodríguez Treviño" userId="2b132d9689d6238b" providerId="LiveId" clId="{7CC7535C-7A5F-4667-9377-D40B5443A07B}" dt="2021-12-02T01:29:34.319" v="14" actId="20577"/>
      <pc:docMkLst>
        <pc:docMk/>
      </pc:docMkLst>
      <pc:sldChg chg="modSp mod">
        <pc:chgData name="Ricardo Jorge Rodríguez Treviño" userId="2b132d9689d6238b" providerId="LiveId" clId="{7CC7535C-7A5F-4667-9377-D40B5443A07B}" dt="2021-12-02T01:29:34.319" v="14" actId="20577"/>
        <pc:sldMkLst>
          <pc:docMk/>
          <pc:sldMk cId="95992585" sldId="256"/>
        </pc:sldMkLst>
        <pc:spChg chg="mod">
          <ac:chgData name="Ricardo Jorge Rodríguez Treviño" userId="2b132d9689d6238b" providerId="LiveId" clId="{7CC7535C-7A5F-4667-9377-D40B5443A07B}" dt="2021-12-02T01:29:34.319" v="14" actId="20577"/>
          <ac:spMkLst>
            <pc:docMk/>
            <pc:sldMk cId="95992585" sldId="256"/>
            <ac:spMk id="2" creationId="{2D9F68E9-3D47-4910-8C2D-B0158C8972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D9F68E9-3D47-4910-8C2D-B0158C897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Temperature</a:t>
            </a:r>
            <a:r>
              <a:rPr lang="es-MX" dirty="0"/>
              <a:t> and </a:t>
            </a:r>
            <a:r>
              <a:rPr lang="es-MX" dirty="0" err="1"/>
              <a:t>humidity</a:t>
            </a:r>
            <a:r>
              <a:rPr lang="es-MX" dirty="0"/>
              <a:t> charts 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512E9ED-ABFB-4563-B410-A32F8C326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01/12/2021 07:27:19 p. m.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3">
            <a:extLst>
              <a:ext uri="{FF2B5EF4-FFF2-40B4-BE49-F238E27FC236}">
                <a16:creationId xmlns:a16="http://schemas.microsoft.com/office/drawing/2014/main" id="{166514BD-EE98-4AD3-A8FC-C33930BA7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790575"/>
            <a:ext cx="94107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Temperature and humidity charts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and humidity charts </dc:title>
  <dc:creator/>
  <cp:lastModifiedBy>Ricardo Jorge Rodríguez Treviño</cp:lastModifiedBy>
  <cp:revision>1</cp:revision>
  <dcterms:created xsi:type="dcterms:W3CDTF">2021-12-02T01:27:19Z</dcterms:created>
  <dcterms:modified xsi:type="dcterms:W3CDTF">2021-12-02T01:29:35Z</dcterms:modified>
</cp:coreProperties>
</file>