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8"/>
  </p:notesMasterIdLst>
  <p:sldIdLst>
    <p:sldId id="258" r:id="rId3"/>
    <p:sldId id="260" r:id="rId4"/>
    <p:sldId id="261" r:id="rId5"/>
    <p:sldId id="275" r:id="rId6"/>
    <p:sldId id="26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66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36" Type="http://customschemas.google.com/relationships/presentationmetadata" Target="meta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eUrT2UFeS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Ricardo Roberto de Lima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Professor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878186"/>
            <a:ext cx="8711276" cy="1963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ETL com Python</a:t>
            </a: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3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2023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Objetivo Geral</a:t>
            </a:r>
          </a:p>
          <a:p>
            <a:pPr marL="0" lvl="1" indent="0" algn="l">
              <a:buClr>
                <a:schemeClr val="dk1"/>
              </a:buClr>
              <a:buSzPts val="1100"/>
            </a:pPr>
            <a:r>
              <a:rPr lang="pt-BR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 Contexto do processo de ETL</a:t>
            </a:r>
          </a:p>
          <a:p>
            <a:pPr marL="0" lvl="1" indent="0" algn="l">
              <a:buClr>
                <a:schemeClr val="dk1"/>
              </a:buClr>
              <a:buSzPts val="1100"/>
            </a:pPr>
            <a:endParaRPr lang="pt-BR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Competências adquiridas</a:t>
            </a:r>
            <a:endParaRPr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1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 dirty="0"/>
          </a:p>
        </p:txBody>
      </p:sp>
      <p:sp>
        <p:nvSpPr>
          <p:cNvPr id="155" name="Google Shape;155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2267744" y="1548830"/>
            <a:ext cx="668127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Introdução ao ETL</a:t>
            </a:r>
          </a:p>
        </p:txBody>
      </p:sp>
      <p:sp>
        <p:nvSpPr>
          <p:cNvPr id="157" name="Google Shape;157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2267743" y="2340918"/>
            <a:ext cx="742758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Projeto ETL - Ambiente e Definição</a:t>
            </a:r>
            <a:endParaRPr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683568" y="3075806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2267744" y="3133006"/>
            <a:ext cx="70443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Projeto ETL - Desenvolvimento</a:t>
            </a:r>
            <a:endParaRPr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build="p" animBg="1"/>
      <p:bldP spid="156" grpId="0"/>
      <p:bldP spid="157" grpId="0" animBg="1"/>
      <p:bldP spid="158" grpId="0"/>
      <p:bldP spid="159" grpId="0" animBg="1"/>
      <p:bldP spid="1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Wingdings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Conhecimentos básicos da linguagem Python</a:t>
            </a: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Wingdings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Vontade de aprender novos conceitos</a:t>
            </a:r>
          </a:p>
          <a:p>
            <a:pPr indent="-381000" algn="l">
              <a:buClr>
                <a:srgbClr val="073763"/>
              </a:buClr>
              <a:buSzPts val="2400"/>
              <a:buFont typeface="Calibri"/>
              <a:buChar char="●"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28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Fórum</a:t>
            </a:r>
            <a:r>
              <a:rPr lang="en-US" sz="28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28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28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Comunidade</a:t>
            </a:r>
            <a:r>
              <a:rPr lang="en-US" sz="28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sng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176</Words>
  <Application>Microsoft Office PowerPoint</Application>
  <PresentationFormat>Apresentação na tela (16:9)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3" baseType="lpstr">
      <vt:lpstr>Arial</vt:lpstr>
      <vt:lpstr>Wingdings</vt:lpstr>
      <vt:lpstr>Century Gothic</vt:lpstr>
      <vt:lpstr>Calibri</vt:lpstr>
      <vt:lpstr>Proxima Nova</vt:lpstr>
      <vt:lpstr>Courier New</vt:lpstr>
      <vt:lpstr>Simple Light</vt:lpstr>
      <vt:lpstr>Office Theme</vt:lpstr>
      <vt:lpstr>Ricardo Roberto de Lima Professor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Ricardo Roberto de Lima</cp:lastModifiedBy>
  <cp:revision>12</cp:revision>
  <dcterms:modified xsi:type="dcterms:W3CDTF">2021-08-26T20:36:59Z</dcterms:modified>
</cp:coreProperties>
</file>